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3" r:id="rId38"/>
    <p:sldId id="294" r:id="rId39"/>
    <p:sldId id="295" r:id="rId40"/>
    <p:sldId id="296" r:id="rId41"/>
    <p:sldId id="297" r:id="rId42"/>
    <p:sldId id="298" r:id="rId43"/>
    <p:sldId id="299" r:id="rId44"/>
    <p:sldId id="300" r:id="rId45"/>
    <p:sldId id="301" r:id="rId46"/>
    <p:sldId id="302" r:id="rId47"/>
    <p:sldId id="305" r:id="rId48"/>
    <p:sldId id="304" r:id="rId49"/>
    <p:sldId id="303" r:id="rId50"/>
  </p:sldIdLst>
  <p:sldSz cx="12192000" cy="6858000"/>
  <p:notesSz cx="6858000" cy="9144000"/>
  <p:defaultTextStyle>
    <a:defPPr>
      <a:defRPr lang="ar-S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687EC77-5F71-46B1-966E-CE71C82F7383}" v="4" dt="2024-04-28T03:50:46.19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6" autoAdjust="0"/>
    <p:restoredTop sz="94660"/>
  </p:normalViewPr>
  <p:slideViewPr>
    <p:cSldViewPr snapToGrid="0">
      <p:cViewPr>
        <p:scale>
          <a:sx n="76" d="100"/>
          <a:sy n="76" d="100"/>
        </p:scale>
        <p:origin x="27" y="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milah abdullah" userId="1c74f685b721e2cf" providerId="LiveId" clId="{7687EC77-5F71-46B1-966E-CE71C82F7383}"/>
    <pc:docChg chg="undo custSel addSld modSld">
      <pc:chgData name="jamilah abdullah" userId="1c74f685b721e2cf" providerId="LiveId" clId="{7687EC77-5F71-46B1-966E-CE71C82F7383}" dt="2024-04-28T03:51:08.715" v="258" actId="26606"/>
      <pc:docMkLst>
        <pc:docMk/>
      </pc:docMkLst>
      <pc:sldChg chg="modSp mod">
        <pc:chgData name="jamilah abdullah" userId="1c74f685b721e2cf" providerId="LiveId" clId="{7687EC77-5F71-46B1-966E-CE71C82F7383}" dt="2024-04-27T15:46:28.415" v="100" actId="20577"/>
        <pc:sldMkLst>
          <pc:docMk/>
          <pc:sldMk cId="1933946323" sldId="257"/>
        </pc:sldMkLst>
        <pc:spChg chg="mod">
          <ac:chgData name="jamilah abdullah" userId="1c74f685b721e2cf" providerId="LiveId" clId="{7687EC77-5F71-46B1-966E-CE71C82F7383}" dt="2024-04-27T15:46:28.415" v="100" actId="20577"/>
          <ac:spMkLst>
            <pc:docMk/>
            <pc:sldMk cId="1933946323" sldId="257"/>
            <ac:spMk id="3" creationId="{8DEA44EA-2C50-1412-63E6-D506B49ED248}"/>
          </ac:spMkLst>
        </pc:spChg>
      </pc:sldChg>
      <pc:sldChg chg="modSp mod">
        <pc:chgData name="jamilah abdullah" userId="1c74f685b721e2cf" providerId="LiveId" clId="{7687EC77-5F71-46B1-966E-CE71C82F7383}" dt="2024-04-27T16:06:13.358" v="119" actId="113"/>
        <pc:sldMkLst>
          <pc:docMk/>
          <pc:sldMk cId="2907841564" sldId="258"/>
        </pc:sldMkLst>
        <pc:spChg chg="mod">
          <ac:chgData name="jamilah abdullah" userId="1c74f685b721e2cf" providerId="LiveId" clId="{7687EC77-5F71-46B1-966E-CE71C82F7383}" dt="2024-04-27T16:06:13.358" v="119" actId="113"/>
          <ac:spMkLst>
            <pc:docMk/>
            <pc:sldMk cId="2907841564" sldId="258"/>
            <ac:spMk id="3" creationId="{7B51E68A-0E3A-81A0-86D7-CAD276BA55C9}"/>
          </ac:spMkLst>
        </pc:spChg>
      </pc:sldChg>
      <pc:sldChg chg="modSp mod">
        <pc:chgData name="jamilah abdullah" userId="1c74f685b721e2cf" providerId="LiveId" clId="{7687EC77-5F71-46B1-966E-CE71C82F7383}" dt="2024-04-27T16:12:00.286" v="133" actId="113"/>
        <pc:sldMkLst>
          <pc:docMk/>
          <pc:sldMk cId="2053161495" sldId="261"/>
        </pc:sldMkLst>
        <pc:spChg chg="mod">
          <ac:chgData name="jamilah abdullah" userId="1c74f685b721e2cf" providerId="LiveId" clId="{7687EC77-5F71-46B1-966E-CE71C82F7383}" dt="2024-04-27T16:12:00.286" v="133" actId="113"/>
          <ac:spMkLst>
            <pc:docMk/>
            <pc:sldMk cId="2053161495" sldId="261"/>
            <ac:spMk id="3" creationId="{F386CE01-A4F9-8E59-570D-A483489CE725}"/>
          </ac:spMkLst>
        </pc:spChg>
      </pc:sldChg>
      <pc:sldChg chg="modSp mod">
        <pc:chgData name="jamilah abdullah" userId="1c74f685b721e2cf" providerId="LiveId" clId="{7687EC77-5F71-46B1-966E-CE71C82F7383}" dt="2024-04-27T16:16:33.750" v="157" actId="113"/>
        <pc:sldMkLst>
          <pc:docMk/>
          <pc:sldMk cId="4035606030" sldId="262"/>
        </pc:sldMkLst>
        <pc:spChg chg="mod">
          <ac:chgData name="jamilah abdullah" userId="1c74f685b721e2cf" providerId="LiveId" clId="{7687EC77-5F71-46B1-966E-CE71C82F7383}" dt="2024-04-27T16:16:33.750" v="157" actId="113"/>
          <ac:spMkLst>
            <pc:docMk/>
            <pc:sldMk cId="4035606030" sldId="262"/>
            <ac:spMk id="3" creationId="{D842C5C0-2095-AB5D-BBA7-94ABE120F656}"/>
          </ac:spMkLst>
        </pc:spChg>
      </pc:sldChg>
      <pc:sldChg chg="modSp mod">
        <pc:chgData name="jamilah abdullah" userId="1c74f685b721e2cf" providerId="LiveId" clId="{7687EC77-5F71-46B1-966E-CE71C82F7383}" dt="2024-04-27T16:30:16.958" v="159" actId="113"/>
        <pc:sldMkLst>
          <pc:docMk/>
          <pc:sldMk cId="1012593845" sldId="265"/>
        </pc:sldMkLst>
        <pc:spChg chg="mod">
          <ac:chgData name="jamilah abdullah" userId="1c74f685b721e2cf" providerId="LiveId" clId="{7687EC77-5F71-46B1-966E-CE71C82F7383}" dt="2024-04-27T16:30:16.958" v="159" actId="113"/>
          <ac:spMkLst>
            <pc:docMk/>
            <pc:sldMk cId="1012593845" sldId="265"/>
            <ac:spMk id="3" creationId="{35A62F17-2E05-3E0E-8A1C-924213B00A4B}"/>
          </ac:spMkLst>
        </pc:spChg>
      </pc:sldChg>
      <pc:sldChg chg="modSp mod">
        <pc:chgData name="jamilah abdullah" userId="1c74f685b721e2cf" providerId="LiveId" clId="{7687EC77-5F71-46B1-966E-CE71C82F7383}" dt="2024-04-27T16:37:19.108" v="171" actId="20577"/>
        <pc:sldMkLst>
          <pc:docMk/>
          <pc:sldMk cId="935581816" sldId="267"/>
        </pc:sldMkLst>
        <pc:spChg chg="mod">
          <ac:chgData name="jamilah abdullah" userId="1c74f685b721e2cf" providerId="LiveId" clId="{7687EC77-5F71-46B1-966E-CE71C82F7383}" dt="2024-04-27T16:37:19.108" v="171" actId="20577"/>
          <ac:spMkLst>
            <pc:docMk/>
            <pc:sldMk cId="935581816" sldId="267"/>
            <ac:spMk id="3" creationId="{E696FD3A-C871-8296-14F2-331B77F5F829}"/>
          </ac:spMkLst>
        </pc:spChg>
      </pc:sldChg>
      <pc:sldChg chg="modSp mod">
        <pc:chgData name="jamilah abdullah" userId="1c74f685b721e2cf" providerId="LiveId" clId="{7687EC77-5F71-46B1-966E-CE71C82F7383}" dt="2024-04-27T17:24:36.850" v="177" actId="113"/>
        <pc:sldMkLst>
          <pc:docMk/>
          <pc:sldMk cId="533803187" sldId="269"/>
        </pc:sldMkLst>
        <pc:spChg chg="mod">
          <ac:chgData name="jamilah abdullah" userId="1c74f685b721e2cf" providerId="LiveId" clId="{7687EC77-5F71-46B1-966E-CE71C82F7383}" dt="2024-04-27T17:24:36.850" v="177" actId="113"/>
          <ac:spMkLst>
            <pc:docMk/>
            <pc:sldMk cId="533803187" sldId="269"/>
            <ac:spMk id="3" creationId="{C2AC976F-A068-C98C-1C6F-40DE05CDC5B7}"/>
          </ac:spMkLst>
        </pc:spChg>
      </pc:sldChg>
      <pc:sldChg chg="modSp mod">
        <pc:chgData name="jamilah abdullah" userId="1c74f685b721e2cf" providerId="LiveId" clId="{7687EC77-5F71-46B1-966E-CE71C82F7383}" dt="2024-04-27T17:52:26.509" v="184" actId="113"/>
        <pc:sldMkLst>
          <pc:docMk/>
          <pc:sldMk cId="477310284" sldId="271"/>
        </pc:sldMkLst>
        <pc:spChg chg="mod">
          <ac:chgData name="jamilah abdullah" userId="1c74f685b721e2cf" providerId="LiveId" clId="{7687EC77-5F71-46B1-966E-CE71C82F7383}" dt="2024-04-27T17:52:26.509" v="184" actId="113"/>
          <ac:spMkLst>
            <pc:docMk/>
            <pc:sldMk cId="477310284" sldId="271"/>
            <ac:spMk id="3" creationId="{F7631BCB-CCC8-D426-3B47-37731FEF7AC4}"/>
          </ac:spMkLst>
        </pc:spChg>
      </pc:sldChg>
      <pc:sldChg chg="modSp mod">
        <pc:chgData name="jamilah abdullah" userId="1c74f685b721e2cf" providerId="LiveId" clId="{7687EC77-5F71-46B1-966E-CE71C82F7383}" dt="2024-04-27T17:56:49.887" v="193" actId="113"/>
        <pc:sldMkLst>
          <pc:docMk/>
          <pc:sldMk cId="4012190011" sldId="272"/>
        </pc:sldMkLst>
        <pc:spChg chg="mod">
          <ac:chgData name="jamilah abdullah" userId="1c74f685b721e2cf" providerId="LiveId" clId="{7687EC77-5F71-46B1-966E-CE71C82F7383}" dt="2024-04-27T17:56:49.887" v="193" actId="113"/>
          <ac:spMkLst>
            <pc:docMk/>
            <pc:sldMk cId="4012190011" sldId="272"/>
            <ac:spMk id="3" creationId="{C120095D-1F98-E1B4-6D92-0A53DE79FFC4}"/>
          </ac:spMkLst>
        </pc:spChg>
      </pc:sldChg>
      <pc:sldChg chg="modSp mod">
        <pc:chgData name="jamilah abdullah" userId="1c74f685b721e2cf" providerId="LiveId" clId="{7687EC77-5F71-46B1-966E-CE71C82F7383}" dt="2024-04-28T02:39:40.167" v="194" actId="20577"/>
        <pc:sldMkLst>
          <pc:docMk/>
          <pc:sldMk cId="959375404" sldId="273"/>
        </pc:sldMkLst>
        <pc:spChg chg="mod">
          <ac:chgData name="jamilah abdullah" userId="1c74f685b721e2cf" providerId="LiveId" clId="{7687EC77-5F71-46B1-966E-CE71C82F7383}" dt="2024-04-28T02:39:40.167" v="194" actId="20577"/>
          <ac:spMkLst>
            <pc:docMk/>
            <pc:sldMk cId="959375404" sldId="273"/>
            <ac:spMk id="3" creationId="{83C827E9-C509-7597-A92B-47B9FB37AE27}"/>
          </ac:spMkLst>
        </pc:spChg>
      </pc:sldChg>
      <pc:sldChg chg="modSp mod">
        <pc:chgData name="jamilah abdullah" userId="1c74f685b721e2cf" providerId="LiveId" clId="{7687EC77-5F71-46B1-966E-CE71C82F7383}" dt="2024-04-28T02:47:16.561" v="216" actId="113"/>
        <pc:sldMkLst>
          <pc:docMk/>
          <pc:sldMk cId="1532118727" sldId="276"/>
        </pc:sldMkLst>
        <pc:spChg chg="mod">
          <ac:chgData name="jamilah abdullah" userId="1c74f685b721e2cf" providerId="LiveId" clId="{7687EC77-5F71-46B1-966E-CE71C82F7383}" dt="2024-04-28T02:47:16.561" v="216" actId="113"/>
          <ac:spMkLst>
            <pc:docMk/>
            <pc:sldMk cId="1532118727" sldId="276"/>
            <ac:spMk id="3" creationId="{3C14F756-7022-FA2F-2FC8-DB5D42AD4820}"/>
          </ac:spMkLst>
        </pc:spChg>
      </pc:sldChg>
      <pc:sldChg chg="modSp mod">
        <pc:chgData name="jamilah abdullah" userId="1c74f685b721e2cf" providerId="LiveId" clId="{7687EC77-5F71-46B1-966E-CE71C82F7383}" dt="2024-04-28T03:16:17.455" v="217" actId="113"/>
        <pc:sldMkLst>
          <pc:docMk/>
          <pc:sldMk cId="3763914992" sldId="287"/>
        </pc:sldMkLst>
        <pc:spChg chg="mod">
          <ac:chgData name="jamilah abdullah" userId="1c74f685b721e2cf" providerId="LiveId" clId="{7687EC77-5F71-46B1-966E-CE71C82F7383}" dt="2024-04-28T03:16:17.455" v="217" actId="113"/>
          <ac:spMkLst>
            <pc:docMk/>
            <pc:sldMk cId="3763914992" sldId="287"/>
            <ac:spMk id="3" creationId="{4628D358-5812-3602-7AA9-8C5024A6CB1E}"/>
          </ac:spMkLst>
        </pc:spChg>
      </pc:sldChg>
      <pc:sldChg chg="modSp mod">
        <pc:chgData name="jamilah abdullah" userId="1c74f685b721e2cf" providerId="LiveId" clId="{7687EC77-5F71-46B1-966E-CE71C82F7383}" dt="2024-04-28T03:27:19.733" v="222" actId="115"/>
        <pc:sldMkLst>
          <pc:docMk/>
          <pc:sldMk cId="3102415510" sldId="289"/>
        </pc:sldMkLst>
        <pc:spChg chg="mod">
          <ac:chgData name="jamilah abdullah" userId="1c74f685b721e2cf" providerId="LiveId" clId="{7687EC77-5F71-46B1-966E-CE71C82F7383}" dt="2024-04-28T03:27:19.733" v="222" actId="115"/>
          <ac:spMkLst>
            <pc:docMk/>
            <pc:sldMk cId="3102415510" sldId="289"/>
            <ac:spMk id="3" creationId="{465482AE-2E0C-3079-C846-33197BF895D7}"/>
          </ac:spMkLst>
        </pc:spChg>
      </pc:sldChg>
      <pc:sldChg chg="modSp mod">
        <pc:chgData name="jamilah abdullah" userId="1c74f685b721e2cf" providerId="LiveId" clId="{7687EC77-5F71-46B1-966E-CE71C82F7383}" dt="2024-04-28T03:40:42.144" v="233" actId="113"/>
        <pc:sldMkLst>
          <pc:docMk/>
          <pc:sldMk cId="3357035444" sldId="295"/>
        </pc:sldMkLst>
        <pc:spChg chg="mod">
          <ac:chgData name="jamilah abdullah" userId="1c74f685b721e2cf" providerId="LiveId" clId="{7687EC77-5F71-46B1-966E-CE71C82F7383}" dt="2024-04-28T03:40:42.144" v="233" actId="113"/>
          <ac:spMkLst>
            <pc:docMk/>
            <pc:sldMk cId="3357035444" sldId="295"/>
            <ac:spMk id="3" creationId="{4E88F8D2-701A-DB49-2C40-0A9BC853EAFB}"/>
          </ac:spMkLst>
        </pc:spChg>
      </pc:sldChg>
      <pc:sldChg chg="addSp delSp modSp mod">
        <pc:chgData name="jamilah abdullah" userId="1c74f685b721e2cf" providerId="LiveId" clId="{7687EC77-5F71-46B1-966E-CE71C82F7383}" dt="2024-04-27T15:50:10.668" v="116" actId="26606"/>
        <pc:sldMkLst>
          <pc:docMk/>
          <pc:sldMk cId="166574755" sldId="303"/>
        </pc:sldMkLst>
        <pc:spChg chg="add del mod">
          <ac:chgData name="jamilah abdullah" userId="1c74f685b721e2cf" providerId="LiveId" clId="{7687EC77-5F71-46B1-966E-CE71C82F7383}" dt="2024-04-27T15:49:05.412" v="102" actId="931"/>
          <ac:spMkLst>
            <pc:docMk/>
            <pc:sldMk cId="166574755" sldId="303"/>
            <ac:spMk id="3" creationId="{E0832C3A-ACFA-E485-7838-B01949B2E7C6}"/>
          </ac:spMkLst>
        </pc:spChg>
        <pc:spChg chg="add mod">
          <ac:chgData name="jamilah abdullah" userId="1c74f685b721e2cf" providerId="LiveId" clId="{7687EC77-5F71-46B1-966E-CE71C82F7383}" dt="2024-04-27T15:50:10.668" v="116" actId="26606"/>
          <ac:spMkLst>
            <pc:docMk/>
            <pc:sldMk cId="166574755" sldId="303"/>
            <ac:spMk id="7" creationId="{F5AE7515-50E6-18D9-A535-520427119F0E}"/>
          </ac:spMkLst>
        </pc:spChg>
        <pc:spChg chg="add">
          <ac:chgData name="jamilah abdullah" userId="1c74f685b721e2cf" providerId="LiveId" clId="{7687EC77-5F71-46B1-966E-CE71C82F7383}" dt="2024-04-27T15:50:10.668" v="116" actId="26606"/>
          <ac:spMkLst>
            <pc:docMk/>
            <pc:sldMk cId="166574755" sldId="303"/>
            <ac:spMk id="12" creationId="{A3363022-C969-41E9-8EB2-E4C94908C1FA}"/>
          </ac:spMkLst>
        </pc:spChg>
        <pc:spChg chg="add">
          <ac:chgData name="jamilah abdullah" userId="1c74f685b721e2cf" providerId="LiveId" clId="{7687EC77-5F71-46B1-966E-CE71C82F7383}" dt="2024-04-27T15:50:10.668" v="116" actId="26606"/>
          <ac:spMkLst>
            <pc:docMk/>
            <pc:sldMk cId="166574755" sldId="303"/>
            <ac:spMk id="14" creationId="{8D1AD6B3-BE88-4CEB-BA17-790657CC4729}"/>
          </ac:spMkLst>
        </pc:spChg>
        <pc:grpChg chg="add">
          <ac:chgData name="jamilah abdullah" userId="1c74f685b721e2cf" providerId="LiveId" clId="{7687EC77-5F71-46B1-966E-CE71C82F7383}" dt="2024-04-27T15:50:10.668" v="116" actId="26606"/>
          <ac:grpSpMkLst>
            <pc:docMk/>
            <pc:sldMk cId="166574755" sldId="303"/>
            <ac:grpSpMk id="16" creationId="{89D1390B-7E13-4B4F-9CB2-391063412E54}"/>
          </ac:grpSpMkLst>
        </pc:grpChg>
        <pc:picChg chg="del">
          <ac:chgData name="jamilah abdullah" userId="1c74f685b721e2cf" providerId="LiveId" clId="{7687EC77-5F71-46B1-966E-CE71C82F7383}" dt="2024-04-27T15:47:59.115" v="101" actId="478"/>
          <ac:picMkLst>
            <pc:docMk/>
            <pc:sldMk cId="166574755" sldId="303"/>
            <ac:picMk id="5" creationId="{EB33C4BE-7A00-2CDB-1064-82ED6955C756}"/>
          </ac:picMkLst>
        </pc:picChg>
        <pc:picChg chg="add mod ord">
          <ac:chgData name="jamilah abdullah" userId="1c74f685b721e2cf" providerId="LiveId" clId="{7687EC77-5F71-46B1-966E-CE71C82F7383}" dt="2024-04-27T15:50:10.668" v="116" actId="26606"/>
          <ac:picMkLst>
            <pc:docMk/>
            <pc:sldMk cId="166574755" sldId="303"/>
            <ac:picMk id="6" creationId="{276FEC1F-B960-373F-61DC-9E2406966EE4}"/>
          </ac:picMkLst>
        </pc:picChg>
      </pc:sldChg>
      <pc:sldChg chg="addSp modSp new mod setBg">
        <pc:chgData name="jamilah abdullah" userId="1c74f685b721e2cf" providerId="LiveId" clId="{7687EC77-5F71-46B1-966E-CE71C82F7383}" dt="2024-04-28T03:51:08.715" v="258" actId="26606"/>
        <pc:sldMkLst>
          <pc:docMk/>
          <pc:sldMk cId="2429483738" sldId="305"/>
        </pc:sldMkLst>
        <pc:spChg chg="mod">
          <ac:chgData name="jamilah abdullah" userId="1c74f685b721e2cf" providerId="LiveId" clId="{7687EC77-5F71-46B1-966E-CE71C82F7383}" dt="2024-04-28T03:51:08.715" v="258" actId="26606"/>
          <ac:spMkLst>
            <pc:docMk/>
            <pc:sldMk cId="2429483738" sldId="305"/>
            <ac:spMk id="2" creationId="{30B82D7A-78E2-D207-E3C2-539E2F199DCE}"/>
          </ac:spMkLst>
        </pc:spChg>
        <pc:spChg chg="mod">
          <ac:chgData name="jamilah abdullah" userId="1c74f685b721e2cf" providerId="LiveId" clId="{7687EC77-5F71-46B1-966E-CE71C82F7383}" dt="2024-04-28T03:51:08.715" v="258" actId="26606"/>
          <ac:spMkLst>
            <pc:docMk/>
            <pc:sldMk cId="2429483738" sldId="305"/>
            <ac:spMk id="3" creationId="{C91C33EF-6161-EAC0-DAE3-96A34C6A9AD0}"/>
          </ac:spMkLst>
        </pc:spChg>
        <pc:spChg chg="add">
          <ac:chgData name="jamilah abdullah" userId="1c74f685b721e2cf" providerId="LiveId" clId="{7687EC77-5F71-46B1-966E-CE71C82F7383}" dt="2024-04-28T03:51:08.715" v="258" actId="26606"/>
          <ac:spMkLst>
            <pc:docMk/>
            <pc:sldMk cId="2429483738" sldId="305"/>
            <ac:spMk id="10" creationId="{12609869-9E80-471B-A487-A53288E0E791}"/>
          </ac:spMkLst>
        </pc:spChg>
        <pc:spChg chg="add">
          <ac:chgData name="jamilah abdullah" userId="1c74f685b721e2cf" providerId="LiveId" clId="{7687EC77-5F71-46B1-966E-CE71C82F7383}" dt="2024-04-28T03:51:08.715" v="258" actId="26606"/>
          <ac:spMkLst>
            <pc:docMk/>
            <pc:sldMk cId="2429483738" sldId="305"/>
            <ac:spMk id="12" creationId="{7004738A-9D34-43E8-97D2-CA0EED4F8BE0}"/>
          </ac:spMkLst>
        </pc:spChg>
        <pc:spChg chg="add">
          <ac:chgData name="jamilah abdullah" userId="1c74f685b721e2cf" providerId="LiveId" clId="{7687EC77-5F71-46B1-966E-CE71C82F7383}" dt="2024-04-28T03:51:08.715" v="258" actId="26606"/>
          <ac:spMkLst>
            <pc:docMk/>
            <pc:sldMk cId="2429483738" sldId="305"/>
            <ac:spMk id="14" creationId="{B8B8D07F-F13E-443E-BA68-2D26672D76B9}"/>
          </ac:spMkLst>
        </pc:spChg>
        <pc:spChg chg="add">
          <ac:chgData name="jamilah abdullah" userId="1c74f685b721e2cf" providerId="LiveId" clId="{7687EC77-5F71-46B1-966E-CE71C82F7383}" dt="2024-04-28T03:51:08.715" v="258" actId="26606"/>
          <ac:spMkLst>
            <pc:docMk/>
            <pc:sldMk cId="2429483738" sldId="305"/>
            <ac:spMk id="16" creationId="{2813A4FA-24A5-41ED-A534-3807D1B2F344}"/>
          </ac:spMkLst>
        </pc:spChg>
        <pc:spChg chg="add">
          <ac:chgData name="jamilah abdullah" userId="1c74f685b721e2cf" providerId="LiveId" clId="{7687EC77-5F71-46B1-966E-CE71C82F7383}" dt="2024-04-28T03:51:08.715" v="258" actId="26606"/>
          <ac:spMkLst>
            <pc:docMk/>
            <pc:sldMk cId="2429483738" sldId="305"/>
            <ac:spMk id="18" creationId="{C3944F27-CA70-4E84-A51A-E6BF89558979}"/>
          </ac:spMkLst>
        </pc:spChg>
        <pc:picChg chg="add mod">
          <ac:chgData name="jamilah abdullah" userId="1c74f685b721e2cf" providerId="LiveId" clId="{7687EC77-5F71-46B1-966E-CE71C82F7383}" dt="2024-04-28T03:51:08.715" v="258" actId="26606"/>
          <ac:picMkLst>
            <pc:docMk/>
            <pc:sldMk cId="2429483738" sldId="305"/>
            <ac:picMk id="5" creationId="{4314F2B2-A8D3-C3BF-1885-CC0DCDD3533C}"/>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F37D9B6-EEC1-439B-92FA-35206AA5C20D}"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pPr rtl="1"/>
          <a:endParaRPr lang="ar-SA"/>
        </a:p>
      </dgm:t>
    </dgm:pt>
    <dgm:pt modelId="{5F23C01A-78EA-4F9A-9030-8520493F910F}">
      <dgm:prSet phldrT="[Text]" custT="1"/>
      <dgm:spPr/>
      <dgm:t>
        <a:bodyPr/>
        <a:lstStyle/>
        <a:p>
          <a:pPr algn="ctr" rtl="1"/>
          <a:r>
            <a:rPr lang="en-US" sz="1600" b="1" dirty="0"/>
            <a:t>Two</a:t>
          </a:r>
          <a:r>
            <a:rPr lang="en-US" sz="1600" dirty="0"/>
            <a:t> </a:t>
          </a:r>
          <a:r>
            <a:rPr lang="en-US" sz="1600" b="1" dirty="0"/>
            <a:t>major</a:t>
          </a:r>
          <a:r>
            <a:rPr lang="en-US" sz="1600" dirty="0"/>
            <a:t> concepts provide the </a:t>
          </a:r>
          <a:r>
            <a:rPr lang="en-US" sz="1600" b="1" u="sng" dirty="0"/>
            <a:t>foundation for the care </a:t>
          </a:r>
          <a:r>
            <a:rPr lang="en-US" sz="1600" dirty="0"/>
            <a:t>of infants and children:</a:t>
          </a:r>
          <a:endParaRPr lang="ar-SA" sz="1600" dirty="0"/>
        </a:p>
      </dgm:t>
    </dgm:pt>
    <dgm:pt modelId="{3D5AC6F3-1563-4AE5-B064-3B8F05D50A39}" type="parTrans" cxnId="{B8F5D3BB-957A-4F95-BF3F-22059A9CBF06}">
      <dgm:prSet/>
      <dgm:spPr/>
      <dgm:t>
        <a:bodyPr/>
        <a:lstStyle/>
        <a:p>
          <a:pPr algn="ctr" rtl="1"/>
          <a:endParaRPr lang="ar-SA"/>
        </a:p>
      </dgm:t>
    </dgm:pt>
    <dgm:pt modelId="{B8DB585A-5DDF-4FF4-B80E-2D0FF7205D0A}" type="sibTrans" cxnId="{B8F5D3BB-957A-4F95-BF3F-22059A9CBF06}">
      <dgm:prSet/>
      <dgm:spPr/>
      <dgm:t>
        <a:bodyPr/>
        <a:lstStyle/>
        <a:p>
          <a:pPr algn="ctr" rtl="1"/>
          <a:endParaRPr lang="ar-SA"/>
        </a:p>
      </dgm:t>
    </dgm:pt>
    <dgm:pt modelId="{D400AF44-5B83-4B80-B7DA-BF70C2FD73E3}">
      <dgm:prSet phldrT="[Text]" custT="1"/>
      <dgm:spPr/>
      <dgm:t>
        <a:bodyPr/>
        <a:lstStyle/>
        <a:p>
          <a:pPr algn="ctr" rtl="1">
            <a:buFont typeface="+mj-lt"/>
            <a:buAutoNum type="arabicPeriod"/>
          </a:pPr>
          <a:r>
            <a:rPr lang="en-US" sz="1600" b="1" dirty="0"/>
            <a:t>Family-centered care.</a:t>
          </a:r>
          <a:endParaRPr lang="ar-SA" sz="1600" dirty="0"/>
        </a:p>
      </dgm:t>
    </dgm:pt>
    <dgm:pt modelId="{39CB9E85-C0C0-436D-BC2A-A0C3F5103D21}" type="parTrans" cxnId="{9D4E670F-EAEB-4BB7-8544-7EE7A2F10D8B}">
      <dgm:prSet/>
      <dgm:spPr/>
      <dgm:t>
        <a:bodyPr/>
        <a:lstStyle/>
        <a:p>
          <a:pPr algn="ctr" rtl="1"/>
          <a:endParaRPr lang="ar-SA"/>
        </a:p>
      </dgm:t>
    </dgm:pt>
    <dgm:pt modelId="{87931A2A-8932-4BA8-B9BB-02A5C80C8FDC}" type="sibTrans" cxnId="{9D4E670F-EAEB-4BB7-8544-7EE7A2F10D8B}">
      <dgm:prSet/>
      <dgm:spPr/>
      <dgm:t>
        <a:bodyPr/>
        <a:lstStyle/>
        <a:p>
          <a:pPr algn="ctr" rtl="1"/>
          <a:endParaRPr lang="ar-SA"/>
        </a:p>
      </dgm:t>
    </dgm:pt>
    <dgm:pt modelId="{1A3C936B-EFC3-4C08-96E9-B27D401847FC}">
      <dgm:prSet phldrT="[Text]" custT="1"/>
      <dgm:spPr/>
      <dgm:t>
        <a:bodyPr/>
        <a:lstStyle/>
        <a:p>
          <a:pPr algn="ctr" rtl="1"/>
          <a:r>
            <a:rPr lang="en-GB" sz="1600" dirty="0"/>
            <a:t>Emphasizes an open, working relationship among health care providers, the child and family members.</a:t>
          </a:r>
          <a:endParaRPr lang="ar-SA" sz="1600" dirty="0"/>
        </a:p>
      </dgm:t>
    </dgm:pt>
    <dgm:pt modelId="{562C8E6E-5FA5-4AE5-B635-D61B6594F969}" type="parTrans" cxnId="{5D79A9CE-E30B-45E9-8473-7F18E7A0CDA2}">
      <dgm:prSet/>
      <dgm:spPr/>
      <dgm:t>
        <a:bodyPr/>
        <a:lstStyle/>
        <a:p>
          <a:pPr algn="ctr" rtl="1"/>
          <a:endParaRPr lang="ar-SA"/>
        </a:p>
      </dgm:t>
    </dgm:pt>
    <dgm:pt modelId="{F574C2A9-43F9-4AC1-B25A-A0C267ABADC8}" type="sibTrans" cxnId="{5D79A9CE-E30B-45E9-8473-7F18E7A0CDA2}">
      <dgm:prSet/>
      <dgm:spPr/>
      <dgm:t>
        <a:bodyPr/>
        <a:lstStyle/>
        <a:p>
          <a:pPr algn="ctr" rtl="1"/>
          <a:endParaRPr lang="ar-SA"/>
        </a:p>
      </dgm:t>
    </dgm:pt>
    <dgm:pt modelId="{E6603A3B-03DD-4AB6-857E-4D48BCFA9863}">
      <dgm:prSet phldrT="[Text]" custT="1"/>
      <dgm:spPr/>
      <dgm:t>
        <a:bodyPr/>
        <a:lstStyle/>
        <a:p>
          <a:pPr algn="ctr" rtl="1"/>
          <a:r>
            <a:rPr lang="en-GB" sz="1600" dirty="0"/>
            <a:t>Component this care include: open 24 hours visitation to the hospital unit, sibling involvement, family conferences, family presence during procedures and family participation in care and decision making.</a:t>
          </a:r>
          <a:endParaRPr lang="ar-SA" sz="1600" dirty="0"/>
        </a:p>
      </dgm:t>
    </dgm:pt>
    <dgm:pt modelId="{373B0BB8-7C30-4E53-AE6F-E3CCDD72A5A7}" type="parTrans" cxnId="{301B9AEB-6666-4A2C-AE33-5E3359290CD6}">
      <dgm:prSet/>
      <dgm:spPr/>
      <dgm:t>
        <a:bodyPr/>
        <a:lstStyle/>
        <a:p>
          <a:pPr algn="ctr" rtl="1"/>
          <a:endParaRPr lang="ar-SA"/>
        </a:p>
      </dgm:t>
    </dgm:pt>
    <dgm:pt modelId="{0B1AD012-5032-4114-8662-663C9A6FA337}" type="sibTrans" cxnId="{301B9AEB-6666-4A2C-AE33-5E3359290CD6}">
      <dgm:prSet/>
      <dgm:spPr/>
      <dgm:t>
        <a:bodyPr/>
        <a:lstStyle/>
        <a:p>
          <a:pPr algn="ctr" rtl="1"/>
          <a:endParaRPr lang="ar-SA"/>
        </a:p>
      </dgm:t>
    </dgm:pt>
    <dgm:pt modelId="{319A4956-1BA0-457B-8B4D-C08E6E6E29E7}">
      <dgm:prSet phldrT="[Text]" custT="1"/>
      <dgm:spPr/>
      <dgm:t>
        <a:bodyPr/>
        <a:lstStyle/>
        <a:p>
          <a:pPr algn="ctr" rtl="1">
            <a:buFont typeface="+mj-lt"/>
            <a:buAutoNum type="arabicPeriod"/>
          </a:pPr>
          <a:r>
            <a:rPr lang="en-US" sz="2000" b="1" dirty="0"/>
            <a:t>Atraumatic care.</a:t>
          </a:r>
          <a:endParaRPr lang="ar-SA" sz="2000" dirty="0"/>
        </a:p>
      </dgm:t>
    </dgm:pt>
    <dgm:pt modelId="{918ACB99-0030-4DF1-B2D9-6E38061E6C18}" type="parTrans" cxnId="{F4079E17-2786-4FDC-8F0E-98D4627CDFD3}">
      <dgm:prSet/>
      <dgm:spPr/>
      <dgm:t>
        <a:bodyPr/>
        <a:lstStyle/>
        <a:p>
          <a:pPr algn="ctr" rtl="1"/>
          <a:endParaRPr lang="ar-SA"/>
        </a:p>
      </dgm:t>
    </dgm:pt>
    <dgm:pt modelId="{152077DC-7576-4408-95C3-38323A447571}" type="sibTrans" cxnId="{F4079E17-2786-4FDC-8F0E-98D4627CDFD3}">
      <dgm:prSet/>
      <dgm:spPr/>
      <dgm:t>
        <a:bodyPr/>
        <a:lstStyle/>
        <a:p>
          <a:pPr algn="ctr" rtl="1"/>
          <a:endParaRPr lang="ar-SA"/>
        </a:p>
      </dgm:t>
    </dgm:pt>
    <dgm:pt modelId="{7A8DF32E-D8F5-4856-92DA-BACFE5173C21}">
      <dgm:prSet phldrT="[Text]" custT="1"/>
      <dgm:spPr/>
      <dgm:t>
        <a:bodyPr/>
        <a:lstStyle/>
        <a:p>
          <a:pPr algn="ctr" rtl="1"/>
          <a:r>
            <a:rPr lang="en-GB" sz="1600" dirty="0"/>
            <a:t>Focuses on reducing  the negative effects associated with illness and injury by minimizing the physical and emotional stress the child and family members experience</a:t>
          </a:r>
          <a:endParaRPr lang="ar-SA" sz="1600" dirty="0"/>
        </a:p>
      </dgm:t>
    </dgm:pt>
    <dgm:pt modelId="{C558C7E3-F50F-40BB-A381-BB19F80E2166}" type="parTrans" cxnId="{6F4D1A0B-775D-4439-8709-5CC42C154970}">
      <dgm:prSet/>
      <dgm:spPr/>
      <dgm:t>
        <a:bodyPr/>
        <a:lstStyle/>
        <a:p>
          <a:pPr algn="ctr" rtl="1"/>
          <a:endParaRPr lang="ar-SA"/>
        </a:p>
      </dgm:t>
    </dgm:pt>
    <dgm:pt modelId="{4E5F9898-A52F-4C20-92F7-A55FC5F7A235}" type="sibTrans" cxnId="{6F4D1A0B-775D-4439-8709-5CC42C154970}">
      <dgm:prSet/>
      <dgm:spPr/>
      <dgm:t>
        <a:bodyPr/>
        <a:lstStyle/>
        <a:p>
          <a:pPr algn="ctr" rtl="1"/>
          <a:endParaRPr lang="ar-SA"/>
        </a:p>
      </dgm:t>
    </dgm:pt>
    <dgm:pt modelId="{C713B1E9-7883-45B0-B8EB-3B90DF0DE16F}">
      <dgm:prSet custT="1"/>
      <dgm:spPr/>
      <dgm:t>
        <a:bodyPr/>
        <a:lstStyle/>
        <a:p>
          <a:pPr rtl="1"/>
          <a:r>
            <a:rPr lang="en-GB" sz="1600" dirty="0"/>
            <a:t>The decision making involves input from the health care team, the family is ultimately in control of the decisions that are made on behalf of the child.</a:t>
          </a:r>
          <a:endParaRPr lang="ar-SA" sz="1600" dirty="0"/>
        </a:p>
      </dgm:t>
    </dgm:pt>
    <dgm:pt modelId="{CCDD664A-A098-47CD-8384-57EF0CF7CBB2}" type="parTrans" cxnId="{98DE05F1-A504-4201-BC50-9B08574B4C9C}">
      <dgm:prSet/>
      <dgm:spPr/>
      <dgm:t>
        <a:bodyPr/>
        <a:lstStyle/>
        <a:p>
          <a:pPr rtl="1"/>
          <a:endParaRPr lang="ar-SA"/>
        </a:p>
      </dgm:t>
    </dgm:pt>
    <dgm:pt modelId="{6CC35DD4-6F11-4001-A5B9-1D45549F4F27}" type="sibTrans" cxnId="{98DE05F1-A504-4201-BC50-9B08574B4C9C}">
      <dgm:prSet/>
      <dgm:spPr/>
      <dgm:t>
        <a:bodyPr/>
        <a:lstStyle/>
        <a:p>
          <a:pPr rtl="1"/>
          <a:endParaRPr lang="ar-SA"/>
        </a:p>
      </dgm:t>
    </dgm:pt>
    <dgm:pt modelId="{6EB7D14F-3AFA-46C1-8BA7-A733C5DF0DEA}">
      <dgm:prSet custT="1"/>
      <dgm:spPr/>
      <dgm:t>
        <a:bodyPr/>
        <a:lstStyle/>
        <a:p>
          <a:pPr rtl="1"/>
          <a:r>
            <a:rPr lang="en-US" sz="1600" dirty="0"/>
            <a:t>Focuses on </a:t>
          </a:r>
          <a:r>
            <a:rPr lang="en-US" sz="1600" b="1" dirty="0"/>
            <a:t>three</a:t>
          </a:r>
          <a:r>
            <a:rPr lang="en-US" sz="1600" dirty="0"/>
            <a:t> </a:t>
          </a:r>
          <a:r>
            <a:rPr lang="en-US" sz="1600" b="1" dirty="0"/>
            <a:t>areas</a:t>
          </a:r>
          <a:r>
            <a:rPr lang="en-US" sz="1600" dirty="0"/>
            <a:t>:</a:t>
          </a:r>
          <a:endParaRPr lang="ar-SA" sz="1600" dirty="0"/>
        </a:p>
      </dgm:t>
    </dgm:pt>
    <dgm:pt modelId="{70C1CE24-1ED8-4B2F-A6A8-E30ED99226E9}" type="parTrans" cxnId="{F8B230AE-4A72-4AFA-B588-D73C9EECF230}">
      <dgm:prSet/>
      <dgm:spPr/>
      <dgm:t>
        <a:bodyPr/>
        <a:lstStyle/>
        <a:p>
          <a:pPr rtl="1"/>
          <a:endParaRPr lang="ar-SA"/>
        </a:p>
      </dgm:t>
    </dgm:pt>
    <dgm:pt modelId="{67F7E32B-6B90-463B-9997-5B49ED14F39A}" type="sibTrans" cxnId="{F8B230AE-4A72-4AFA-B588-D73C9EECF230}">
      <dgm:prSet/>
      <dgm:spPr/>
      <dgm:t>
        <a:bodyPr/>
        <a:lstStyle/>
        <a:p>
          <a:pPr rtl="1"/>
          <a:endParaRPr lang="ar-SA"/>
        </a:p>
      </dgm:t>
    </dgm:pt>
    <dgm:pt modelId="{9F26A4B9-28F6-4770-A0CB-5BA3B3432F76}">
      <dgm:prSet custT="1"/>
      <dgm:spPr/>
      <dgm:t>
        <a:bodyPr/>
        <a:lstStyle/>
        <a:p>
          <a:pPr rtl="1"/>
          <a:r>
            <a:rPr lang="en-US" sz="1600" dirty="0"/>
            <a:t>1.Identifying stresses for the child and family.</a:t>
          </a:r>
        </a:p>
        <a:p>
          <a:pPr rtl="1"/>
          <a:r>
            <a:rPr lang="en-US" sz="1600" dirty="0"/>
            <a:t>2.Minimizing the separation of the child from parents or guardians.</a:t>
          </a:r>
        </a:p>
        <a:p>
          <a:pPr rtl="1"/>
          <a:r>
            <a:rPr lang="en-US" sz="1600" dirty="0"/>
            <a:t>3.Minimizing or preventing pain.</a:t>
          </a:r>
          <a:endParaRPr lang="ar-SA" sz="1600" dirty="0"/>
        </a:p>
      </dgm:t>
    </dgm:pt>
    <dgm:pt modelId="{DA688BFB-3527-42AE-862C-7A3D000EAAE2}" type="parTrans" cxnId="{0A9CAFA5-E058-49E1-8419-57B35D8F200B}">
      <dgm:prSet/>
      <dgm:spPr/>
      <dgm:t>
        <a:bodyPr/>
        <a:lstStyle/>
        <a:p>
          <a:pPr rtl="1"/>
          <a:endParaRPr lang="ar-SA"/>
        </a:p>
      </dgm:t>
    </dgm:pt>
    <dgm:pt modelId="{A70BD69E-9182-4D50-8CA0-F7A85B9D543E}" type="sibTrans" cxnId="{0A9CAFA5-E058-49E1-8419-57B35D8F200B}">
      <dgm:prSet/>
      <dgm:spPr/>
      <dgm:t>
        <a:bodyPr/>
        <a:lstStyle/>
        <a:p>
          <a:pPr rtl="1"/>
          <a:endParaRPr lang="ar-SA"/>
        </a:p>
      </dgm:t>
    </dgm:pt>
    <dgm:pt modelId="{C67B3980-424D-41AD-AD5F-063EDDC4174F}" type="pres">
      <dgm:prSet presAssocID="{7F37D9B6-EEC1-439B-92FA-35206AA5C20D}" presName="hierChild1" presStyleCnt="0">
        <dgm:presLayoutVars>
          <dgm:chPref val="1"/>
          <dgm:dir/>
          <dgm:animOne val="branch"/>
          <dgm:animLvl val="lvl"/>
          <dgm:resizeHandles/>
        </dgm:presLayoutVars>
      </dgm:prSet>
      <dgm:spPr/>
    </dgm:pt>
    <dgm:pt modelId="{DC3C9731-99C5-40DB-85DC-E3DA0E430372}" type="pres">
      <dgm:prSet presAssocID="{5F23C01A-78EA-4F9A-9030-8520493F910F}" presName="hierRoot1" presStyleCnt="0"/>
      <dgm:spPr/>
    </dgm:pt>
    <dgm:pt modelId="{8B986894-71E0-4AAC-9597-EFCC92A8CF5C}" type="pres">
      <dgm:prSet presAssocID="{5F23C01A-78EA-4F9A-9030-8520493F910F}" presName="composite" presStyleCnt="0"/>
      <dgm:spPr/>
    </dgm:pt>
    <dgm:pt modelId="{E3DF7967-C491-4707-AC41-29DC80408896}" type="pres">
      <dgm:prSet presAssocID="{5F23C01A-78EA-4F9A-9030-8520493F910F}" presName="background" presStyleLbl="node0" presStyleIdx="0" presStyleCnt="1"/>
      <dgm:spPr/>
    </dgm:pt>
    <dgm:pt modelId="{756A56B5-9C23-479B-94C5-E2F13369F136}" type="pres">
      <dgm:prSet presAssocID="{5F23C01A-78EA-4F9A-9030-8520493F910F}" presName="text" presStyleLbl="fgAcc0" presStyleIdx="0" presStyleCnt="1" custScaleX="181291" custScaleY="156019" custLinFactNeighborX="1823" custLinFactNeighborY="7657">
        <dgm:presLayoutVars>
          <dgm:chPref val="3"/>
        </dgm:presLayoutVars>
      </dgm:prSet>
      <dgm:spPr/>
    </dgm:pt>
    <dgm:pt modelId="{AAD6A62E-41EA-4BB2-9336-C5670CF0284D}" type="pres">
      <dgm:prSet presAssocID="{5F23C01A-78EA-4F9A-9030-8520493F910F}" presName="hierChild2" presStyleCnt="0"/>
      <dgm:spPr/>
    </dgm:pt>
    <dgm:pt modelId="{56E1E390-8F4C-4684-BB7A-0A4E5AEE1AD4}" type="pres">
      <dgm:prSet presAssocID="{39CB9E85-C0C0-436D-BC2A-A0C3F5103D21}" presName="Name10" presStyleLbl="parChTrans1D2" presStyleIdx="0" presStyleCnt="2"/>
      <dgm:spPr/>
    </dgm:pt>
    <dgm:pt modelId="{CC12E783-041D-4956-9CEC-27D2177F696D}" type="pres">
      <dgm:prSet presAssocID="{D400AF44-5B83-4B80-B7DA-BF70C2FD73E3}" presName="hierRoot2" presStyleCnt="0"/>
      <dgm:spPr/>
    </dgm:pt>
    <dgm:pt modelId="{D6410A9D-07A9-4DD2-9869-2F144494A60E}" type="pres">
      <dgm:prSet presAssocID="{D400AF44-5B83-4B80-B7DA-BF70C2FD73E3}" presName="composite2" presStyleCnt="0"/>
      <dgm:spPr/>
    </dgm:pt>
    <dgm:pt modelId="{C13611AB-BF43-4AAF-91F1-D1F579EAE6EA}" type="pres">
      <dgm:prSet presAssocID="{D400AF44-5B83-4B80-B7DA-BF70C2FD73E3}" presName="background2" presStyleLbl="node2" presStyleIdx="0" presStyleCnt="2"/>
      <dgm:spPr/>
    </dgm:pt>
    <dgm:pt modelId="{F7828AF2-8E44-48AC-8FF2-13BCFE892C19}" type="pres">
      <dgm:prSet presAssocID="{D400AF44-5B83-4B80-B7DA-BF70C2FD73E3}" presName="text2" presStyleLbl="fgAcc2" presStyleIdx="0" presStyleCnt="2" custScaleX="160711">
        <dgm:presLayoutVars>
          <dgm:chPref val="3"/>
        </dgm:presLayoutVars>
      </dgm:prSet>
      <dgm:spPr/>
    </dgm:pt>
    <dgm:pt modelId="{B2D9D77F-6A85-43BA-8131-F4692B0C3BCD}" type="pres">
      <dgm:prSet presAssocID="{D400AF44-5B83-4B80-B7DA-BF70C2FD73E3}" presName="hierChild3" presStyleCnt="0"/>
      <dgm:spPr/>
    </dgm:pt>
    <dgm:pt modelId="{1EE3C1D6-EC93-4AE8-9705-7496D6CD99A6}" type="pres">
      <dgm:prSet presAssocID="{562C8E6E-5FA5-4AE5-B635-D61B6594F969}" presName="Name17" presStyleLbl="parChTrans1D3" presStyleIdx="0" presStyleCnt="5"/>
      <dgm:spPr/>
    </dgm:pt>
    <dgm:pt modelId="{6E852256-227A-4FB1-9BF3-E0CDC1D57A7B}" type="pres">
      <dgm:prSet presAssocID="{1A3C936B-EFC3-4C08-96E9-B27D401847FC}" presName="hierRoot3" presStyleCnt="0"/>
      <dgm:spPr/>
    </dgm:pt>
    <dgm:pt modelId="{FADDD4BC-C0C7-4D7E-AF1C-78BA2C22B26D}" type="pres">
      <dgm:prSet presAssocID="{1A3C936B-EFC3-4C08-96E9-B27D401847FC}" presName="composite3" presStyleCnt="0"/>
      <dgm:spPr/>
    </dgm:pt>
    <dgm:pt modelId="{8240125D-FAFC-4ECF-A44C-CF3910C82085}" type="pres">
      <dgm:prSet presAssocID="{1A3C936B-EFC3-4C08-96E9-B27D401847FC}" presName="background3" presStyleLbl="node3" presStyleIdx="0" presStyleCnt="5"/>
      <dgm:spPr/>
    </dgm:pt>
    <dgm:pt modelId="{0F757326-48B0-47DD-9FCA-75A0245A124D}" type="pres">
      <dgm:prSet presAssocID="{1A3C936B-EFC3-4C08-96E9-B27D401847FC}" presName="text3" presStyleLbl="fgAcc3" presStyleIdx="0" presStyleCnt="5" custScaleX="161964" custScaleY="261628">
        <dgm:presLayoutVars>
          <dgm:chPref val="3"/>
        </dgm:presLayoutVars>
      </dgm:prSet>
      <dgm:spPr/>
    </dgm:pt>
    <dgm:pt modelId="{89B98C3B-9484-4748-AC25-090DF571A860}" type="pres">
      <dgm:prSet presAssocID="{1A3C936B-EFC3-4C08-96E9-B27D401847FC}" presName="hierChild4" presStyleCnt="0"/>
      <dgm:spPr/>
    </dgm:pt>
    <dgm:pt modelId="{6153FEDA-74E9-45B9-812C-8017BB3B2A4F}" type="pres">
      <dgm:prSet presAssocID="{373B0BB8-7C30-4E53-AE6F-E3CCDD72A5A7}" presName="Name17" presStyleLbl="parChTrans1D3" presStyleIdx="1" presStyleCnt="5"/>
      <dgm:spPr/>
    </dgm:pt>
    <dgm:pt modelId="{9FDBBF51-1614-407B-AE10-592819477A3A}" type="pres">
      <dgm:prSet presAssocID="{E6603A3B-03DD-4AB6-857E-4D48BCFA9863}" presName="hierRoot3" presStyleCnt="0"/>
      <dgm:spPr/>
    </dgm:pt>
    <dgm:pt modelId="{8D1BE1F7-D089-4B7B-8832-93BB2F4A5567}" type="pres">
      <dgm:prSet presAssocID="{E6603A3B-03DD-4AB6-857E-4D48BCFA9863}" presName="composite3" presStyleCnt="0"/>
      <dgm:spPr/>
    </dgm:pt>
    <dgm:pt modelId="{0B3112A8-B9AE-4A31-9F4E-A0EBF365DD74}" type="pres">
      <dgm:prSet presAssocID="{E6603A3B-03DD-4AB6-857E-4D48BCFA9863}" presName="background3" presStyleLbl="node3" presStyleIdx="1" presStyleCnt="5"/>
      <dgm:spPr/>
    </dgm:pt>
    <dgm:pt modelId="{8AC1017B-496A-4BC2-94F8-E622F1739F6C}" type="pres">
      <dgm:prSet presAssocID="{E6603A3B-03DD-4AB6-857E-4D48BCFA9863}" presName="text3" presStyleLbl="fgAcc3" presStyleIdx="1" presStyleCnt="5" custScaleX="185557" custScaleY="393780">
        <dgm:presLayoutVars>
          <dgm:chPref val="3"/>
        </dgm:presLayoutVars>
      </dgm:prSet>
      <dgm:spPr/>
    </dgm:pt>
    <dgm:pt modelId="{FE115A94-4B56-4C4D-9F94-90CD9E8B2809}" type="pres">
      <dgm:prSet presAssocID="{E6603A3B-03DD-4AB6-857E-4D48BCFA9863}" presName="hierChild4" presStyleCnt="0"/>
      <dgm:spPr/>
    </dgm:pt>
    <dgm:pt modelId="{410008A8-ACC0-4EB2-8FF5-63766D903E14}" type="pres">
      <dgm:prSet presAssocID="{CCDD664A-A098-47CD-8384-57EF0CF7CBB2}" presName="Name17" presStyleLbl="parChTrans1D3" presStyleIdx="2" presStyleCnt="5"/>
      <dgm:spPr/>
    </dgm:pt>
    <dgm:pt modelId="{40A94397-A0AA-4BF5-A976-38B20CF4EFA8}" type="pres">
      <dgm:prSet presAssocID="{C713B1E9-7883-45B0-B8EB-3B90DF0DE16F}" presName="hierRoot3" presStyleCnt="0"/>
      <dgm:spPr/>
    </dgm:pt>
    <dgm:pt modelId="{80C1F890-07D8-435A-A8EC-482F7BDEA6E2}" type="pres">
      <dgm:prSet presAssocID="{C713B1E9-7883-45B0-B8EB-3B90DF0DE16F}" presName="composite3" presStyleCnt="0"/>
      <dgm:spPr/>
    </dgm:pt>
    <dgm:pt modelId="{4DFC230D-D944-457F-9AB9-F0D61E4DF82D}" type="pres">
      <dgm:prSet presAssocID="{C713B1E9-7883-45B0-B8EB-3B90DF0DE16F}" presName="background3" presStyleLbl="node3" presStyleIdx="2" presStyleCnt="5"/>
      <dgm:spPr/>
    </dgm:pt>
    <dgm:pt modelId="{49744833-1269-4192-A004-7373D552F483}" type="pres">
      <dgm:prSet presAssocID="{C713B1E9-7883-45B0-B8EB-3B90DF0DE16F}" presName="text3" presStyleLbl="fgAcc3" presStyleIdx="2" presStyleCnt="5" custScaleX="154355" custScaleY="366474" custLinFactNeighborX="1675">
        <dgm:presLayoutVars>
          <dgm:chPref val="3"/>
        </dgm:presLayoutVars>
      </dgm:prSet>
      <dgm:spPr/>
    </dgm:pt>
    <dgm:pt modelId="{29F9B9B3-4FB9-427C-AC07-7D14EBA8742D}" type="pres">
      <dgm:prSet presAssocID="{C713B1E9-7883-45B0-B8EB-3B90DF0DE16F}" presName="hierChild4" presStyleCnt="0"/>
      <dgm:spPr/>
    </dgm:pt>
    <dgm:pt modelId="{98C97D19-4FD7-4125-9D28-F3301B2B5AD2}" type="pres">
      <dgm:prSet presAssocID="{918ACB99-0030-4DF1-B2D9-6E38061E6C18}" presName="Name10" presStyleLbl="parChTrans1D2" presStyleIdx="1" presStyleCnt="2"/>
      <dgm:spPr/>
    </dgm:pt>
    <dgm:pt modelId="{1CFDDA9E-0892-4B8A-813C-99EC807AA4E2}" type="pres">
      <dgm:prSet presAssocID="{319A4956-1BA0-457B-8B4D-C08E6E6E29E7}" presName="hierRoot2" presStyleCnt="0"/>
      <dgm:spPr/>
    </dgm:pt>
    <dgm:pt modelId="{92AE8479-3FCD-4EE1-ACF4-9F9271603EC7}" type="pres">
      <dgm:prSet presAssocID="{319A4956-1BA0-457B-8B4D-C08E6E6E29E7}" presName="composite2" presStyleCnt="0"/>
      <dgm:spPr/>
    </dgm:pt>
    <dgm:pt modelId="{113F259F-9596-4581-87E1-E2BE32BD8C60}" type="pres">
      <dgm:prSet presAssocID="{319A4956-1BA0-457B-8B4D-C08E6E6E29E7}" presName="background2" presStyleLbl="node2" presStyleIdx="1" presStyleCnt="2"/>
      <dgm:spPr/>
    </dgm:pt>
    <dgm:pt modelId="{6E6B80BC-85CA-4918-BA1B-3903BBEFBA5A}" type="pres">
      <dgm:prSet presAssocID="{319A4956-1BA0-457B-8B4D-C08E6E6E29E7}" presName="text2" presStyleLbl="fgAcc2" presStyleIdx="1" presStyleCnt="2" custScaleX="145218">
        <dgm:presLayoutVars>
          <dgm:chPref val="3"/>
        </dgm:presLayoutVars>
      </dgm:prSet>
      <dgm:spPr/>
    </dgm:pt>
    <dgm:pt modelId="{14CFB998-09B9-4552-9802-42A209729C0B}" type="pres">
      <dgm:prSet presAssocID="{319A4956-1BA0-457B-8B4D-C08E6E6E29E7}" presName="hierChild3" presStyleCnt="0"/>
      <dgm:spPr/>
    </dgm:pt>
    <dgm:pt modelId="{A5B53EA6-8682-496E-9557-DE9499882046}" type="pres">
      <dgm:prSet presAssocID="{C558C7E3-F50F-40BB-A381-BB19F80E2166}" presName="Name17" presStyleLbl="parChTrans1D3" presStyleIdx="3" presStyleCnt="5"/>
      <dgm:spPr/>
    </dgm:pt>
    <dgm:pt modelId="{5E8F9C74-D8FD-47F8-84EB-0DC6D2AFCF45}" type="pres">
      <dgm:prSet presAssocID="{7A8DF32E-D8F5-4856-92DA-BACFE5173C21}" presName="hierRoot3" presStyleCnt="0"/>
      <dgm:spPr/>
    </dgm:pt>
    <dgm:pt modelId="{AE0BE2A4-2DEB-4EA2-BB38-0FD752B9A9F1}" type="pres">
      <dgm:prSet presAssocID="{7A8DF32E-D8F5-4856-92DA-BACFE5173C21}" presName="composite3" presStyleCnt="0"/>
      <dgm:spPr/>
    </dgm:pt>
    <dgm:pt modelId="{E52E8618-6D95-4EFA-9A72-CE831ACCF4A5}" type="pres">
      <dgm:prSet presAssocID="{7A8DF32E-D8F5-4856-92DA-BACFE5173C21}" presName="background3" presStyleLbl="node3" presStyleIdx="3" presStyleCnt="5"/>
      <dgm:spPr/>
    </dgm:pt>
    <dgm:pt modelId="{3156451E-CA64-422A-A587-1F1F3126230E}" type="pres">
      <dgm:prSet presAssocID="{7A8DF32E-D8F5-4856-92DA-BACFE5173C21}" presName="text3" presStyleLbl="fgAcc3" presStyleIdx="3" presStyleCnt="5" custScaleX="164849" custScaleY="353217">
        <dgm:presLayoutVars>
          <dgm:chPref val="3"/>
        </dgm:presLayoutVars>
      </dgm:prSet>
      <dgm:spPr/>
    </dgm:pt>
    <dgm:pt modelId="{3F40A13F-847D-45D4-82AB-5737B1783E84}" type="pres">
      <dgm:prSet presAssocID="{7A8DF32E-D8F5-4856-92DA-BACFE5173C21}" presName="hierChild4" presStyleCnt="0"/>
      <dgm:spPr/>
    </dgm:pt>
    <dgm:pt modelId="{9F4F5A6E-5C62-46B6-92B2-D05B44A66F34}" type="pres">
      <dgm:prSet presAssocID="{70C1CE24-1ED8-4B2F-A6A8-E30ED99226E9}" presName="Name17" presStyleLbl="parChTrans1D3" presStyleIdx="4" presStyleCnt="5"/>
      <dgm:spPr/>
    </dgm:pt>
    <dgm:pt modelId="{928ECD4E-39D6-4CDC-86D2-76FF938C4A18}" type="pres">
      <dgm:prSet presAssocID="{6EB7D14F-3AFA-46C1-8BA7-A733C5DF0DEA}" presName="hierRoot3" presStyleCnt="0"/>
      <dgm:spPr/>
    </dgm:pt>
    <dgm:pt modelId="{7E5E2A32-7B9E-4DE9-8B34-8A10A63C0AE5}" type="pres">
      <dgm:prSet presAssocID="{6EB7D14F-3AFA-46C1-8BA7-A733C5DF0DEA}" presName="composite3" presStyleCnt="0"/>
      <dgm:spPr/>
    </dgm:pt>
    <dgm:pt modelId="{31920A62-5C57-4A8F-AC01-1AABC5279773}" type="pres">
      <dgm:prSet presAssocID="{6EB7D14F-3AFA-46C1-8BA7-A733C5DF0DEA}" presName="background3" presStyleLbl="node3" presStyleIdx="4" presStyleCnt="5"/>
      <dgm:spPr/>
    </dgm:pt>
    <dgm:pt modelId="{B768F646-EB85-42ED-9CE6-498D467E6359}" type="pres">
      <dgm:prSet presAssocID="{6EB7D14F-3AFA-46C1-8BA7-A733C5DF0DEA}" presName="text3" presStyleLbl="fgAcc3" presStyleIdx="4" presStyleCnt="5" custScaleX="120289">
        <dgm:presLayoutVars>
          <dgm:chPref val="3"/>
        </dgm:presLayoutVars>
      </dgm:prSet>
      <dgm:spPr/>
    </dgm:pt>
    <dgm:pt modelId="{FFFB9DC9-5CA2-4023-95DE-8499A4D74429}" type="pres">
      <dgm:prSet presAssocID="{6EB7D14F-3AFA-46C1-8BA7-A733C5DF0DEA}" presName="hierChild4" presStyleCnt="0"/>
      <dgm:spPr/>
    </dgm:pt>
    <dgm:pt modelId="{F681C10C-BA01-4374-860A-B02B2781253B}" type="pres">
      <dgm:prSet presAssocID="{DA688BFB-3527-42AE-862C-7A3D000EAAE2}" presName="Name23" presStyleLbl="parChTrans1D4" presStyleIdx="0" presStyleCnt="1"/>
      <dgm:spPr/>
    </dgm:pt>
    <dgm:pt modelId="{3130B17E-8268-4072-B64F-1E5BB4027A19}" type="pres">
      <dgm:prSet presAssocID="{9F26A4B9-28F6-4770-A0CB-5BA3B3432F76}" presName="hierRoot4" presStyleCnt="0"/>
      <dgm:spPr/>
    </dgm:pt>
    <dgm:pt modelId="{360F8EBF-AA51-41C9-848D-498005EEC974}" type="pres">
      <dgm:prSet presAssocID="{9F26A4B9-28F6-4770-A0CB-5BA3B3432F76}" presName="composite4" presStyleCnt="0"/>
      <dgm:spPr/>
    </dgm:pt>
    <dgm:pt modelId="{985A5717-2139-44B2-AD7E-54B660B32D8F}" type="pres">
      <dgm:prSet presAssocID="{9F26A4B9-28F6-4770-A0CB-5BA3B3432F76}" presName="background4" presStyleLbl="node4" presStyleIdx="0" presStyleCnt="1"/>
      <dgm:spPr/>
    </dgm:pt>
    <dgm:pt modelId="{92011A56-3D9A-49B5-B6EC-B151ED26B109}" type="pres">
      <dgm:prSet presAssocID="{9F26A4B9-28F6-4770-A0CB-5BA3B3432F76}" presName="text4" presStyleLbl="fgAcc4" presStyleIdx="0" presStyleCnt="1" custScaleX="214666" custScaleY="284769">
        <dgm:presLayoutVars>
          <dgm:chPref val="3"/>
        </dgm:presLayoutVars>
      </dgm:prSet>
      <dgm:spPr/>
    </dgm:pt>
    <dgm:pt modelId="{3EC523B7-B841-45A2-8560-3D7C6B6F2E65}" type="pres">
      <dgm:prSet presAssocID="{9F26A4B9-28F6-4770-A0CB-5BA3B3432F76}" presName="hierChild5" presStyleCnt="0"/>
      <dgm:spPr/>
    </dgm:pt>
  </dgm:ptLst>
  <dgm:cxnLst>
    <dgm:cxn modelId="{310FE403-ABEA-4255-837F-419CDF18760E}" type="presOf" srcId="{5F23C01A-78EA-4F9A-9030-8520493F910F}" destId="{756A56B5-9C23-479B-94C5-E2F13369F136}" srcOrd="0" destOrd="0" presId="urn:microsoft.com/office/officeart/2005/8/layout/hierarchy1"/>
    <dgm:cxn modelId="{6F4D1A0B-775D-4439-8709-5CC42C154970}" srcId="{319A4956-1BA0-457B-8B4D-C08E6E6E29E7}" destId="{7A8DF32E-D8F5-4856-92DA-BACFE5173C21}" srcOrd="0" destOrd="0" parTransId="{C558C7E3-F50F-40BB-A381-BB19F80E2166}" sibTransId="{4E5F9898-A52F-4C20-92F7-A55FC5F7A235}"/>
    <dgm:cxn modelId="{9D4E670F-EAEB-4BB7-8544-7EE7A2F10D8B}" srcId="{5F23C01A-78EA-4F9A-9030-8520493F910F}" destId="{D400AF44-5B83-4B80-B7DA-BF70C2FD73E3}" srcOrd="0" destOrd="0" parTransId="{39CB9E85-C0C0-436D-BC2A-A0C3F5103D21}" sibTransId="{87931A2A-8932-4BA8-B9BB-02A5C80C8FDC}"/>
    <dgm:cxn modelId="{F4079E17-2786-4FDC-8F0E-98D4627CDFD3}" srcId="{5F23C01A-78EA-4F9A-9030-8520493F910F}" destId="{319A4956-1BA0-457B-8B4D-C08E6E6E29E7}" srcOrd="1" destOrd="0" parTransId="{918ACB99-0030-4DF1-B2D9-6E38061E6C18}" sibTransId="{152077DC-7576-4408-95C3-38323A447571}"/>
    <dgm:cxn modelId="{C3BB781D-D0D5-478F-825F-7AA01F99CBD8}" type="presOf" srcId="{7A8DF32E-D8F5-4856-92DA-BACFE5173C21}" destId="{3156451E-CA64-422A-A587-1F1F3126230E}" srcOrd="0" destOrd="0" presId="urn:microsoft.com/office/officeart/2005/8/layout/hierarchy1"/>
    <dgm:cxn modelId="{20DC9839-02B4-4D12-A0A6-D4B366D9166A}" type="presOf" srcId="{DA688BFB-3527-42AE-862C-7A3D000EAAE2}" destId="{F681C10C-BA01-4374-860A-B02B2781253B}" srcOrd="0" destOrd="0" presId="urn:microsoft.com/office/officeart/2005/8/layout/hierarchy1"/>
    <dgm:cxn modelId="{B5E84F5F-5E0F-41F3-AF2B-18A3A113E7C0}" type="presOf" srcId="{6EB7D14F-3AFA-46C1-8BA7-A733C5DF0DEA}" destId="{B768F646-EB85-42ED-9CE6-498D467E6359}" srcOrd="0" destOrd="0" presId="urn:microsoft.com/office/officeart/2005/8/layout/hierarchy1"/>
    <dgm:cxn modelId="{F00B7143-76E3-4983-8CFE-556C9D00F40F}" type="presOf" srcId="{7F37D9B6-EEC1-439B-92FA-35206AA5C20D}" destId="{C67B3980-424D-41AD-AD5F-063EDDC4174F}" srcOrd="0" destOrd="0" presId="urn:microsoft.com/office/officeart/2005/8/layout/hierarchy1"/>
    <dgm:cxn modelId="{45A8A075-5044-4A62-8441-64D4A023992C}" type="presOf" srcId="{D400AF44-5B83-4B80-B7DA-BF70C2FD73E3}" destId="{F7828AF2-8E44-48AC-8FF2-13BCFE892C19}" srcOrd="0" destOrd="0" presId="urn:microsoft.com/office/officeart/2005/8/layout/hierarchy1"/>
    <dgm:cxn modelId="{E4364589-97C7-442A-A623-8B8A7CCFF75D}" type="presOf" srcId="{918ACB99-0030-4DF1-B2D9-6E38061E6C18}" destId="{98C97D19-4FD7-4125-9D28-F3301B2B5AD2}" srcOrd="0" destOrd="0" presId="urn:microsoft.com/office/officeart/2005/8/layout/hierarchy1"/>
    <dgm:cxn modelId="{49241C8A-26DE-462C-A8CA-949F41177675}" type="presOf" srcId="{C713B1E9-7883-45B0-B8EB-3B90DF0DE16F}" destId="{49744833-1269-4192-A004-7373D552F483}" srcOrd="0" destOrd="0" presId="urn:microsoft.com/office/officeart/2005/8/layout/hierarchy1"/>
    <dgm:cxn modelId="{2F68BE93-3E7F-466B-A417-F43A1EE4B714}" type="presOf" srcId="{1A3C936B-EFC3-4C08-96E9-B27D401847FC}" destId="{0F757326-48B0-47DD-9FCA-75A0245A124D}" srcOrd="0" destOrd="0" presId="urn:microsoft.com/office/officeart/2005/8/layout/hierarchy1"/>
    <dgm:cxn modelId="{F7E57F95-97B5-43DB-A2C5-EAF0B7E93B00}" type="presOf" srcId="{9F26A4B9-28F6-4770-A0CB-5BA3B3432F76}" destId="{92011A56-3D9A-49B5-B6EC-B151ED26B109}" srcOrd="0" destOrd="0" presId="urn:microsoft.com/office/officeart/2005/8/layout/hierarchy1"/>
    <dgm:cxn modelId="{93356598-C292-46B3-A05F-E9CF5DA6D01A}" type="presOf" srcId="{E6603A3B-03DD-4AB6-857E-4D48BCFA9863}" destId="{8AC1017B-496A-4BC2-94F8-E622F1739F6C}" srcOrd="0" destOrd="0" presId="urn:microsoft.com/office/officeart/2005/8/layout/hierarchy1"/>
    <dgm:cxn modelId="{E3F4509E-BD68-4D84-84E1-5509486F7519}" type="presOf" srcId="{CCDD664A-A098-47CD-8384-57EF0CF7CBB2}" destId="{410008A8-ACC0-4EB2-8FF5-63766D903E14}" srcOrd="0" destOrd="0" presId="urn:microsoft.com/office/officeart/2005/8/layout/hierarchy1"/>
    <dgm:cxn modelId="{0A9CAFA5-E058-49E1-8419-57B35D8F200B}" srcId="{6EB7D14F-3AFA-46C1-8BA7-A733C5DF0DEA}" destId="{9F26A4B9-28F6-4770-A0CB-5BA3B3432F76}" srcOrd="0" destOrd="0" parTransId="{DA688BFB-3527-42AE-862C-7A3D000EAAE2}" sibTransId="{A70BD69E-9182-4D50-8CA0-F7A85B9D543E}"/>
    <dgm:cxn modelId="{F8B230AE-4A72-4AFA-B588-D73C9EECF230}" srcId="{319A4956-1BA0-457B-8B4D-C08E6E6E29E7}" destId="{6EB7D14F-3AFA-46C1-8BA7-A733C5DF0DEA}" srcOrd="1" destOrd="0" parTransId="{70C1CE24-1ED8-4B2F-A6A8-E30ED99226E9}" sibTransId="{67F7E32B-6B90-463B-9997-5B49ED14F39A}"/>
    <dgm:cxn modelId="{1B732FB8-8370-4005-86E8-B9FD9820201B}" type="presOf" srcId="{C558C7E3-F50F-40BB-A381-BB19F80E2166}" destId="{A5B53EA6-8682-496E-9557-DE9499882046}" srcOrd="0" destOrd="0" presId="urn:microsoft.com/office/officeart/2005/8/layout/hierarchy1"/>
    <dgm:cxn modelId="{B8F5D3BB-957A-4F95-BF3F-22059A9CBF06}" srcId="{7F37D9B6-EEC1-439B-92FA-35206AA5C20D}" destId="{5F23C01A-78EA-4F9A-9030-8520493F910F}" srcOrd="0" destOrd="0" parTransId="{3D5AC6F3-1563-4AE5-B064-3B8F05D50A39}" sibTransId="{B8DB585A-5DDF-4FF4-B80E-2D0FF7205D0A}"/>
    <dgm:cxn modelId="{2E191EC9-6101-4EE3-B263-56E0048A7738}" type="presOf" srcId="{562C8E6E-5FA5-4AE5-B635-D61B6594F969}" destId="{1EE3C1D6-EC93-4AE8-9705-7496D6CD99A6}" srcOrd="0" destOrd="0" presId="urn:microsoft.com/office/officeart/2005/8/layout/hierarchy1"/>
    <dgm:cxn modelId="{5D79A9CE-E30B-45E9-8473-7F18E7A0CDA2}" srcId="{D400AF44-5B83-4B80-B7DA-BF70C2FD73E3}" destId="{1A3C936B-EFC3-4C08-96E9-B27D401847FC}" srcOrd="0" destOrd="0" parTransId="{562C8E6E-5FA5-4AE5-B635-D61B6594F969}" sibTransId="{F574C2A9-43F9-4AC1-B25A-A0C267ABADC8}"/>
    <dgm:cxn modelId="{3201BDD2-3E61-4C1A-B6D4-B46C6FFE576A}" type="presOf" srcId="{39CB9E85-C0C0-436D-BC2A-A0C3F5103D21}" destId="{56E1E390-8F4C-4684-BB7A-0A4E5AEE1AD4}" srcOrd="0" destOrd="0" presId="urn:microsoft.com/office/officeart/2005/8/layout/hierarchy1"/>
    <dgm:cxn modelId="{1AF48CEA-B357-47F1-8B5B-B31B844E3647}" type="presOf" srcId="{319A4956-1BA0-457B-8B4D-C08E6E6E29E7}" destId="{6E6B80BC-85CA-4918-BA1B-3903BBEFBA5A}" srcOrd="0" destOrd="0" presId="urn:microsoft.com/office/officeart/2005/8/layout/hierarchy1"/>
    <dgm:cxn modelId="{301B9AEB-6666-4A2C-AE33-5E3359290CD6}" srcId="{D400AF44-5B83-4B80-B7DA-BF70C2FD73E3}" destId="{E6603A3B-03DD-4AB6-857E-4D48BCFA9863}" srcOrd="1" destOrd="0" parTransId="{373B0BB8-7C30-4E53-AE6F-E3CCDD72A5A7}" sibTransId="{0B1AD012-5032-4114-8662-663C9A6FA337}"/>
    <dgm:cxn modelId="{98DE05F1-A504-4201-BC50-9B08574B4C9C}" srcId="{D400AF44-5B83-4B80-B7DA-BF70C2FD73E3}" destId="{C713B1E9-7883-45B0-B8EB-3B90DF0DE16F}" srcOrd="2" destOrd="0" parTransId="{CCDD664A-A098-47CD-8384-57EF0CF7CBB2}" sibTransId="{6CC35DD4-6F11-4001-A5B9-1D45549F4F27}"/>
    <dgm:cxn modelId="{DFF56FFA-F814-4113-BAD6-C0C6CE33C9CC}" type="presOf" srcId="{373B0BB8-7C30-4E53-AE6F-E3CCDD72A5A7}" destId="{6153FEDA-74E9-45B9-812C-8017BB3B2A4F}" srcOrd="0" destOrd="0" presId="urn:microsoft.com/office/officeart/2005/8/layout/hierarchy1"/>
    <dgm:cxn modelId="{FAAFFCFF-75C7-47F6-A05D-E7EC7987A4EC}" type="presOf" srcId="{70C1CE24-1ED8-4B2F-A6A8-E30ED99226E9}" destId="{9F4F5A6E-5C62-46B6-92B2-D05B44A66F34}" srcOrd="0" destOrd="0" presId="urn:microsoft.com/office/officeart/2005/8/layout/hierarchy1"/>
    <dgm:cxn modelId="{2501583F-B57F-493A-930A-15C4B0B08456}" type="presParOf" srcId="{C67B3980-424D-41AD-AD5F-063EDDC4174F}" destId="{DC3C9731-99C5-40DB-85DC-E3DA0E430372}" srcOrd="0" destOrd="0" presId="urn:microsoft.com/office/officeart/2005/8/layout/hierarchy1"/>
    <dgm:cxn modelId="{A0617A46-B66B-477E-9A7A-3D69047C9EE9}" type="presParOf" srcId="{DC3C9731-99C5-40DB-85DC-E3DA0E430372}" destId="{8B986894-71E0-4AAC-9597-EFCC92A8CF5C}" srcOrd="0" destOrd="0" presId="urn:microsoft.com/office/officeart/2005/8/layout/hierarchy1"/>
    <dgm:cxn modelId="{EF783614-57E7-4BD7-9B53-E2CBEDAC3EED}" type="presParOf" srcId="{8B986894-71E0-4AAC-9597-EFCC92A8CF5C}" destId="{E3DF7967-C491-4707-AC41-29DC80408896}" srcOrd="0" destOrd="0" presId="urn:microsoft.com/office/officeart/2005/8/layout/hierarchy1"/>
    <dgm:cxn modelId="{33C3BCB1-E305-43CE-9F52-D5EAB3F6D884}" type="presParOf" srcId="{8B986894-71E0-4AAC-9597-EFCC92A8CF5C}" destId="{756A56B5-9C23-479B-94C5-E2F13369F136}" srcOrd="1" destOrd="0" presId="urn:microsoft.com/office/officeart/2005/8/layout/hierarchy1"/>
    <dgm:cxn modelId="{EFF4E300-AE50-408E-849D-41F87476F2CF}" type="presParOf" srcId="{DC3C9731-99C5-40DB-85DC-E3DA0E430372}" destId="{AAD6A62E-41EA-4BB2-9336-C5670CF0284D}" srcOrd="1" destOrd="0" presId="urn:microsoft.com/office/officeart/2005/8/layout/hierarchy1"/>
    <dgm:cxn modelId="{2AEE29A3-B838-4FD8-9813-E10D58DDA002}" type="presParOf" srcId="{AAD6A62E-41EA-4BB2-9336-C5670CF0284D}" destId="{56E1E390-8F4C-4684-BB7A-0A4E5AEE1AD4}" srcOrd="0" destOrd="0" presId="urn:microsoft.com/office/officeart/2005/8/layout/hierarchy1"/>
    <dgm:cxn modelId="{EB98E5EB-9837-4138-82D0-1B311D536D7A}" type="presParOf" srcId="{AAD6A62E-41EA-4BB2-9336-C5670CF0284D}" destId="{CC12E783-041D-4956-9CEC-27D2177F696D}" srcOrd="1" destOrd="0" presId="urn:microsoft.com/office/officeart/2005/8/layout/hierarchy1"/>
    <dgm:cxn modelId="{E33E166D-AF65-48E4-A6C9-9539337871CC}" type="presParOf" srcId="{CC12E783-041D-4956-9CEC-27D2177F696D}" destId="{D6410A9D-07A9-4DD2-9869-2F144494A60E}" srcOrd="0" destOrd="0" presId="urn:microsoft.com/office/officeart/2005/8/layout/hierarchy1"/>
    <dgm:cxn modelId="{7D8DB17D-8C76-44E4-8BAC-0EE2B9052171}" type="presParOf" srcId="{D6410A9D-07A9-4DD2-9869-2F144494A60E}" destId="{C13611AB-BF43-4AAF-91F1-D1F579EAE6EA}" srcOrd="0" destOrd="0" presId="urn:microsoft.com/office/officeart/2005/8/layout/hierarchy1"/>
    <dgm:cxn modelId="{B5375B24-1B2A-4B73-BCAA-4A349BF698A9}" type="presParOf" srcId="{D6410A9D-07A9-4DD2-9869-2F144494A60E}" destId="{F7828AF2-8E44-48AC-8FF2-13BCFE892C19}" srcOrd="1" destOrd="0" presId="urn:microsoft.com/office/officeart/2005/8/layout/hierarchy1"/>
    <dgm:cxn modelId="{466A4F55-2C60-43B8-94D3-717278B3E3D2}" type="presParOf" srcId="{CC12E783-041D-4956-9CEC-27D2177F696D}" destId="{B2D9D77F-6A85-43BA-8131-F4692B0C3BCD}" srcOrd="1" destOrd="0" presId="urn:microsoft.com/office/officeart/2005/8/layout/hierarchy1"/>
    <dgm:cxn modelId="{ED30B420-C4DC-4D09-B172-D2C05BF87B96}" type="presParOf" srcId="{B2D9D77F-6A85-43BA-8131-F4692B0C3BCD}" destId="{1EE3C1D6-EC93-4AE8-9705-7496D6CD99A6}" srcOrd="0" destOrd="0" presId="urn:microsoft.com/office/officeart/2005/8/layout/hierarchy1"/>
    <dgm:cxn modelId="{47776798-5B2C-4DD7-8E48-3CC3A50881E3}" type="presParOf" srcId="{B2D9D77F-6A85-43BA-8131-F4692B0C3BCD}" destId="{6E852256-227A-4FB1-9BF3-E0CDC1D57A7B}" srcOrd="1" destOrd="0" presId="urn:microsoft.com/office/officeart/2005/8/layout/hierarchy1"/>
    <dgm:cxn modelId="{43B6FDF5-D851-4F19-B6B7-935E39E6B115}" type="presParOf" srcId="{6E852256-227A-4FB1-9BF3-E0CDC1D57A7B}" destId="{FADDD4BC-C0C7-4D7E-AF1C-78BA2C22B26D}" srcOrd="0" destOrd="0" presId="urn:microsoft.com/office/officeart/2005/8/layout/hierarchy1"/>
    <dgm:cxn modelId="{24E4B6C8-AED3-4C80-B638-99B66870EB57}" type="presParOf" srcId="{FADDD4BC-C0C7-4D7E-AF1C-78BA2C22B26D}" destId="{8240125D-FAFC-4ECF-A44C-CF3910C82085}" srcOrd="0" destOrd="0" presId="urn:microsoft.com/office/officeart/2005/8/layout/hierarchy1"/>
    <dgm:cxn modelId="{BF829FAB-AD38-49F0-B16D-53BB60682567}" type="presParOf" srcId="{FADDD4BC-C0C7-4D7E-AF1C-78BA2C22B26D}" destId="{0F757326-48B0-47DD-9FCA-75A0245A124D}" srcOrd="1" destOrd="0" presId="urn:microsoft.com/office/officeart/2005/8/layout/hierarchy1"/>
    <dgm:cxn modelId="{50AFF184-C82B-4F30-8CB8-F06C1414A5ED}" type="presParOf" srcId="{6E852256-227A-4FB1-9BF3-E0CDC1D57A7B}" destId="{89B98C3B-9484-4748-AC25-090DF571A860}" srcOrd="1" destOrd="0" presId="urn:microsoft.com/office/officeart/2005/8/layout/hierarchy1"/>
    <dgm:cxn modelId="{9873FAEE-8F32-44D2-B893-C48471E5FEFD}" type="presParOf" srcId="{B2D9D77F-6A85-43BA-8131-F4692B0C3BCD}" destId="{6153FEDA-74E9-45B9-812C-8017BB3B2A4F}" srcOrd="2" destOrd="0" presId="urn:microsoft.com/office/officeart/2005/8/layout/hierarchy1"/>
    <dgm:cxn modelId="{40795BEE-380F-45DC-8151-A498578FB7EA}" type="presParOf" srcId="{B2D9D77F-6A85-43BA-8131-F4692B0C3BCD}" destId="{9FDBBF51-1614-407B-AE10-592819477A3A}" srcOrd="3" destOrd="0" presId="urn:microsoft.com/office/officeart/2005/8/layout/hierarchy1"/>
    <dgm:cxn modelId="{124BF654-E68E-4E39-B6F9-0A70FF6B6516}" type="presParOf" srcId="{9FDBBF51-1614-407B-AE10-592819477A3A}" destId="{8D1BE1F7-D089-4B7B-8832-93BB2F4A5567}" srcOrd="0" destOrd="0" presId="urn:microsoft.com/office/officeart/2005/8/layout/hierarchy1"/>
    <dgm:cxn modelId="{5452149F-D1AF-4F18-8B9E-B859E60A9E4E}" type="presParOf" srcId="{8D1BE1F7-D089-4B7B-8832-93BB2F4A5567}" destId="{0B3112A8-B9AE-4A31-9F4E-A0EBF365DD74}" srcOrd="0" destOrd="0" presId="urn:microsoft.com/office/officeart/2005/8/layout/hierarchy1"/>
    <dgm:cxn modelId="{2A9A9843-41C0-4B1F-8C4A-D7366C72DCCB}" type="presParOf" srcId="{8D1BE1F7-D089-4B7B-8832-93BB2F4A5567}" destId="{8AC1017B-496A-4BC2-94F8-E622F1739F6C}" srcOrd="1" destOrd="0" presId="urn:microsoft.com/office/officeart/2005/8/layout/hierarchy1"/>
    <dgm:cxn modelId="{40D75D74-4289-461B-85B1-D429E19EDDBB}" type="presParOf" srcId="{9FDBBF51-1614-407B-AE10-592819477A3A}" destId="{FE115A94-4B56-4C4D-9F94-90CD9E8B2809}" srcOrd="1" destOrd="0" presId="urn:microsoft.com/office/officeart/2005/8/layout/hierarchy1"/>
    <dgm:cxn modelId="{054E12EB-7783-4AB8-A862-1B6CC6354235}" type="presParOf" srcId="{B2D9D77F-6A85-43BA-8131-F4692B0C3BCD}" destId="{410008A8-ACC0-4EB2-8FF5-63766D903E14}" srcOrd="4" destOrd="0" presId="urn:microsoft.com/office/officeart/2005/8/layout/hierarchy1"/>
    <dgm:cxn modelId="{C7F7A1FB-72EC-4A80-9B71-971E02AFB26E}" type="presParOf" srcId="{B2D9D77F-6A85-43BA-8131-F4692B0C3BCD}" destId="{40A94397-A0AA-4BF5-A976-38B20CF4EFA8}" srcOrd="5" destOrd="0" presId="urn:microsoft.com/office/officeart/2005/8/layout/hierarchy1"/>
    <dgm:cxn modelId="{7F9F759E-3C5B-45C0-94B0-498E0809449C}" type="presParOf" srcId="{40A94397-A0AA-4BF5-A976-38B20CF4EFA8}" destId="{80C1F890-07D8-435A-A8EC-482F7BDEA6E2}" srcOrd="0" destOrd="0" presId="urn:microsoft.com/office/officeart/2005/8/layout/hierarchy1"/>
    <dgm:cxn modelId="{E76D1C05-5A39-449B-AA33-F9C83FC6F31D}" type="presParOf" srcId="{80C1F890-07D8-435A-A8EC-482F7BDEA6E2}" destId="{4DFC230D-D944-457F-9AB9-F0D61E4DF82D}" srcOrd="0" destOrd="0" presId="urn:microsoft.com/office/officeart/2005/8/layout/hierarchy1"/>
    <dgm:cxn modelId="{4655EF39-2BEE-4EB1-ACC6-919EFD69DA79}" type="presParOf" srcId="{80C1F890-07D8-435A-A8EC-482F7BDEA6E2}" destId="{49744833-1269-4192-A004-7373D552F483}" srcOrd="1" destOrd="0" presId="urn:microsoft.com/office/officeart/2005/8/layout/hierarchy1"/>
    <dgm:cxn modelId="{C3C22773-D2DA-4B84-A597-10C6263DFD4F}" type="presParOf" srcId="{40A94397-A0AA-4BF5-A976-38B20CF4EFA8}" destId="{29F9B9B3-4FB9-427C-AC07-7D14EBA8742D}" srcOrd="1" destOrd="0" presId="urn:microsoft.com/office/officeart/2005/8/layout/hierarchy1"/>
    <dgm:cxn modelId="{94E64EF8-2FCE-4381-B754-B56035F62C88}" type="presParOf" srcId="{AAD6A62E-41EA-4BB2-9336-C5670CF0284D}" destId="{98C97D19-4FD7-4125-9D28-F3301B2B5AD2}" srcOrd="2" destOrd="0" presId="urn:microsoft.com/office/officeart/2005/8/layout/hierarchy1"/>
    <dgm:cxn modelId="{B1420DE8-D583-48E7-AF63-F61A389F505D}" type="presParOf" srcId="{AAD6A62E-41EA-4BB2-9336-C5670CF0284D}" destId="{1CFDDA9E-0892-4B8A-813C-99EC807AA4E2}" srcOrd="3" destOrd="0" presId="urn:microsoft.com/office/officeart/2005/8/layout/hierarchy1"/>
    <dgm:cxn modelId="{98D4DACC-4FF2-4A7F-873E-0C7A85C723B0}" type="presParOf" srcId="{1CFDDA9E-0892-4B8A-813C-99EC807AA4E2}" destId="{92AE8479-3FCD-4EE1-ACF4-9F9271603EC7}" srcOrd="0" destOrd="0" presId="urn:microsoft.com/office/officeart/2005/8/layout/hierarchy1"/>
    <dgm:cxn modelId="{56A3D6BA-45D6-47DE-8ABC-6CCC431F8028}" type="presParOf" srcId="{92AE8479-3FCD-4EE1-ACF4-9F9271603EC7}" destId="{113F259F-9596-4581-87E1-E2BE32BD8C60}" srcOrd="0" destOrd="0" presId="urn:microsoft.com/office/officeart/2005/8/layout/hierarchy1"/>
    <dgm:cxn modelId="{6F9A0A9D-BE09-4328-83A0-3E2817C60437}" type="presParOf" srcId="{92AE8479-3FCD-4EE1-ACF4-9F9271603EC7}" destId="{6E6B80BC-85CA-4918-BA1B-3903BBEFBA5A}" srcOrd="1" destOrd="0" presId="urn:microsoft.com/office/officeart/2005/8/layout/hierarchy1"/>
    <dgm:cxn modelId="{4F5D2606-25E2-4172-B9B3-C63780DA6965}" type="presParOf" srcId="{1CFDDA9E-0892-4B8A-813C-99EC807AA4E2}" destId="{14CFB998-09B9-4552-9802-42A209729C0B}" srcOrd="1" destOrd="0" presId="urn:microsoft.com/office/officeart/2005/8/layout/hierarchy1"/>
    <dgm:cxn modelId="{DB1A8BFD-1DD0-4E0E-8254-E96D23538B0E}" type="presParOf" srcId="{14CFB998-09B9-4552-9802-42A209729C0B}" destId="{A5B53EA6-8682-496E-9557-DE9499882046}" srcOrd="0" destOrd="0" presId="urn:microsoft.com/office/officeart/2005/8/layout/hierarchy1"/>
    <dgm:cxn modelId="{2115CF25-F70D-4135-81F7-636BCFD39304}" type="presParOf" srcId="{14CFB998-09B9-4552-9802-42A209729C0B}" destId="{5E8F9C74-D8FD-47F8-84EB-0DC6D2AFCF45}" srcOrd="1" destOrd="0" presId="urn:microsoft.com/office/officeart/2005/8/layout/hierarchy1"/>
    <dgm:cxn modelId="{C3FE4A70-AA97-4CF2-962B-A21F71513DA8}" type="presParOf" srcId="{5E8F9C74-D8FD-47F8-84EB-0DC6D2AFCF45}" destId="{AE0BE2A4-2DEB-4EA2-BB38-0FD752B9A9F1}" srcOrd="0" destOrd="0" presId="urn:microsoft.com/office/officeart/2005/8/layout/hierarchy1"/>
    <dgm:cxn modelId="{9409D6A4-24B3-41A1-A533-9805E2533E0B}" type="presParOf" srcId="{AE0BE2A4-2DEB-4EA2-BB38-0FD752B9A9F1}" destId="{E52E8618-6D95-4EFA-9A72-CE831ACCF4A5}" srcOrd="0" destOrd="0" presId="urn:microsoft.com/office/officeart/2005/8/layout/hierarchy1"/>
    <dgm:cxn modelId="{02508520-0C58-4E30-B31C-0219D84BD16F}" type="presParOf" srcId="{AE0BE2A4-2DEB-4EA2-BB38-0FD752B9A9F1}" destId="{3156451E-CA64-422A-A587-1F1F3126230E}" srcOrd="1" destOrd="0" presId="urn:microsoft.com/office/officeart/2005/8/layout/hierarchy1"/>
    <dgm:cxn modelId="{CC6FF5CD-276D-4EB8-A372-431258D9BE57}" type="presParOf" srcId="{5E8F9C74-D8FD-47F8-84EB-0DC6D2AFCF45}" destId="{3F40A13F-847D-45D4-82AB-5737B1783E84}" srcOrd="1" destOrd="0" presId="urn:microsoft.com/office/officeart/2005/8/layout/hierarchy1"/>
    <dgm:cxn modelId="{C5EA7305-07EA-46DE-ACE8-D68820CF6790}" type="presParOf" srcId="{14CFB998-09B9-4552-9802-42A209729C0B}" destId="{9F4F5A6E-5C62-46B6-92B2-D05B44A66F34}" srcOrd="2" destOrd="0" presId="urn:microsoft.com/office/officeart/2005/8/layout/hierarchy1"/>
    <dgm:cxn modelId="{D0E0618E-557E-4A3E-B4C4-B3F905006CB5}" type="presParOf" srcId="{14CFB998-09B9-4552-9802-42A209729C0B}" destId="{928ECD4E-39D6-4CDC-86D2-76FF938C4A18}" srcOrd="3" destOrd="0" presId="urn:microsoft.com/office/officeart/2005/8/layout/hierarchy1"/>
    <dgm:cxn modelId="{84BBB4AE-39B3-43AF-83F0-03BCBD67019B}" type="presParOf" srcId="{928ECD4E-39D6-4CDC-86D2-76FF938C4A18}" destId="{7E5E2A32-7B9E-4DE9-8B34-8A10A63C0AE5}" srcOrd="0" destOrd="0" presId="urn:microsoft.com/office/officeart/2005/8/layout/hierarchy1"/>
    <dgm:cxn modelId="{AB887B0F-B3B5-4588-BCEE-FD530F73BF2B}" type="presParOf" srcId="{7E5E2A32-7B9E-4DE9-8B34-8A10A63C0AE5}" destId="{31920A62-5C57-4A8F-AC01-1AABC5279773}" srcOrd="0" destOrd="0" presId="urn:microsoft.com/office/officeart/2005/8/layout/hierarchy1"/>
    <dgm:cxn modelId="{A5738147-8716-47E5-85FB-800C2E2BB456}" type="presParOf" srcId="{7E5E2A32-7B9E-4DE9-8B34-8A10A63C0AE5}" destId="{B768F646-EB85-42ED-9CE6-498D467E6359}" srcOrd="1" destOrd="0" presId="urn:microsoft.com/office/officeart/2005/8/layout/hierarchy1"/>
    <dgm:cxn modelId="{D1522E4F-AECA-474E-AB9C-88165E7A5A9A}" type="presParOf" srcId="{928ECD4E-39D6-4CDC-86D2-76FF938C4A18}" destId="{FFFB9DC9-5CA2-4023-95DE-8499A4D74429}" srcOrd="1" destOrd="0" presId="urn:microsoft.com/office/officeart/2005/8/layout/hierarchy1"/>
    <dgm:cxn modelId="{E0C21431-3216-49BC-876A-0EF0828D2A92}" type="presParOf" srcId="{FFFB9DC9-5CA2-4023-95DE-8499A4D74429}" destId="{F681C10C-BA01-4374-860A-B02B2781253B}" srcOrd="0" destOrd="0" presId="urn:microsoft.com/office/officeart/2005/8/layout/hierarchy1"/>
    <dgm:cxn modelId="{DB27F29E-4751-4BB5-A9F8-C5E69DA3E467}" type="presParOf" srcId="{FFFB9DC9-5CA2-4023-95DE-8499A4D74429}" destId="{3130B17E-8268-4072-B64F-1E5BB4027A19}" srcOrd="1" destOrd="0" presId="urn:microsoft.com/office/officeart/2005/8/layout/hierarchy1"/>
    <dgm:cxn modelId="{C2EE7726-A420-40BB-B779-573EFAECCE7D}" type="presParOf" srcId="{3130B17E-8268-4072-B64F-1E5BB4027A19}" destId="{360F8EBF-AA51-41C9-848D-498005EEC974}" srcOrd="0" destOrd="0" presId="urn:microsoft.com/office/officeart/2005/8/layout/hierarchy1"/>
    <dgm:cxn modelId="{8A83DC35-FF34-4311-8647-49E5B9CA1DF1}" type="presParOf" srcId="{360F8EBF-AA51-41C9-848D-498005EEC974}" destId="{985A5717-2139-44B2-AD7E-54B660B32D8F}" srcOrd="0" destOrd="0" presId="urn:microsoft.com/office/officeart/2005/8/layout/hierarchy1"/>
    <dgm:cxn modelId="{DAF82335-2DC2-4FA8-8F8A-E5745BFE9B0A}" type="presParOf" srcId="{360F8EBF-AA51-41C9-848D-498005EEC974}" destId="{92011A56-3D9A-49B5-B6EC-B151ED26B109}" srcOrd="1" destOrd="0" presId="urn:microsoft.com/office/officeart/2005/8/layout/hierarchy1"/>
    <dgm:cxn modelId="{FA906127-4B80-4587-BC36-A8229E2A5CAE}" type="presParOf" srcId="{3130B17E-8268-4072-B64F-1E5BB4027A19}" destId="{3EC523B7-B841-45A2-8560-3D7C6B6F2E65}"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D3727CA-1977-447D-AD56-C4E77507172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0A7ABC2F-7A6F-4DF0-93BE-A7C5CB27524A}">
      <dgm:prSet custT="1"/>
      <dgm:spPr/>
      <dgm:t>
        <a:bodyPr/>
        <a:lstStyle/>
        <a:p>
          <a:r>
            <a:rPr lang="en-US" sz="2000" b="1" dirty="0"/>
            <a:t>Typically infants experience fear, anxiety, loss of control and separation anxiety. </a:t>
          </a:r>
        </a:p>
      </dgm:t>
    </dgm:pt>
    <dgm:pt modelId="{35FC79CB-6483-4295-807C-4BE501EFF063}" type="parTrans" cxnId="{D2B540A2-FAD6-4B62-A8E7-0035F11EDE5E}">
      <dgm:prSet/>
      <dgm:spPr/>
      <dgm:t>
        <a:bodyPr/>
        <a:lstStyle/>
        <a:p>
          <a:endParaRPr lang="en-US"/>
        </a:p>
      </dgm:t>
    </dgm:pt>
    <dgm:pt modelId="{CD246397-7DDB-406A-AA20-949CEB26A721}" type="sibTrans" cxnId="{D2B540A2-FAD6-4B62-A8E7-0035F11EDE5E}">
      <dgm:prSet/>
      <dgm:spPr/>
      <dgm:t>
        <a:bodyPr/>
        <a:lstStyle/>
        <a:p>
          <a:endParaRPr lang="en-US"/>
        </a:p>
      </dgm:t>
    </dgm:pt>
    <dgm:pt modelId="{9B2FE67C-AD76-4B27-8B65-4FCCDE158D80}">
      <dgm:prSet custT="1"/>
      <dgm:spPr/>
      <dgm:t>
        <a:bodyPr/>
        <a:lstStyle/>
        <a:p>
          <a:r>
            <a:rPr lang="en-US" sz="1800" b="1" dirty="0"/>
            <a:t>When providing care to infants, be </a:t>
          </a:r>
          <a:r>
            <a:rPr lang="en-US" sz="1800" b="1" u="sng" dirty="0"/>
            <a:t>consistent</a:t>
          </a:r>
          <a:r>
            <a:rPr lang="en-US" sz="1800" b="1" dirty="0"/>
            <a:t>. Learn to recognize the infant’s cues and respond accordingly. </a:t>
          </a:r>
        </a:p>
      </dgm:t>
    </dgm:pt>
    <dgm:pt modelId="{5175294F-5DC1-4BDC-AA6C-1D24AE012483}" type="parTrans" cxnId="{A0A2E9DD-30D4-4F36-8B83-F9BC8050F136}">
      <dgm:prSet/>
      <dgm:spPr/>
      <dgm:t>
        <a:bodyPr/>
        <a:lstStyle/>
        <a:p>
          <a:endParaRPr lang="en-US"/>
        </a:p>
      </dgm:t>
    </dgm:pt>
    <dgm:pt modelId="{45F9FDBE-A179-4132-8869-9EE2FD458789}" type="sibTrans" cxnId="{A0A2E9DD-30D4-4F36-8B83-F9BC8050F136}">
      <dgm:prSet/>
      <dgm:spPr/>
      <dgm:t>
        <a:bodyPr/>
        <a:lstStyle/>
        <a:p>
          <a:endParaRPr lang="en-US"/>
        </a:p>
      </dgm:t>
    </dgm:pt>
    <dgm:pt modelId="{D9D99A4D-AB01-4358-AB96-182CA1A2F625}">
      <dgm:prSet custT="1"/>
      <dgm:spPr/>
      <dgm:t>
        <a:bodyPr/>
        <a:lstStyle/>
        <a:p>
          <a:r>
            <a:rPr lang="en-US" sz="2000" b="1" dirty="0"/>
            <a:t>For example, change the infant’s diaper or offer the infant a bottle when she cries.</a:t>
          </a:r>
        </a:p>
      </dgm:t>
    </dgm:pt>
    <dgm:pt modelId="{267AE562-8E8C-451E-9157-F12F85F969F5}" type="parTrans" cxnId="{8F0E2B6F-C881-4E96-9FD4-8EF9293B1D72}">
      <dgm:prSet/>
      <dgm:spPr/>
      <dgm:t>
        <a:bodyPr/>
        <a:lstStyle/>
        <a:p>
          <a:endParaRPr lang="en-US"/>
        </a:p>
      </dgm:t>
    </dgm:pt>
    <dgm:pt modelId="{4DC0F1B0-5725-4028-BB1D-BE9588951589}" type="sibTrans" cxnId="{8F0E2B6F-C881-4E96-9FD4-8EF9293B1D72}">
      <dgm:prSet/>
      <dgm:spPr/>
      <dgm:t>
        <a:bodyPr/>
        <a:lstStyle/>
        <a:p>
          <a:endParaRPr lang="en-US"/>
        </a:p>
      </dgm:t>
    </dgm:pt>
    <dgm:pt modelId="{563347B4-BAE9-4086-9D3B-ED3DEC8AD515}">
      <dgm:prSet custT="1"/>
      <dgm:spPr/>
      <dgm:t>
        <a:bodyPr/>
        <a:lstStyle/>
        <a:p>
          <a:r>
            <a:rPr lang="en-US" sz="2000" b="1" dirty="0"/>
            <a:t>Doing so allows the infant to develop trust that someone is there to meet her needs. As a result, the infant may experience less stress and thus less trauma.</a:t>
          </a:r>
        </a:p>
      </dgm:t>
    </dgm:pt>
    <dgm:pt modelId="{B1CB029E-3295-4E91-9208-3AEBE1B41CF1}" type="parTrans" cxnId="{930A99F8-14B3-4739-A135-B6C2144A27ED}">
      <dgm:prSet/>
      <dgm:spPr/>
      <dgm:t>
        <a:bodyPr/>
        <a:lstStyle/>
        <a:p>
          <a:endParaRPr lang="en-US"/>
        </a:p>
      </dgm:t>
    </dgm:pt>
    <dgm:pt modelId="{07E9EB36-597B-404E-8A93-681DE25BBD32}" type="sibTrans" cxnId="{930A99F8-14B3-4739-A135-B6C2144A27ED}">
      <dgm:prSet/>
      <dgm:spPr/>
      <dgm:t>
        <a:bodyPr/>
        <a:lstStyle/>
        <a:p>
          <a:endParaRPr lang="en-US"/>
        </a:p>
      </dgm:t>
    </dgm:pt>
    <dgm:pt modelId="{94688EEA-0B61-4B7B-8201-5BF3CFB29A85}">
      <dgm:prSet custT="1"/>
      <dgm:spPr/>
      <dgm:t>
        <a:bodyPr/>
        <a:lstStyle/>
        <a:p>
          <a:r>
            <a:rPr lang="en-US" sz="2000" b="1" dirty="0"/>
            <a:t>An infant experiences satisfaction through sucking. However, the infant may not be allowed anything by mouth. In these situations, offer a pacifier to satisfy her needs. A pacifier can help to calm and soothe the infant as well as meet her need for sucking.</a:t>
          </a:r>
        </a:p>
      </dgm:t>
    </dgm:pt>
    <dgm:pt modelId="{1D6E7856-C634-4851-B741-20B1107CA38C}" type="parTrans" cxnId="{67870E08-07C7-4858-807E-4348AAE65910}">
      <dgm:prSet/>
      <dgm:spPr/>
      <dgm:t>
        <a:bodyPr/>
        <a:lstStyle/>
        <a:p>
          <a:endParaRPr lang="en-US"/>
        </a:p>
      </dgm:t>
    </dgm:pt>
    <dgm:pt modelId="{4F02949E-3D04-4E4B-8888-A804EAAAD5B0}" type="sibTrans" cxnId="{67870E08-07C7-4858-807E-4348AAE65910}">
      <dgm:prSet/>
      <dgm:spPr/>
      <dgm:t>
        <a:bodyPr/>
        <a:lstStyle/>
        <a:p>
          <a:endParaRPr lang="en-US"/>
        </a:p>
      </dgm:t>
    </dgm:pt>
    <dgm:pt modelId="{1136A2DC-898D-447E-94D3-487D6BDC0315}">
      <dgm:prSet custT="1"/>
      <dgm:spPr/>
      <dgm:t>
        <a:bodyPr/>
        <a:lstStyle/>
        <a:p>
          <a:r>
            <a:rPr lang="en-US" sz="2400" b="1" dirty="0"/>
            <a:t>assign you to care for the infant so that she receives consistent care and is exposed to the fewest number of caregivers as possible.</a:t>
          </a:r>
        </a:p>
      </dgm:t>
    </dgm:pt>
    <dgm:pt modelId="{4109BDED-C55C-47BD-99BA-0E168C5BED2C}" type="parTrans" cxnId="{E9255CCB-CFED-4806-811B-4F783161D96F}">
      <dgm:prSet/>
      <dgm:spPr/>
      <dgm:t>
        <a:bodyPr/>
        <a:lstStyle/>
        <a:p>
          <a:endParaRPr lang="en-US"/>
        </a:p>
      </dgm:t>
    </dgm:pt>
    <dgm:pt modelId="{353E1638-1EC0-4D6A-BA1E-3580AFC50512}" type="sibTrans" cxnId="{E9255CCB-CFED-4806-811B-4F783161D96F}">
      <dgm:prSet/>
      <dgm:spPr/>
      <dgm:t>
        <a:bodyPr/>
        <a:lstStyle/>
        <a:p>
          <a:endParaRPr lang="en-US"/>
        </a:p>
      </dgm:t>
    </dgm:pt>
    <dgm:pt modelId="{B8DA8D1F-094E-4324-8F28-9AC530DEE7B1}" type="pres">
      <dgm:prSet presAssocID="{2D3727CA-1977-447D-AD56-C4E775071725}" presName="linear" presStyleCnt="0">
        <dgm:presLayoutVars>
          <dgm:animLvl val="lvl"/>
          <dgm:resizeHandles val="exact"/>
        </dgm:presLayoutVars>
      </dgm:prSet>
      <dgm:spPr/>
    </dgm:pt>
    <dgm:pt modelId="{2489E0B6-F357-49CF-8E6F-5BA76BE09F28}" type="pres">
      <dgm:prSet presAssocID="{0A7ABC2F-7A6F-4DF0-93BE-A7C5CB27524A}" presName="parentText" presStyleLbl="node1" presStyleIdx="0" presStyleCnt="6" custScaleY="81337">
        <dgm:presLayoutVars>
          <dgm:chMax val="0"/>
          <dgm:bulletEnabled val="1"/>
        </dgm:presLayoutVars>
      </dgm:prSet>
      <dgm:spPr/>
    </dgm:pt>
    <dgm:pt modelId="{6377EF1B-D841-40FD-9CB9-DC79F6FC340A}" type="pres">
      <dgm:prSet presAssocID="{CD246397-7DDB-406A-AA20-949CEB26A721}" presName="spacer" presStyleCnt="0"/>
      <dgm:spPr/>
    </dgm:pt>
    <dgm:pt modelId="{AD601046-8D32-4F3F-8CDE-772989299937}" type="pres">
      <dgm:prSet presAssocID="{9B2FE67C-AD76-4B27-8B65-4FCCDE158D80}" presName="parentText" presStyleLbl="node1" presStyleIdx="1" presStyleCnt="6">
        <dgm:presLayoutVars>
          <dgm:chMax val="0"/>
          <dgm:bulletEnabled val="1"/>
        </dgm:presLayoutVars>
      </dgm:prSet>
      <dgm:spPr/>
    </dgm:pt>
    <dgm:pt modelId="{6FA7629B-3B55-46F9-9723-8C16A99C816B}" type="pres">
      <dgm:prSet presAssocID="{45F9FDBE-A179-4132-8869-9EE2FD458789}" presName="spacer" presStyleCnt="0"/>
      <dgm:spPr/>
    </dgm:pt>
    <dgm:pt modelId="{07E8E16F-1CC8-4FB1-82EA-C5074F733741}" type="pres">
      <dgm:prSet presAssocID="{D9D99A4D-AB01-4358-AB96-182CA1A2F625}" presName="parentText" presStyleLbl="node1" presStyleIdx="2" presStyleCnt="6" custScaleY="89460">
        <dgm:presLayoutVars>
          <dgm:chMax val="0"/>
          <dgm:bulletEnabled val="1"/>
        </dgm:presLayoutVars>
      </dgm:prSet>
      <dgm:spPr/>
    </dgm:pt>
    <dgm:pt modelId="{20F81956-FF03-47DF-BD28-CA57FEFDBE20}" type="pres">
      <dgm:prSet presAssocID="{4DC0F1B0-5725-4028-BB1D-BE9588951589}" presName="spacer" presStyleCnt="0"/>
      <dgm:spPr/>
    </dgm:pt>
    <dgm:pt modelId="{ECF61EAD-CFFA-4F1A-8829-DD3F1939B705}" type="pres">
      <dgm:prSet presAssocID="{563347B4-BAE9-4086-9D3B-ED3DEC8AD515}" presName="parentText" presStyleLbl="node1" presStyleIdx="3" presStyleCnt="6">
        <dgm:presLayoutVars>
          <dgm:chMax val="0"/>
          <dgm:bulletEnabled val="1"/>
        </dgm:presLayoutVars>
      </dgm:prSet>
      <dgm:spPr/>
    </dgm:pt>
    <dgm:pt modelId="{F852E717-CE02-4BBD-A9C1-6F7B294209EC}" type="pres">
      <dgm:prSet presAssocID="{07E9EB36-597B-404E-8A93-681DE25BBD32}" presName="spacer" presStyleCnt="0"/>
      <dgm:spPr/>
    </dgm:pt>
    <dgm:pt modelId="{46238DB0-3C16-4331-8522-E324AE028C7A}" type="pres">
      <dgm:prSet presAssocID="{94688EEA-0B61-4B7B-8201-5BF3CFB29A85}" presName="parentText" presStyleLbl="node1" presStyleIdx="4" presStyleCnt="6">
        <dgm:presLayoutVars>
          <dgm:chMax val="0"/>
          <dgm:bulletEnabled val="1"/>
        </dgm:presLayoutVars>
      </dgm:prSet>
      <dgm:spPr/>
    </dgm:pt>
    <dgm:pt modelId="{94EC7224-AED2-4591-866C-23DE154767C0}" type="pres">
      <dgm:prSet presAssocID="{4F02949E-3D04-4E4B-8888-A804EAAAD5B0}" presName="spacer" presStyleCnt="0"/>
      <dgm:spPr/>
    </dgm:pt>
    <dgm:pt modelId="{9AE1A162-288D-4599-B13F-89C76B9ABD17}" type="pres">
      <dgm:prSet presAssocID="{1136A2DC-898D-447E-94D3-487D6BDC0315}" presName="parentText" presStyleLbl="node1" presStyleIdx="5" presStyleCnt="6">
        <dgm:presLayoutVars>
          <dgm:chMax val="0"/>
          <dgm:bulletEnabled val="1"/>
        </dgm:presLayoutVars>
      </dgm:prSet>
      <dgm:spPr/>
    </dgm:pt>
  </dgm:ptLst>
  <dgm:cxnLst>
    <dgm:cxn modelId="{67870E08-07C7-4858-807E-4348AAE65910}" srcId="{2D3727CA-1977-447D-AD56-C4E775071725}" destId="{94688EEA-0B61-4B7B-8201-5BF3CFB29A85}" srcOrd="4" destOrd="0" parTransId="{1D6E7856-C634-4851-B741-20B1107CA38C}" sibTransId="{4F02949E-3D04-4E4B-8888-A804EAAAD5B0}"/>
    <dgm:cxn modelId="{2D046528-CD48-420F-838B-9AE02BC487D5}" type="presOf" srcId="{94688EEA-0B61-4B7B-8201-5BF3CFB29A85}" destId="{46238DB0-3C16-4331-8522-E324AE028C7A}" srcOrd="0" destOrd="0" presId="urn:microsoft.com/office/officeart/2005/8/layout/vList2"/>
    <dgm:cxn modelId="{8F0E2B6F-C881-4E96-9FD4-8EF9293B1D72}" srcId="{2D3727CA-1977-447D-AD56-C4E775071725}" destId="{D9D99A4D-AB01-4358-AB96-182CA1A2F625}" srcOrd="2" destOrd="0" parTransId="{267AE562-8E8C-451E-9157-F12F85F969F5}" sibTransId="{4DC0F1B0-5725-4028-BB1D-BE9588951589}"/>
    <dgm:cxn modelId="{CF084E75-43E4-444D-80D6-8687E650D4E5}" type="presOf" srcId="{1136A2DC-898D-447E-94D3-487D6BDC0315}" destId="{9AE1A162-288D-4599-B13F-89C76B9ABD17}" srcOrd="0" destOrd="0" presId="urn:microsoft.com/office/officeart/2005/8/layout/vList2"/>
    <dgm:cxn modelId="{79DF528A-9F3B-4590-9E0C-0B2955418681}" type="presOf" srcId="{9B2FE67C-AD76-4B27-8B65-4FCCDE158D80}" destId="{AD601046-8D32-4F3F-8CDE-772989299937}" srcOrd="0" destOrd="0" presId="urn:microsoft.com/office/officeart/2005/8/layout/vList2"/>
    <dgm:cxn modelId="{D2B540A2-FAD6-4B62-A8E7-0035F11EDE5E}" srcId="{2D3727CA-1977-447D-AD56-C4E775071725}" destId="{0A7ABC2F-7A6F-4DF0-93BE-A7C5CB27524A}" srcOrd="0" destOrd="0" parTransId="{35FC79CB-6483-4295-807C-4BE501EFF063}" sibTransId="{CD246397-7DDB-406A-AA20-949CEB26A721}"/>
    <dgm:cxn modelId="{2037A3A2-A033-419F-B24B-6B054D137371}" type="presOf" srcId="{D9D99A4D-AB01-4358-AB96-182CA1A2F625}" destId="{07E8E16F-1CC8-4FB1-82EA-C5074F733741}" srcOrd="0" destOrd="0" presId="urn:microsoft.com/office/officeart/2005/8/layout/vList2"/>
    <dgm:cxn modelId="{7E6D10A8-C4EC-4F4B-9F82-68A95484481A}" type="presOf" srcId="{2D3727CA-1977-447D-AD56-C4E775071725}" destId="{B8DA8D1F-094E-4324-8F28-9AC530DEE7B1}" srcOrd="0" destOrd="0" presId="urn:microsoft.com/office/officeart/2005/8/layout/vList2"/>
    <dgm:cxn modelId="{E9255CCB-CFED-4806-811B-4F783161D96F}" srcId="{2D3727CA-1977-447D-AD56-C4E775071725}" destId="{1136A2DC-898D-447E-94D3-487D6BDC0315}" srcOrd="5" destOrd="0" parTransId="{4109BDED-C55C-47BD-99BA-0E168C5BED2C}" sibTransId="{353E1638-1EC0-4D6A-BA1E-3580AFC50512}"/>
    <dgm:cxn modelId="{A0A2E9DD-30D4-4F36-8B83-F9BC8050F136}" srcId="{2D3727CA-1977-447D-AD56-C4E775071725}" destId="{9B2FE67C-AD76-4B27-8B65-4FCCDE158D80}" srcOrd="1" destOrd="0" parTransId="{5175294F-5DC1-4BDC-AA6C-1D24AE012483}" sibTransId="{45F9FDBE-A179-4132-8869-9EE2FD458789}"/>
    <dgm:cxn modelId="{9658B8EC-8BE3-4B75-92CB-D1FF0BA923EC}" type="presOf" srcId="{0A7ABC2F-7A6F-4DF0-93BE-A7C5CB27524A}" destId="{2489E0B6-F357-49CF-8E6F-5BA76BE09F28}" srcOrd="0" destOrd="0" presId="urn:microsoft.com/office/officeart/2005/8/layout/vList2"/>
    <dgm:cxn modelId="{930A99F8-14B3-4739-A135-B6C2144A27ED}" srcId="{2D3727CA-1977-447D-AD56-C4E775071725}" destId="{563347B4-BAE9-4086-9D3B-ED3DEC8AD515}" srcOrd="3" destOrd="0" parTransId="{B1CB029E-3295-4E91-9208-3AEBE1B41CF1}" sibTransId="{07E9EB36-597B-404E-8A93-681DE25BBD32}"/>
    <dgm:cxn modelId="{267739FE-D9EA-4274-A66A-6E8290306C48}" type="presOf" srcId="{563347B4-BAE9-4086-9D3B-ED3DEC8AD515}" destId="{ECF61EAD-CFFA-4F1A-8829-DD3F1939B705}" srcOrd="0" destOrd="0" presId="urn:microsoft.com/office/officeart/2005/8/layout/vList2"/>
    <dgm:cxn modelId="{BBC9051F-B3D8-4722-A7A3-029B95DEAE64}" type="presParOf" srcId="{B8DA8D1F-094E-4324-8F28-9AC530DEE7B1}" destId="{2489E0B6-F357-49CF-8E6F-5BA76BE09F28}" srcOrd="0" destOrd="0" presId="urn:microsoft.com/office/officeart/2005/8/layout/vList2"/>
    <dgm:cxn modelId="{4064D151-0E79-44C6-9D37-AE02726D1223}" type="presParOf" srcId="{B8DA8D1F-094E-4324-8F28-9AC530DEE7B1}" destId="{6377EF1B-D841-40FD-9CB9-DC79F6FC340A}" srcOrd="1" destOrd="0" presId="urn:microsoft.com/office/officeart/2005/8/layout/vList2"/>
    <dgm:cxn modelId="{E3E67EA0-DE67-44FC-BC8C-655C642FB806}" type="presParOf" srcId="{B8DA8D1F-094E-4324-8F28-9AC530DEE7B1}" destId="{AD601046-8D32-4F3F-8CDE-772989299937}" srcOrd="2" destOrd="0" presId="urn:microsoft.com/office/officeart/2005/8/layout/vList2"/>
    <dgm:cxn modelId="{EBE70687-903C-4EA5-BF41-AC812FD462E0}" type="presParOf" srcId="{B8DA8D1F-094E-4324-8F28-9AC530DEE7B1}" destId="{6FA7629B-3B55-46F9-9723-8C16A99C816B}" srcOrd="3" destOrd="0" presId="urn:microsoft.com/office/officeart/2005/8/layout/vList2"/>
    <dgm:cxn modelId="{C88AA247-8D62-4E9A-8B77-7D89911125BE}" type="presParOf" srcId="{B8DA8D1F-094E-4324-8F28-9AC530DEE7B1}" destId="{07E8E16F-1CC8-4FB1-82EA-C5074F733741}" srcOrd="4" destOrd="0" presId="urn:microsoft.com/office/officeart/2005/8/layout/vList2"/>
    <dgm:cxn modelId="{D9A8883C-CFAE-4B85-83F3-A69BAE83B987}" type="presParOf" srcId="{B8DA8D1F-094E-4324-8F28-9AC530DEE7B1}" destId="{20F81956-FF03-47DF-BD28-CA57FEFDBE20}" srcOrd="5" destOrd="0" presId="urn:microsoft.com/office/officeart/2005/8/layout/vList2"/>
    <dgm:cxn modelId="{AE4ACD62-E5B5-4EB5-AA38-69A63F551080}" type="presParOf" srcId="{B8DA8D1F-094E-4324-8F28-9AC530DEE7B1}" destId="{ECF61EAD-CFFA-4F1A-8829-DD3F1939B705}" srcOrd="6" destOrd="0" presId="urn:microsoft.com/office/officeart/2005/8/layout/vList2"/>
    <dgm:cxn modelId="{E8A60DB3-4DE1-4F98-B587-E3FF0AE5B26C}" type="presParOf" srcId="{B8DA8D1F-094E-4324-8F28-9AC530DEE7B1}" destId="{F852E717-CE02-4BBD-A9C1-6F7B294209EC}" srcOrd="7" destOrd="0" presId="urn:microsoft.com/office/officeart/2005/8/layout/vList2"/>
    <dgm:cxn modelId="{EB1AC1FD-B808-4E1F-8D74-197FD1465855}" type="presParOf" srcId="{B8DA8D1F-094E-4324-8F28-9AC530DEE7B1}" destId="{46238DB0-3C16-4331-8522-E324AE028C7A}" srcOrd="8" destOrd="0" presId="urn:microsoft.com/office/officeart/2005/8/layout/vList2"/>
    <dgm:cxn modelId="{4476DF7A-9AEC-4DAE-A79F-AF692361DA23}" type="presParOf" srcId="{B8DA8D1F-094E-4324-8F28-9AC530DEE7B1}" destId="{94EC7224-AED2-4591-866C-23DE154767C0}" srcOrd="9" destOrd="0" presId="urn:microsoft.com/office/officeart/2005/8/layout/vList2"/>
    <dgm:cxn modelId="{87805C82-B645-4288-AF6C-25183F274C8B}" type="presParOf" srcId="{B8DA8D1F-094E-4324-8F28-9AC530DEE7B1}" destId="{9AE1A162-288D-4599-B13F-89C76B9ABD17}"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E186DFC-23EF-4F25-A9A3-580E351DD4D6}" type="doc">
      <dgm:prSet loTypeId="urn:microsoft.com/office/officeart/2016/7/layout/VerticalSolidActionList" loCatId="List" qsTypeId="urn:microsoft.com/office/officeart/2005/8/quickstyle/simple1" qsCatId="simple" csTypeId="urn:microsoft.com/office/officeart/2005/8/colors/accent1_2" csCatId="accent1" phldr="1"/>
      <dgm:spPr/>
      <dgm:t>
        <a:bodyPr/>
        <a:lstStyle/>
        <a:p>
          <a:endParaRPr lang="en-US"/>
        </a:p>
      </dgm:t>
    </dgm:pt>
    <dgm:pt modelId="{7378ECB9-CC0B-44BB-B04B-5AAF97DF9676}">
      <dgm:prSet/>
      <dgm:spPr/>
      <dgm:t>
        <a:bodyPr/>
        <a:lstStyle/>
        <a:p>
          <a:r>
            <a:rPr lang="en-US"/>
            <a:t>Encourage</a:t>
          </a:r>
        </a:p>
      </dgm:t>
    </dgm:pt>
    <dgm:pt modelId="{18601E68-467F-4FA4-A136-82B8AFE46822}" type="parTrans" cxnId="{E098EB64-64C2-4B35-8AA7-11802BDE2777}">
      <dgm:prSet/>
      <dgm:spPr/>
      <dgm:t>
        <a:bodyPr/>
        <a:lstStyle/>
        <a:p>
          <a:endParaRPr lang="en-US"/>
        </a:p>
      </dgm:t>
    </dgm:pt>
    <dgm:pt modelId="{7754BD85-9D16-4FDE-9AAB-E2F48138D8F4}" type="sibTrans" cxnId="{E098EB64-64C2-4B35-8AA7-11802BDE2777}">
      <dgm:prSet/>
      <dgm:spPr/>
      <dgm:t>
        <a:bodyPr/>
        <a:lstStyle/>
        <a:p>
          <a:endParaRPr lang="en-US"/>
        </a:p>
      </dgm:t>
    </dgm:pt>
    <dgm:pt modelId="{7B9E177A-47B4-42E8-AE41-722AA76F0BEB}">
      <dgm:prSet custT="1"/>
      <dgm:spPr/>
      <dgm:t>
        <a:bodyPr/>
        <a:lstStyle/>
        <a:p>
          <a:r>
            <a:rPr lang="en-US" sz="2800" dirty="0"/>
            <a:t>Encourage the child to participate in his care. </a:t>
          </a:r>
        </a:p>
      </dgm:t>
    </dgm:pt>
    <dgm:pt modelId="{5C626E8F-8823-490D-AB37-1A6696A9DB57}" type="parTrans" cxnId="{78D2DD75-F57E-408B-9C98-73A2C5585DA2}">
      <dgm:prSet/>
      <dgm:spPr/>
      <dgm:t>
        <a:bodyPr/>
        <a:lstStyle/>
        <a:p>
          <a:endParaRPr lang="en-US"/>
        </a:p>
      </dgm:t>
    </dgm:pt>
    <dgm:pt modelId="{E7BC54C6-5A58-4FDA-823C-CEA247A43C93}" type="sibTrans" cxnId="{78D2DD75-F57E-408B-9C98-73A2C5585DA2}">
      <dgm:prSet/>
      <dgm:spPr/>
      <dgm:t>
        <a:bodyPr/>
        <a:lstStyle/>
        <a:p>
          <a:endParaRPr lang="en-US"/>
        </a:p>
      </dgm:t>
    </dgm:pt>
    <dgm:pt modelId="{10F04A81-D107-41F4-BE2A-964620AEC794}">
      <dgm:prSet/>
      <dgm:spPr/>
      <dgm:t>
        <a:bodyPr/>
        <a:lstStyle/>
        <a:p>
          <a:r>
            <a:rPr lang="en-US"/>
            <a:t>Break down</a:t>
          </a:r>
        </a:p>
      </dgm:t>
    </dgm:pt>
    <dgm:pt modelId="{E179EC87-0329-4575-94A9-A072388878F9}" type="parTrans" cxnId="{1940EE8C-92FF-4202-8893-598C29F23655}">
      <dgm:prSet/>
      <dgm:spPr/>
      <dgm:t>
        <a:bodyPr/>
        <a:lstStyle/>
        <a:p>
          <a:endParaRPr lang="en-US"/>
        </a:p>
      </dgm:t>
    </dgm:pt>
    <dgm:pt modelId="{89222F81-FE08-4C12-BDC7-1737AD7C9D96}" type="sibTrans" cxnId="{1940EE8C-92FF-4202-8893-598C29F23655}">
      <dgm:prSet/>
      <dgm:spPr/>
      <dgm:t>
        <a:bodyPr/>
        <a:lstStyle/>
        <a:p>
          <a:endParaRPr lang="en-US"/>
        </a:p>
      </dgm:t>
    </dgm:pt>
    <dgm:pt modelId="{DE44AA20-19EC-4421-94F8-DFA4F0217D1A}">
      <dgm:prSet custT="1"/>
      <dgm:spPr/>
      <dgm:t>
        <a:bodyPr/>
        <a:lstStyle/>
        <a:p>
          <a:r>
            <a:rPr lang="en-US" sz="2400" dirty="0"/>
            <a:t>Break down tasks into simple steps that the child can accomplish to promote feelings of confidence and control. </a:t>
          </a:r>
        </a:p>
      </dgm:t>
    </dgm:pt>
    <dgm:pt modelId="{B7B9F748-AF2F-4E74-8AD3-CCD1CFC09C3C}" type="parTrans" cxnId="{E8D5C548-917C-45A7-882C-B2C8D1DD7DA9}">
      <dgm:prSet/>
      <dgm:spPr/>
      <dgm:t>
        <a:bodyPr/>
        <a:lstStyle/>
        <a:p>
          <a:endParaRPr lang="en-US"/>
        </a:p>
      </dgm:t>
    </dgm:pt>
    <dgm:pt modelId="{7597BE5E-F05E-481E-B233-F47AFDA8693B}" type="sibTrans" cxnId="{E8D5C548-917C-45A7-882C-B2C8D1DD7DA9}">
      <dgm:prSet/>
      <dgm:spPr/>
      <dgm:t>
        <a:bodyPr/>
        <a:lstStyle/>
        <a:p>
          <a:endParaRPr lang="en-US"/>
        </a:p>
      </dgm:t>
    </dgm:pt>
    <dgm:pt modelId="{F7D7D6DA-90C3-44AA-B7FE-9CFA4EDE1B52}">
      <dgm:prSet/>
      <dgm:spPr/>
      <dgm:t>
        <a:bodyPr/>
        <a:lstStyle/>
        <a:p>
          <a:r>
            <a:rPr lang="en-US"/>
            <a:t>Allow</a:t>
          </a:r>
        </a:p>
      </dgm:t>
    </dgm:pt>
    <dgm:pt modelId="{3CBABFF9-0B7E-4B35-8C51-9C1CC98808BD}" type="parTrans" cxnId="{D5153715-DCDC-47EE-A439-7ABC72AEF838}">
      <dgm:prSet/>
      <dgm:spPr/>
      <dgm:t>
        <a:bodyPr/>
        <a:lstStyle/>
        <a:p>
          <a:endParaRPr lang="en-US"/>
        </a:p>
      </dgm:t>
    </dgm:pt>
    <dgm:pt modelId="{A0B8A7F5-36BD-40A9-8574-8CDE47542B4A}" type="sibTrans" cxnId="{D5153715-DCDC-47EE-A439-7ABC72AEF838}">
      <dgm:prSet/>
      <dgm:spPr/>
      <dgm:t>
        <a:bodyPr/>
        <a:lstStyle/>
        <a:p>
          <a:endParaRPr lang="en-US"/>
        </a:p>
      </dgm:t>
    </dgm:pt>
    <dgm:pt modelId="{B01EB9B0-4BAD-41AA-9B94-052DC9B77140}">
      <dgm:prSet custT="1"/>
      <dgm:spPr/>
      <dgm:t>
        <a:bodyPr/>
        <a:lstStyle/>
        <a:p>
          <a:r>
            <a:rPr lang="en-US" sz="2800" dirty="0"/>
            <a:t>In addition, allow the child to make decisions about his care. </a:t>
          </a:r>
        </a:p>
      </dgm:t>
    </dgm:pt>
    <dgm:pt modelId="{CC6CB5A9-A133-4B2B-91FB-97600CD52B59}" type="parTrans" cxnId="{75BA1B8A-5103-4752-85E0-441A31ECF6EE}">
      <dgm:prSet/>
      <dgm:spPr/>
      <dgm:t>
        <a:bodyPr/>
        <a:lstStyle/>
        <a:p>
          <a:endParaRPr lang="en-US"/>
        </a:p>
      </dgm:t>
    </dgm:pt>
    <dgm:pt modelId="{57060A58-352C-4901-990F-52465CEF5743}" type="sibTrans" cxnId="{75BA1B8A-5103-4752-85E0-441A31ECF6EE}">
      <dgm:prSet/>
      <dgm:spPr/>
      <dgm:t>
        <a:bodyPr/>
        <a:lstStyle/>
        <a:p>
          <a:endParaRPr lang="en-US"/>
        </a:p>
      </dgm:t>
    </dgm:pt>
    <dgm:pt modelId="{62C61F81-7711-46FC-A763-D6FE9A2809BE}">
      <dgm:prSet/>
      <dgm:spPr/>
      <dgm:t>
        <a:bodyPr/>
        <a:lstStyle/>
        <a:p>
          <a:r>
            <a:rPr lang="en-US"/>
            <a:t>Encourage</a:t>
          </a:r>
        </a:p>
      </dgm:t>
    </dgm:pt>
    <dgm:pt modelId="{FB8AD59B-3726-4DB9-AF54-585EECA7A9A2}" type="parTrans" cxnId="{1C7FA712-632D-4A6C-87BB-83800329FB07}">
      <dgm:prSet/>
      <dgm:spPr/>
      <dgm:t>
        <a:bodyPr/>
        <a:lstStyle/>
        <a:p>
          <a:endParaRPr lang="en-US"/>
        </a:p>
      </dgm:t>
    </dgm:pt>
    <dgm:pt modelId="{A2B1A29D-A043-4CE1-AF6F-AF04B652177E}" type="sibTrans" cxnId="{1C7FA712-632D-4A6C-87BB-83800329FB07}">
      <dgm:prSet/>
      <dgm:spPr/>
      <dgm:t>
        <a:bodyPr/>
        <a:lstStyle/>
        <a:p>
          <a:endParaRPr lang="en-US"/>
        </a:p>
      </dgm:t>
    </dgm:pt>
    <dgm:pt modelId="{BD95A4B4-9FE7-4D54-9612-2F96243C0589}">
      <dgm:prSet custT="1"/>
      <dgm:spPr/>
      <dgm:t>
        <a:bodyPr/>
        <a:lstStyle/>
        <a:p>
          <a:r>
            <a:rPr lang="en-US" sz="2400" dirty="0"/>
            <a:t>For example, encourage the school-age child to choose what foods he wants to eat based on his specific diet. </a:t>
          </a:r>
        </a:p>
      </dgm:t>
    </dgm:pt>
    <dgm:pt modelId="{97A69D2A-9598-413F-A0CA-6A2647161145}" type="parTrans" cxnId="{93D27712-79EF-43E7-9AD4-B9E08BA8E42E}">
      <dgm:prSet/>
      <dgm:spPr/>
      <dgm:t>
        <a:bodyPr/>
        <a:lstStyle/>
        <a:p>
          <a:endParaRPr lang="en-US"/>
        </a:p>
      </dgm:t>
    </dgm:pt>
    <dgm:pt modelId="{91B61BAB-12F6-4AF9-B3ED-E6429A3A6C92}" type="sibTrans" cxnId="{93D27712-79EF-43E7-9AD4-B9E08BA8E42E}">
      <dgm:prSet/>
      <dgm:spPr/>
      <dgm:t>
        <a:bodyPr/>
        <a:lstStyle/>
        <a:p>
          <a:endParaRPr lang="en-US"/>
        </a:p>
      </dgm:t>
    </dgm:pt>
    <dgm:pt modelId="{E5368781-F91D-4ABA-A539-3F479BF5CABF}">
      <dgm:prSet/>
      <dgm:spPr/>
      <dgm:t>
        <a:bodyPr/>
        <a:lstStyle/>
        <a:p>
          <a:r>
            <a:rPr lang="en-US"/>
            <a:t>Let</a:t>
          </a:r>
        </a:p>
      </dgm:t>
    </dgm:pt>
    <dgm:pt modelId="{04D01B11-EFF2-403C-976A-709F684A436A}" type="parTrans" cxnId="{33F8CA1F-F5F6-402A-8BFC-763ADE858518}">
      <dgm:prSet/>
      <dgm:spPr/>
      <dgm:t>
        <a:bodyPr/>
        <a:lstStyle/>
        <a:p>
          <a:endParaRPr lang="en-US"/>
        </a:p>
      </dgm:t>
    </dgm:pt>
    <dgm:pt modelId="{673D3EAC-FDF0-4EAE-9D2F-FE19BA7E65A0}" type="sibTrans" cxnId="{33F8CA1F-F5F6-402A-8BFC-763ADE858518}">
      <dgm:prSet/>
      <dgm:spPr/>
      <dgm:t>
        <a:bodyPr/>
        <a:lstStyle/>
        <a:p>
          <a:endParaRPr lang="en-US"/>
        </a:p>
      </dgm:t>
    </dgm:pt>
    <dgm:pt modelId="{AFAAB329-B56F-4D69-A231-1C51A4EB1E32}">
      <dgm:prSet custT="1"/>
      <dgm:spPr/>
      <dgm:t>
        <a:bodyPr/>
        <a:lstStyle/>
        <a:p>
          <a:r>
            <a:rPr lang="en-US" sz="2400" dirty="0"/>
            <a:t>Let the child decide if he wants to get washed before or after breakfast.</a:t>
          </a:r>
        </a:p>
      </dgm:t>
    </dgm:pt>
    <dgm:pt modelId="{4DE3A0C5-7ED9-43D0-81FF-9EE434FC0A7E}" type="parTrans" cxnId="{DF5B370E-F0F1-4E7F-8C1A-E855DFC7D4FF}">
      <dgm:prSet/>
      <dgm:spPr/>
      <dgm:t>
        <a:bodyPr/>
        <a:lstStyle/>
        <a:p>
          <a:endParaRPr lang="en-US"/>
        </a:p>
      </dgm:t>
    </dgm:pt>
    <dgm:pt modelId="{9A57E573-9040-46C3-86EF-FBBDC40DE061}" type="sibTrans" cxnId="{DF5B370E-F0F1-4E7F-8C1A-E855DFC7D4FF}">
      <dgm:prSet/>
      <dgm:spPr/>
      <dgm:t>
        <a:bodyPr/>
        <a:lstStyle/>
        <a:p>
          <a:endParaRPr lang="en-US"/>
        </a:p>
      </dgm:t>
    </dgm:pt>
    <dgm:pt modelId="{10DA37FF-3FB1-4A3C-8AA4-ECD867533725}">
      <dgm:prSet/>
      <dgm:spPr/>
      <dgm:t>
        <a:bodyPr/>
        <a:lstStyle/>
        <a:p>
          <a:r>
            <a:rPr lang="en-US" dirty="0"/>
            <a:t>Demonstrate</a:t>
          </a:r>
        </a:p>
      </dgm:t>
    </dgm:pt>
    <dgm:pt modelId="{D4403BEB-D073-4DF5-BB97-156B9137E86B}" type="parTrans" cxnId="{1841F5BC-1795-4119-B08D-035E7E53FC92}">
      <dgm:prSet/>
      <dgm:spPr/>
      <dgm:t>
        <a:bodyPr/>
        <a:lstStyle/>
        <a:p>
          <a:endParaRPr lang="en-US"/>
        </a:p>
      </dgm:t>
    </dgm:pt>
    <dgm:pt modelId="{670600C4-B64C-4793-AD17-FD5EC75B7AA3}" type="sibTrans" cxnId="{1841F5BC-1795-4119-B08D-035E7E53FC92}">
      <dgm:prSet/>
      <dgm:spPr/>
      <dgm:t>
        <a:bodyPr/>
        <a:lstStyle/>
        <a:p>
          <a:endParaRPr lang="en-US"/>
        </a:p>
      </dgm:t>
    </dgm:pt>
    <dgm:pt modelId="{9812E82D-0971-4C6D-835F-9BFA96364BCA}">
      <dgm:prSet custT="1"/>
      <dgm:spPr/>
      <dgm:t>
        <a:bodyPr/>
        <a:lstStyle/>
        <a:p>
          <a:r>
            <a:rPr lang="en-US" sz="2000" dirty="0"/>
            <a:t>School-age children like to demonstrate their independence but may have difficulty if they need help with something that they previously were able to do by themselves. In these situations, allow the child to do as much as he can for himself.</a:t>
          </a:r>
        </a:p>
      </dgm:t>
    </dgm:pt>
    <dgm:pt modelId="{F2138C5E-F7B1-4BDA-81DB-B4FF090A51B1}" type="parTrans" cxnId="{5497D1F8-CCFA-4F7A-8079-B2BCE1E2886C}">
      <dgm:prSet/>
      <dgm:spPr/>
      <dgm:t>
        <a:bodyPr/>
        <a:lstStyle/>
        <a:p>
          <a:endParaRPr lang="en-US"/>
        </a:p>
      </dgm:t>
    </dgm:pt>
    <dgm:pt modelId="{0BDCA925-47FB-49B2-A932-E4C1652E06F1}" type="sibTrans" cxnId="{5497D1F8-CCFA-4F7A-8079-B2BCE1E2886C}">
      <dgm:prSet/>
      <dgm:spPr/>
      <dgm:t>
        <a:bodyPr/>
        <a:lstStyle/>
        <a:p>
          <a:endParaRPr lang="en-US"/>
        </a:p>
      </dgm:t>
    </dgm:pt>
    <dgm:pt modelId="{95DB63A7-1DB7-4892-AAF1-31CC9575F042}" type="pres">
      <dgm:prSet presAssocID="{AE186DFC-23EF-4F25-A9A3-580E351DD4D6}" presName="Name0" presStyleCnt="0">
        <dgm:presLayoutVars>
          <dgm:dir/>
          <dgm:animLvl val="lvl"/>
          <dgm:resizeHandles val="exact"/>
        </dgm:presLayoutVars>
      </dgm:prSet>
      <dgm:spPr/>
    </dgm:pt>
    <dgm:pt modelId="{EA53C1B7-F339-4118-84CB-9E3F0BB8C530}" type="pres">
      <dgm:prSet presAssocID="{7378ECB9-CC0B-44BB-B04B-5AAF97DF9676}" presName="linNode" presStyleCnt="0"/>
      <dgm:spPr/>
    </dgm:pt>
    <dgm:pt modelId="{879D88B4-FA04-4EEF-9F99-6A52056115F6}" type="pres">
      <dgm:prSet presAssocID="{7378ECB9-CC0B-44BB-B04B-5AAF97DF9676}" presName="parentText" presStyleLbl="alignNode1" presStyleIdx="0" presStyleCnt="6">
        <dgm:presLayoutVars>
          <dgm:chMax val="1"/>
          <dgm:bulletEnabled/>
        </dgm:presLayoutVars>
      </dgm:prSet>
      <dgm:spPr/>
    </dgm:pt>
    <dgm:pt modelId="{41D45AFD-3C7F-4C29-9A6E-DC87A19DF14C}" type="pres">
      <dgm:prSet presAssocID="{7378ECB9-CC0B-44BB-B04B-5AAF97DF9676}" presName="descendantText" presStyleLbl="alignAccFollowNode1" presStyleIdx="0" presStyleCnt="6">
        <dgm:presLayoutVars>
          <dgm:bulletEnabled/>
        </dgm:presLayoutVars>
      </dgm:prSet>
      <dgm:spPr/>
    </dgm:pt>
    <dgm:pt modelId="{8BD300AC-1559-4724-923E-0E19A9895F32}" type="pres">
      <dgm:prSet presAssocID="{7754BD85-9D16-4FDE-9AAB-E2F48138D8F4}" presName="sp" presStyleCnt="0"/>
      <dgm:spPr/>
    </dgm:pt>
    <dgm:pt modelId="{A5946C36-8BFD-471F-828F-6A1D90CED97A}" type="pres">
      <dgm:prSet presAssocID="{10F04A81-D107-41F4-BE2A-964620AEC794}" presName="linNode" presStyleCnt="0"/>
      <dgm:spPr/>
    </dgm:pt>
    <dgm:pt modelId="{49C9D829-C5D8-4BA2-87C9-CE2BEC9FF7BD}" type="pres">
      <dgm:prSet presAssocID="{10F04A81-D107-41F4-BE2A-964620AEC794}" presName="parentText" presStyleLbl="alignNode1" presStyleIdx="1" presStyleCnt="6">
        <dgm:presLayoutVars>
          <dgm:chMax val="1"/>
          <dgm:bulletEnabled/>
        </dgm:presLayoutVars>
      </dgm:prSet>
      <dgm:spPr/>
    </dgm:pt>
    <dgm:pt modelId="{C7C70819-8FD7-4D74-A11D-0786186A4719}" type="pres">
      <dgm:prSet presAssocID="{10F04A81-D107-41F4-BE2A-964620AEC794}" presName="descendantText" presStyleLbl="alignAccFollowNode1" presStyleIdx="1" presStyleCnt="6">
        <dgm:presLayoutVars>
          <dgm:bulletEnabled/>
        </dgm:presLayoutVars>
      </dgm:prSet>
      <dgm:spPr/>
    </dgm:pt>
    <dgm:pt modelId="{6C71E21C-0F64-45AB-AF44-1875527FD7C2}" type="pres">
      <dgm:prSet presAssocID="{89222F81-FE08-4C12-BDC7-1737AD7C9D96}" presName="sp" presStyleCnt="0"/>
      <dgm:spPr/>
    </dgm:pt>
    <dgm:pt modelId="{0FEDBEDD-D801-4253-87C8-0097987BD186}" type="pres">
      <dgm:prSet presAssocID="{F7D7D6DA-90C3-44AA-B7FE-9CFA4EDE1B52}" presName="linNode" presStyleCnt="0"/>
      <dgm:spPr/>
    </dgm:pt>
    <dgm:pt modelId="{890B9DF8-807C-4D4E-BD5D-B06FBA5A3874}" type="pres">
      <dgm:prSet presAssocID="{F7D7D6DA-90C3-44AA-B7FE-9CFA4EDE1B52}" presName="parentText" presStyleLbl="alignNode1" presStyleIdx="2" presStyleCnt="6">
        <dgm:presLayoutVars>
          <dgm:chMax val="1"/>
          <dgm:bulletEnabled/>
        </dgm:presLayoutVars>
      </dgm:prSet>
      <dgm:spPr/>
    </dgm:pt>
    <dgm:pt modelId="{77F126E7-5903-4D5C-B6F5-2D5C04EF4E0D}" type="pres">
      <dgm:prSet presAssocID="{F7D7D6DA-90C3-44AA-B7FE-9CFA4EDE1B52}" presName="descendantText" presStyleLbl="alignAccFollowNode1" presStyleIdx="2" presStyleCnt="6">
        <dgm:presLayoutVars>
          <dgm:bulletEnabled/>
        </dgm:presLayoutVars>
      </dgm:prSet>
      <dgm:spPr/>
    </dgm:pt>
    <dgm:pt modelId="{5FE6B9B0-6B38-456D-B5DD-1CFF18C71F7C}" type="pres">
      <dgm:prSet presAssocID="{A0B8A7F5-36BD-40A9-8574-8CDE47542B4A}" presName="sp" presStyleCnt="0"/>
      <dgm:spPr/>
    </dgm:pt>
    <dgm:pt modelId="{1B5A1028-49BC-4943-847F-B9EDCEAC03B8}" type="pres">
      <dgm:prSet presAssocID="{62C61F81-7711-46FC-A763-D6FE9A2809BE}" presName="linNode" presStyleCnt="0"/>
      <dgm:spPr/>
    </dgm:pt>
    <dgm:pt modelId="{90D4DAF7-2FC5-43F0-A604-EE9A489400EE}" type="pres">
      <dgm:prSet presAssocID="{62C61F81-7711-46FC-A763-D6FE9A2809BE}" presName="parentText" presStyleLbl="alignNode1" presStyleIdx="3" presStyleCnt="6">
        <dgm:presLayoutVars>
          <dgm:chMax val="1"/>
          <dgm:bulletEnabled/>
        </dgm:presLayoutVars>
      </dgm:prSet>
      <dgm:spPr/>
    </dgm:pt>
    <dgm:pt modelId="{93123603-E902-4D4E-B520-C14542FBEFA3}" type="pres">
      <dgm:prSet presAssocID="{62C61F81-7711-46FC-A763-D6FE9A2809BE}" presName="descendantText" presStyleLbl="alignAccFollowNode1" presStyleIdx="3" presStyleCnt="6">
        <dgm:presLayoutVars>
          <dgm:bulletEnabled/>
        </dgm:presLayoutVars>
      </dgm:prSet>
      <dgm:spPr/>
    </dgm:pt>
    <dgm:pt modelId="{1E2FC8C2-9E46-4584-B27B-456D9DFA3283}" type="pres">
      <dgm:prSet presAssocID="{A2B1A29D-A043-4CE1-AF6F-AF04B652177E}" presName="sp" presStyleCnt="0"/>
      <dgm:spPr/>
    </dgm:pt>
    <dgm:pt modelId="{58AFE2AD-18A3-4A41-AFF4-E85049CE2351}" type="pres">
      <dgm:prSet presAssocID="{E5368781-F91D-4ABA-A539-3F479BF5CABF}" presName="linNode" presStyleCnt="0"/>
      <dgm:spPr/>
    </dgm:pt>
    <dgm:pt modelId="{7A8AD701-23C2-4AAD-A09B-F592160A6CA4}" type="pres">
      <dgm:prSet presAssocID="{E5368781-F91D-4ABA-A539-3F479BF5CABF}" presName="parentText" presStyleLbl="alignNode1" presStyleIdx="4" presStyleCnt="6">
        <dgm:presLayoutVars>
          <dgm:chMax val="1"/>
          <dgm:bulletEnabled/>
        </dgm:presLayoutVars>
      </dgm:prSet>
      <dgm:spPr/>
    </dgm:pt>
    <dgm:pt modelId="{8149D3EC-DBE7-4C57-A89D-4B6CC0E0C564}" type="pres">
      <dgm:prSet presAssocID="{E5368781-F91D-4ABA-A539-3F479BF5CABF}" presName="descendantText" presStyleLbl="alignAccFollowNode1" presStyleIdx="4" presStyleCnt="6">
        <dgm:presLayoutVars>
          <dgm:bulletEnabled/>
        </dgm:presLayoutVars>
      </dgm:prSet>
      <dgm:spPr/>
    </dgm:pt>
    <dgm:pt modelId="{643229C3-1450-4A4A-9F48-A4193CB17EEE}" type="pres">
      <dgm:prSet presAssocID="{673D3EAC-FDF0-4EAE-9D2F-FE19BA7E65A0}" presName="sp" presStyleCnt="0"/>
      <dgm:spPr/>
    </dgm:pt>
    <dgm:pt modelId="{F8B98CA6-4D0B-4CAF-BFE6-6CA60954BA76}" type="pres">
      <dgm:prSet presAssocID="{10DA37FF-3FB1-4A3C-8AA4-ECD867533725}" presName="linNode" presStyleCnt="0"/>
      <dgm:spPr/>
    </dgm:pt>
    <dgm:pt modelId="{C909E5CA-1BCD-4250-9C9E-2FA567794199}" type="pres">
      <dgm:prSet presAssocID="{10DA37FF-3FB1-4A3C-8AA4-ECD867533725}" presName="parentText" presStyleLbl="alignNode1" presStyleIdx="5" presStyleCnt="6">
        <dgm:presLayoutVars>
          <dgm:chMax val="1"/>
          <dgm:bulletEnabled/>
        </dgm:presLayoutVars>
      </dgm:prSet>
      <dgm:spPr/>
    </dgm:pt>
    <dgm:pt modelId="{DC9EF55C-19B1-4DDD-8468-982A5FAC0075}" type="pres">
      <dgm:prSet presAssocID="{10DA37FF-3FB1-4A3C-8AA4-ECD867533725}" presName="descendantText" presStyleLbl="alignAccFollowNode1" presStyleIdx="5" presStyleCnt="6">
        <dgm:presLayoutVars>
          <dgm:bulletEnabled/>
        </dgm:presLayoutVars>
      </dgm:prSet>
      <dgm:spPr/>
    </dgm:pt>
  </dgm:ptLst>
  <dgm:cxnLst>
    <dgm:cxn modelId="{099BB905-8948-4736-B700-50EF2990D83C}" type="presOf" srcId="{F7D7D6DA-90C3-44AA-B7FE-9CFA4EDE1B52}" destId="{890B9DF8-807C-4D4E-BD5D-B06FBA5A3874}" srcOrd="0" destOrd="0" presId="urn:microsoft.com/office/officeart/2016/7/layout/VerticalSolidActionList"/>
    <dgm:cxn modelId="{DF5B370E-F0F1-4E7F-8C1A-E855DFC7D4FF}" srcId="{E5368781-F91D-4ABA-A539-3F479BF5CABF}" destId="{AFAAB329-B56F-4D69-A231-1C51A4EB1E32}" srcOrd="0" destOrd="0" parTransId="{4DE3A0C5-7ED9-43D0-81FF-9EE434FC0A7E}" sibTransId="{9A57E573-9040-46C3-86EF-FBBDC40DE061}"/>
    <dgm:cxn modelId="{93D27712-79EF-43E7-9AD4-B9E08BA8E42E}" srcId="{62C61F81-7711-46FC-A763-D6FE9A2809BE}" destId="{BD95A4B4-9FE7-4D54-9612-2F96243C0589}" srcOrd="0" destOrd="0" parTransId="{97A69D2A-9598-413F-A0CA-6A2647161145}" sibTransId="{91B61BAB-12F6-4AF9-B3ED-E6429A3A6C92}"/>
    <dgm:cxn modelId="{1C7FA712-632D-4A6C-87BB-83800329FB07}" srcId="{AE186DFC-23EF-4F25-A9A3-580E351DD4D6}" destId="{62C61F81-7711-46FC-A763-D6FE9A2809BE}" srcOrd="3" destOrd="0" parTransId="{FB8AD59B-3726-4DB9-AF54-585EECA7A9A2}" sibTransId="{A2B1A29D-A043-4CE1-AF6F-AF04B652177E}"/>
    <dgm:cxn modelId="{D5153715-DCDC-47EE-A439-7ABC72AEF838}" srcId="{AE186DFC-23EF-4F25-A9A3-580E351DD4D6}" destId="{F7D7D6DA-90C3-44AA-B7FE-9CFA4EDE1B52}" srcOrd="2" destOrd="0" parTransId="{3CBABFF9-0B7E-4B35-8C51-9C1CC98808BD}" sibTransId="{A0B8A7F5-36BD-40A9-8574-8CDE47542B4A}"/>
    <dgm:cxn modelId="{33F8CA1F-F5F6-402A-8BFC-763ADE858518}" srcId="{AE186DFC-23EF-4F25-A9A3-580E351DD4D6}" destId="{E5368781-F91D-4ABA-A539-3F479BF5CABF}" srcOrd="4" destOrd="0" parTransId="{04D01B11-EFF2-403C-976A-709F684A436A}" sibTransId="{673D3EAC-FDF0-4EAE-9D2F-FE19BA7E65A0}"/>
    <dgm:cxn modelId="{85D44125-8C6C-4057-8EE1-9BB17FDA3B04}" type="presOf" srcId="{BD95A4B4-9FE7-4D54-9612-2F96243C0589}" destId="{93123603-E902-4D4E-B520-C14542FBEFA3}" srcOrd="0" destOrd="0" presId="urn:microsoft.com/office/officeart/2016/7/layout/VerticalSolidActionList"/>
    <dgm:cxn modelId="{2168372E-A1DD-46DF-ACE6-E54C4E88FAE1}" type="presOf" srcId="{E5368781-F91D-4ABA-A539-3F479BF5CABF}" destId="{7A8AD701-23C2-4AAD-A09B-F592160A6CA4}" srcOrd="0" destOrd="0" presId="urn:microsoft.com/office/officeart/2016/7/layout/VerticalSolidActionList"/>
    <dgm:cxn modelId="{8F449B5C-DC3C-44E2-B0F1-F3E0CB0BC440}" type="presOf" srcId="{AFAAB329-B56F-4D69-A231-1C51A4EB1E32}" destId="{8149D3EC-DBE7-4C57-A89D-4B6CC0E0C564}" srcOrd="0" destOrd="0" presId="urn:microsoft.com/office/officeart/2016/7/layout/VerticalSolidActionList"/>
    <dgm:cxn modelId="{319E2643-B03E-4C7E-95D4-D61965D25973}" type="presOf" srcId="{DE44AA20-19EC-4421-94F8-DFA4F0217D1A}" destId="{C7C70819-8FD7-4D74-A11D-0786186A4719}" srcOrd="0" destOrd="0" presId="urn:microsoft.com/office/officeart/2016/7/layout/VerticalSolidActionList"/>
    <dgm:cxn modelId="{E098EB64-64C2-4B35-8AA7-11802BDE2777}" srcId="{AE186DFC-23EF-4F25-A9A3-580E351DD4D6}" destId="{7378ECB9-CC0B-44BB-B04B-5AAF97DF9676}" srcOrd="0" destOrd="0" parTransId="{18601E68-467F-4FA4-A136-82B8AFE46822}" sibTransId="{7754BD85-9D16-4FDE-9AAB-E2F48138D8F4}"/>
    <dgm:cxn modelId="{E8D5C548-917C-45A7-882C-B2C8D1DD7DA9}" srcId="{10F04A81-D107-41F4-BE2A-964620AEC794}" destId="{DE44AA20-19EC-4421-94F8-DFA4F0217D1A}" srcOrd="0" destOrd="0" parTransId="{B7B9F748-AF2F-4E74-8AD3-CCD1CFC09C3C}" sibTransId="{7597BE5E-F05E-481E-B233-F47AFDA8693B}"/>
    <dgm:cxn modelId="{78D2DD75-F57E-408B-9C98-73A2C5585DA2}" srcId="{7378ECB9-CC0B-44BB-B04B-5AAF97DF9676}" destId="{7B9E177A-47B4-42E8-AE41-722AA76F0BEB}" srcOrd="0" destOrd="0" parTransId="{5C626E8F-8823-490D-AB37-1A6696A9DB57}" sibTransId="{E7BC54C6-5A58-4FDA-823C-CEA247A43C93}"/>
    <dgm:cxn modelId="{61FED07D-3BFF-487F-A606-BA53366CAFA8}" type="presOf" srcId="{62C61F81-7711-46FC-A763-D6FE9A2809BE}" destId="{90D4DAF7-2FC5-43F0-A604-EE9A489400EE}" srcOrd="0" destOrd="0" presId="urn:microsoft.com/office/officeart/2016/7/layout/VerticalSolidActionList"/>
    <dgm:cxn modelId="{75BA1B8A-5103-4752-85E0-441A31ECF6EE}" srcId="{F7D7D6DA-90C3-44AA-B7FE-9CFA4EDE1B52}" destId="{B01EB9B0-4BAD-41AA-9B94-052DC9B77140}" srcOrd="0" destOrd="0" parTransId="{CC6CB5A9-A133-4B2B-91FB-97600CD52B59}" sibTransId="{57060A58-352C-4901-990F-52465CEF5743}"/>
    <dgm:cxn modelId="{1940EE8C-92FF-4202-8893-598C29F23655}" srcId="{AE186DFC-23EF-4F25-A9A3-580E351DD4D6}" destId="{10F04A81-D107-41F4-BE2A-964620AEC794}" srcOrd="1" destOrd="0" parTransId="{E179EC87-0329-4575-94A9-A072388878F9}" sibTransId="{89222F81-FE08-4C12-BDC7-1737AD7C9D96}"/>
    <dgm:cxn modelId="{6EA7DB8D-EC5F-4DD8-9077-22A8030CE8F8}" type="presOf" srcId="{10DA37FF-3FB1-4A3C-8AA4-ECD867533725}" destId="{C909E5CA-1BCD-4250-9C9E-2FA567794199}" srcOrd="0" destOrd="0" presId="urn:microsoft.com/office/officeart/2016/7/layout/VerticalSolidActionList"/>
    <dgm:cxn modelId="{9E71DD8D-EFC5-4092-A0E7-FA95AF4FF41F}" type="presOf" srcId="{AE186DFC-23EF-4F25-A9A3-580E351DD4D6}" destId="{95DB63A7-1DB7-4892-AAF1-31CC9575F042}" srcOrd="0" destOrd="0" presId="urn:microsoft.com/office/officeart/2016/7/layout/VerticalSolidActionList"/>
    <dgm:cxn modelId="{972BCA9F-85E6-452E-9C17-8476B1C104B8}" type="presOf" srcId="{7B9E177A-47B4-42E8-AE41-722AA76F0BEB}" destId="{41D45AFD-3C7F-4C29-9A6E-DC87A19DF14C}" srcOrd="0" destOrd="0" presId="urn:microsoft.com/office/officeart/2016/7/layout/VerticalSolidActionList"/>
    <dgm:cxn modelId="{1841F5BC-1795-4119-B08D-035E7E53FC92}" srcId="{AE186DFC-23EF-4F25-A9A3-580E351DD4D6}" destId="{10DA37FF-3FB1-4A3C-8AA4-ECD867533725}" srcOrd="5" destOrd="0" parTransId="{D4403BEB-D073-4DF5-BB97-156B9137E86B}" sibTransId="{670600C4-B64C-4793-AD17-FD5EC75B7AA3}"/>
    <dgm:cxn modelId="{9B0618C0-5331-4DDE-BC08-4CC007BEE005}" type="presOf" srcId="{9812E82D-0971-4C6D-835F-9BFA96364BCA}" destId="{DC9EF55C-19B1-4DDD-8468-982A5FAC0075}" srcOrd="0" destOrd="0" presId="urn:microsoft.com/office/officeart/2016/7/layout/VerticalSolidActionList"/>
    <dgm:cxn modelId="{4E2F49C9-FE30-4C1F-A524-60C07DAC027B}" type="presOf" srcId="{7378ECB9-CC0B-44BB-B04B-5AAF97DF9676}" destId="{879D88B4-FA04-4EEF-9F99-6A52056115F6}" srcOrd="0" destOrd="0" presId="urn:microsoft.com/office/officeart/2016/7/layout/VerticalSolidActionList"/>
    <dgm:cxn modelId="{7FA636D5-4B8F-4CDF-B7C5-D7B5B13E95F8}" type="presOf" srcId="{10F04A81-D107-41F4-BE2A-964620AEC794}" destId="{49C9D829-C5D8-4BA2-87C9-CE2BEC9FF7BD}" srcOrd="0" destOrd="0" presId="urn:microsoft.com/office/officeart/2016/7/layout/VerticalSolidActionList"/>
    <dgm:cxn modelId="{A7CE53F4-8406-4645-ACB6-B19C53E65FA8}" type="presOf" srcId="{B01EB9B0-4BAD-41AA-9B94-052DC9B77140}" destId="{77F126E7-5903-4D5C-B6F5-2D5C04EF4E0D}" srcOrd="0" destOrd="0" presId="urn:microsoft.com/office/officeart/2016/7/layout/VerticalSolidActionList"/>
    <dgm:cxn modelId="{5497D1F8-CCFA-4F7A-8079-B2BCE1E2886C}" srcId="{10DA37FF-3FB1-4A3C-8AA4-ECD867533725}" destId="{9812E82D-0971-4C6D-835F-9BFA96364BCA}" srcOrd="0" destOrd="0" parTransId="{F2138C5E-F7B1-4BDA-81DB-B4FF090A51B1}" sibTransId="{0BDCA925-47FB-49B2-A932-E4C1652E06F1}"/>
    <dgm:cxn modelId="{407DA452-C85E-46A6-9669-6D58BDB222BD}" type="presParOf" srcId="{95DB63A7-1DB7-4892-AAF1-31CC9575F042}" destId="{EA53C1B7-F339-4118-84CB-9E3F0BB8C530}" srcOrd="0" destOrd="0" presId="urn:microsoft.com/office/officeart/2016/7/layout/VerticalSolidActionList"/>
    <dgm:cxn modelId="{3B0E29A7-348F-4F26-861E-6782CDCC4137}" type="presParOf" srcId="{EA53C1B7-F339-4118-84CB-9E3F0BB8C530}" destId="{879D88B4-FA04-4EEF-9F99-6A52056115F6}" srcOrd="0" destOrd="0" presId="urn:microsoft.com/office/officeart/2016/7/layout/VerticalSolidActionList"/>
    <dgm:cxn modelId="{14844F89-85BD-4574-A85B-6A01B5AF349B}" type="presParOf" srcId="{EA53C1B7-F339-4118-84CB-9E3F0BB8C530}" destId="{41D45AFD-3C7F-4C29-9A6E-DC87A19DF14C}" srcOrd="1" destOrd="0" presId="urn:microsoft.com/office/officeart/2016/7/layout/VerticalSolidActionList"/>
    <dgm:cxn modelId="{B5370D62-ADD0-44D4-B5BE-4E141156C8C3}" type="presParOf" srcId="{95DB63A7-1DB7-4892-AAF1-31CC9575F042}" destId="{8BD300AC-1559-4724-923E-0E19A9895F32}" srcOrd="1" destOrd="0" presId="urn:microsoft.com/office/officeart/2016/7/layout/VerticalSolidActionList"/>
    <dgm:cxn modelId="{D7030C5B-2682-4275-97ED-41C7A053AF5B}" type="presParOf" srcId="{95DB63A7-1DB7-4892-AAF1-31CC9575F042}" destId="{A5946C36-8BFD-471F-828F-6A1D90CED97A}" srcOrd="2" destOrd="0" presId="urn:microsoft.com/office/officeart/2016/7/layout/VerticalSolidActionList"/>
    <dgm:cxn modelId="{303E9C7F-C7A6-4705-8441-B934E261E4DF}" type="presParOf" srcId="{A5946C36-8BFD-471F-828F-6A1D90CED97A}" destId="{49C9D829-C5D8-4BA2-87C9-CE2BEC9FF7BD}" srcOrd="0" destOrd="0" presId="urn:microsoft.com/office/officeart/2016/7/layout/VerticalSolidActionList"/>
    <dgm:cxn modelId="{43A372E9-1860-4535-913D-A8DDB70A9F4D}" type="presParOf" srcId="{A5946C36-8BFD-471F-828F-6A1D90CED97A}" destId="{C7C70819-8FD7-4D74-A11D-0786186A4719}" srcOrd="1" destOrd="0" presId="urn:microsoft.com/office/officeart/2016/7/layout/VerticalSolidActionList"/>
    <dgm:cxn modelId="{50E9A45F-D6EE-44A2-AD37-CE36401A4824}" type="presParOf" srcId="{95DB63A7-1DB7-4892-AAF1-31CC9575F042}" destId="{6C71E21C-0F64-45AB-AF44-1875527FD7C2}" srcOrd="3" destOrd="0" presId="urn:microsoft.com/office/officeart/2016/7/layout/VerticalSolidActionList"/>
    <dgm:cxn modelId="{EDBAA614-2F52-463D-8095-CFC3BCE59A47}" type="presParOf" srcId="{95DB63A7-1DB7-4892-AAF1-31CC9575F042}" destId="{0FEDBEDD-D801-4253-87C8-0097987BD186}" srcOrd="4" destOrd="0" presId="urn:microsoft.com/office/officeart/2016/7/layout/VerticalSolidActionList"/>
    <dgm:cxn modelId="{933B3EEA-83D5-4B9C-9531-0886837C2CF1}" type="presParOf" srcId="{0FEDBEDD-D801-4253-87C8-0097987BD186}" destId="{890B9DF8-807C-4D4E-BD5D-B06FBA5A3874}" srcOrd="0" destOrd="0" presId="urn:microsoft.com/office/officeart/2016/7/layout/VerticalSolidActionList"/>
    <dgm:cxn modelId="{5E4855A2-C405-4F94-BB78-040A1BE97ED8}" type="presParOf" srcId="{0FEDBEDD-D801-4253-87C8-0097987BD186}" destId="{77F126E7-5903-4D5C-B6F5-2D5C04EF4E0D}" srcOrd="1" destOrd="0" presId="urn:microsoft.com/office/officeart/2016/7/layout/VerticalSolidActionList"/>
    <dgm:cxn modelId="{5099B87E-4BAC-4DB4-ABFE-C93C63FE7A6E}" type="presParOf" srcId="{95DB63A7-1DB7-4892-AAF1-31CC9575F042}" destId="{5FE6B9B0-6B38-456D-B5DD-1CFF18C71F7C}" srcOrd="5" destOrd="0" presId="urn:microsoft.com/office/officeart/2016/7/layout/VerticalSolidActionList"/>
    <dgm:cxn modelId="{34D77791-D757-4FC7-9D1B-14162BB00975}" type="presParOf" srcId="{95DB63A7-1DB7-4892-AAF1-31CC9575F042}" destId="{1B5A1028-49BC-4943-847F-B9EDCEAC03B8}" srcOrd="6" destOrd="0" presId="urn:microsoft.com/office/officeart/2016/7/layout/VerticalSolidActionList"/>
    <dgm:cxn modelId="{9C2B924E-F2B1-4802-A20E-BBA312BF5CB6}" type="presParOf" srcId="{1B5A1028-49BC-4943-847F-B9EDCEAC03B8}" destId="{90D4DAF7-2FC5-43F0-A604-EE9A489400EE}" srcOrd="0" destOrd="0" presId="urn:microsoft.com/office/officeart/2016/7/layout/VerticalSolidActionList"/>
    <dgm:cxn modelId="{5B87106C-4399-4D30-A360-C33FAFEB9758}" type="presParOf" srcId="{1B5A1028-49BC-4943-847F-B9EDCEAC03B8}" destId="{93123603-E902-4D4E-B520-C14542FBEFA3}" srcOrd="1" destOrd="0" presId="urn:microsoft.com/office/officeart/2016/7/layout/VerticalSolidActionList"/>
    <dgm:cxn modelId="{9E7E1BBE-F21A-4B08-A99B-B061BD143C30}" type="presParOf" srcId="{95DB63A7-1DB7-4892-AAF1-31CC9575F042}" destId="{1E2FC8C2-9E46-4584-B27B-456D9DFA3283}" srcOrd="7" destOrd="0" presId="urn:microsoft.com/office/officeart/2016/7/layout/VerticalSolidActionList"/>
    <dgm:cxn modelId="{EFD536E6-E0E4-4367-96E7-6579B8BAC91E}" type="presParOf" srcId="{95DB63A7-1DB7-4892-AAF1-31CC9575F042}" destId="{58AFE2AD-18A3-4A41-AFF4-E85049CE2351}" srcOrd="8" destOrd="0" presId="urn:microsoft.com/office/officeart/2016/7/layout/VerticalSolidActionList"/>
    <dgm:cxn modelId="{29010216-8EA7-452F-A830-951ED198B39A}" type="presParOf" srcId="{58AFE2AD-18A3-4A41-AFF4-E85049CE2351}" destId="{7A8AD701-23C2-4AAD-A09B-F592160A6CA4}" srcOrd="0" destOrd="0" presId="urn:microsoft.com/office/officeart/2016/7/layout/VerticalSolidActionList"/>
    <dgm:cxn modelId="{6952BAF2-7A3C-4F31-9792-C2858CDD9BF8}" type="presParOf" srcId="{58AFE2AD-18A3-4A41-AFF4-E85049CE2351}" destId="{8149D3EC-DBE7-4C57-A89D-4B6CC0E0C564}" srcOrd="1" destOrd="0" presId="urn:microsoft.com/office/officeart/2016/7/layout/VerticalSolidActionList"/>
    <dgm:cxn modelId="{12A08D4A-AB04-49B3-97ED-2C9625BACDBB}" type="presParOf" srcId="{95DB63A7-1DB7-4892-AAF1-31CC9575F042}" destId="{643229C3-1450-4A4A-9F48-A4193CB17EEE}" srcOrd="9" destOrd="0" presId="urn:microsoft.com/office/officeart/2016/7/layout/VerticalSolidActionList"/>
    <dgm:cxn modelId="{7D750167-091C-43A7-ABB2-ABC36639DDDA}" type="presParOf" srcId="{95DB63A7-1DB7-4892-AAF1-31CC9575F042}" destId="{F8B98CA6-4D0B-4CAF-BFE6-6CA60954BA76}" srcOrd="10" destOrd="0" presId="urn:microsoft.com/office/officeart/2016/7/layout/VerticalSolidActionList"/>
    <dgm:cxn modelId="{EB1D5550-58EC-410D-84F0-D6832210281A}" type="presParOf" srcId="{F8B98CA6-4D0B-4CAF-BFE6-6CA60954BA76}" destId="{C909E5CA-1BCD-4250-9C9E-2FA567794199}" srcOrd="0" destOrd="0" presId="urn:microsoft.com/office/officeart/2016/7/layout/VerticalSolidActionList"/>
    <dgm:cxn modelId="{4966AB53-B2CB-4789-A123-7C9434BB7621}" type="presParOf" srcId="{F8B98CA6-4D0B-4CAF-BFE6-6CA60954BA76}" destId="{DC9EF55C-19B1-4DDD-8468-982A5FAC0075}" srcOrd="1" destOrd="0" presId="urn:microsoft.com/office/officeart/2016/7/layout/VerticalSolid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E186DFC-23EF-4F25-A9A3-580E351DD4D6}" type="doc">
      <dgm:prSet loTypeId="urn:microsoft.com/office/officeart/2016/7/layout/VerticalSolidActionList" loCatId="List" qsTypeId="urn:microsoft.com/office/officeart/2005/8/quickstyle/simple1" qsCatId="simple" csTypeId="urn:microsoft.com/office/officeart/2005/8/colors/accent1_2" csCatId="accent1" phldr="1"/>
      <dgm:spPr/>
      <dgm:t>
        <a:bodyPr/>
        <a:lstStyle/>
        <a:p>
          <a:endParaRPr lang="en-US"/>
        </a:p>
      </dgm:t>
    </dgm:pt>
    <dgm:pt modelId="{7378ECB9-CC0B-44BB-B04B-5AAF97DF9676}">
      <dgm:prSet/>
      <dgm:spPr/>
      <dgm:t>
        <a:bodyPr/>
        <a:lstStyle/>
        <a:p>
          <a:pPr rtl="1"/>
          <a:r>
            <a:rPr lang="en-US" dirty="0"/>
            <a:t>Focus</a:t>
          </a:r>
        </a:p>
      </dgm:t>
    </dgm:pt>
    <dgm:pt modelId="{18601E68-467F-4FA4-A136-82B8AFE46822}" type="parTrans" cxnId="{E098EB64-64C2-4B35-8AA7-11802BDE2777}">
      <dgm:prSet/>
      <dgm:spPr/>
      <dgm:t>
        <a:bodyPr/>
        <a:lstStyle/>
        <a:p>
          <a:endParaRPr lang="en-US"/>
        </a:p>
      </dgm:t>
    </dgm:pt>
    <dgm:pt modelId="{7754BD85-9D16-4FDE-9AAB-E2F48138D8F4}" type="sibTrans" cxnId="{E098EB64-64C2-4B35-8AA7-11802BDE2777}">
      <dgm:prSet/>
      <dgm:spPr/>
      <dgm:t>
        <a:bodyPr/>
        <a:lstStyle/>
        <a:p>
          <a:endParaRPr lang="en-US"/>
        </a:p>
      </dgm:t>
    </dgm:pt>
    <dgm:pt modelId="{7B9E177A-47B4-42E8-AE41-722AA76F0BEB}">
      <dgm:prSet custT="1"/>
      <dgm:spPr/>
      <dgm:t>
        <a:bodyPr/>
        <a:lstStyle/>
        <a:p>
          <a:pPr algn="l" rtl="1">
            <a:buFont typeface="Wingdings" panose="05000000000000000000" pitchFamily="2" charset="2"/>
            <a:buNone/>
          </a:pPr>
          <a:r>
            <a:rPr lang="en-US" sz="2400" dirty="0"/>
            <a:t>on the child’s ability to perform the task, rather than on the fact that he needed assistance.</a:t>
          </a:r>
        </a:p>
      </dgm:t>
    </dgm:pt>
    <dgm:pt modelId="{5C626E8F-8823-490D-AB37-1A6696A9DB57}" type="parTrans" cxnId="{78D2DD75-F57E-408B-9C98-73A2C5585DA2}">
      <dgm:prSet/>
      <dgm:spPr/>
      <dgm:t>
        <a:bodyPr/>
        <a:lstStyle/>
        <a:p>
          <a:endParaRPr lang="en-US"/>
        </a:p>
      </dgm:t>
    </dgm:pt>
    <dgm:pt modelId="{E7BC54C6-5A58-4FDA-823C-CEA247A43C93}" type="sibTrans" cxnId="{78D2DD75-F57E-408B-9C98-73A2C5585DA2}">
      <dgm:prSet/>
      <dgm:spPr/>
      <dgm:t>
        <a:bodyPr/>
        <a:lstStyle/>
        <a:p>
          <a:endParaRPr lang="en-US"/>
        </a:p>
      </dgm:t>
    </dgm:pt>
    <dgm:pt modelId="{10F04A81-D107-41F4-BE2A-964620AEC794}">
      <dgm:prSet/>
      <dgm:spPr/>
      <dgm:t>
        <a:bodyPr/>
        <a:lstStyle/>
        <a:p>
          <a:pPr rtl="1"/>
          <a:r>
            <a:rPr lang="en-US" dirty="0"/>
            <a:t>For example</a:t>
          </a:r>
        </a:p>
      </dgm:t>
    </dgm:pt>
    <dgm:pt modelId="{E179EC87-0329-4575-94A9-A072388878F9}" type="parTrans" cxnId="{1940EE8C-92FF-4202-8893-598C29F23655}">
      <dgm:prSet/>
      <dgm:spPr/>
      <dgm:t>
        <a:bodyPr/>
        <a:lstStyle/>
        <a:p>
          <a:endParaRPr lang="en-US"/>
        </a:p>
      </dgm:t>
    </dgm:pt>
    <dgm:pt modelId="{89222F81-FE08-4C12-BDC7-1737AD7C9D96}" type="sibTrans" cxnId="{1940EE8C-92FF-4202-8893-598C29F23655}">
      <dgm:prSet/>
      <dgm:spPr/>
      <dgm:t>
        <a:bodyPr/>
        <a:lstStyle/>
        <a:p>
          <a:endParaRPr lang="en-US"/>
        </a:p>
      </dgm:t>
    </dgm:pt>
    <dgm:pt modelId="{DE44AA20-19EC-4421-94F8-DFA4F0217D1A}">
      <dgm:prSet custT="1"/>
      <dgm:spPr/>
      <dgm:t>
        <a:bodyPr/>
        <a:lstStyle/>
        <a:p>
          <a:pPr algn="l" rtl="1">
            <a:buFont typeface="Wingdings" panose="05000000000000000000" pitchFamily="2" charset="2"/>
            <a:buChar char="Ø"/>
          </a:pPr>
          <a:r>
            <a:rPr lang="en-US" sz="1800" dirty="0"/>
            <a:t>You can tell the child, “You really did well getting dressed this morning. We couldn’t have gotten your arm through the pajama sleeve without your help.” </a:t>
          </a:r>
        </a:p>
      </dgm:t>
    </dgm:pt>
    <dgm:pt modelId="{B7B9F748-AF2F-4E74-8AD3-CCD1CFC09C3C}" type="parTrans" cxnId="{E8D5C548-917C-45A7-882C-B2C8D1DD7DA9}">
      <dgm:prSet/>
      <dgm:spPr/>
      <dgm:t>
        <a:bodyPr/>
        <a:lstStyle/>
        <a:p>
          <a:endParaRPr lang="en-US"/>
        </a:p>
      </dgm:t>
    </dgm:pt>
    <dgm:pt modelId="{7597BE5E-F05E-481E-B233-F47AFDA8693B}" type="sibTrans" cxnId="{E8D5C548-917C-45A7-882C-B2C8D1DD7DA9}">
      <dgm:prSet/>
      <dgm:spPr/>
      <dgm:t>
        <a:bodyPr/>
        <a:lstStyle/>
        <a:p>
          <a:endParaRPr lang="en-US"/>
        </a:p>
      </dgm:t>
    </dgm:pt>
    <dgm:pt modelId="{F7D7D6DA-90C3-44AA-B7FE-9CFA4EDE1B52}">
      <dgm:prSet/>
      <dgm:spPr/>
      <dgm:t>
        <a:bodyPr/>
        <a:lstStyle/>
        <a:p>
          <a:pPr rtl="1"/>
          <a:r>
            <a:rPr lang="en-US" dirty="0"/>
            <a:t>Offer</a:t>
          </a:r>
        </a:p>
      </dgm:t>
    </dgm:pt>
    <dgm:pt modelId="{3CBABFF9-0B7E-4B35-8C51-9C1CC98808BD}" type="parTrans" cxnId="{D5153715-DCDC-47EE-A439-7ABC72AEF838}">
      <dgm:prSet/>
      <dgm:spPr/>
      <dgm:t>
        <a:bodyPr/>
        <a:lstStyle/>
        <a:p>
          <a:endParaRPr lang="en-US"/>
        </a:p>
      </dgm:t>
    </dgm:pt>
    <dgm:pt modelId="{A0B8A7F5-36BD-40A9-8574-8CDE47542B4A}" type="sibTrans" cxnId="{D5153715-DCDC-47EE-A439-7ABC72AEF838}">
      <dgm:prSet/>
      <dgm:spPr/>
      <dgm:t>
        <a:bodyPr/>
        <a:lstStyle/>
        <a:p>
          <a:endParaRPr lang="en-US"/>
        </a:p>
      </dgm:t>
    </dgm:pt>
    <dgm:pt modelId="{B01EB9B0-4BAD-41AA-9B94-052DC9B77140}">
      <dgm:prSet custT="1"/>
      <dgm:spPr/>
      <dgm:t>
        <a:bodyPr/>
        <a:lstStyle/>
        <a:p>
          <a:pPr algn="l" rtl="1">
            <a:buFont typeface="Wingdings" panose="05000000000000000000" pitchFamily="2" charset="2"/>
            <a:buNone/>
          </a:pPr>
          <a:r>
            <a:rPr lang="en-US" sz="2000" dirty="0"/>
            <a:t> praise and rewards for activities and tasks well done.</a:t>
          </a:r>
        </a:p>
      </dgm:t>
    </dgm:pt>
    <dgm:pt modelId="{CC6CB5A9-A133-4B2B-91FB-97600CD52B59}" type="parTrans" cxnId="{75BA1B8A-5103-4752-85E0-441A31ECF6EE}">
      <dgm:prSet/>
      <dgm:spPr/>
      <dgm:t>
        <a:bodyPr/>
        <a:lstStyle/>
        <a:p>
          <a:endParaRPr lang="en-US"/>
        </a:p>
      </dgm:t>
    </dgm:pt>
    <dgm:pt modelId="{57060A58-352C-4901-990F-52465CEF5743}" type="sibTrans" cxnId="{75BA1B8A-5103-4752-85E0-441A31ECF6EE}">
      <dgm:prSet/>
      <dgm:spPr/>
      <dgm:t>
        <a:bodyPr/>
        <a:lstStyle/>
        <a:p>
          <a:endParaRPr lang="en-US"/>
        </a:p>
      </dgm:t>
    </dgm:pt>
    <dgm:pt modelId="{62C61F81-7711-46FC-A763-D6FE9A2809BE}">
      <dgm:prSet/>
      <dgm:spPr/>
      <dgm:t>
        <a:bodyPr/>
        <a:lstStyle/>
        <a:p>
          <a:r>
            <a:rPr lang="en-US" dirty="0"/>
            <a:t>Encourage</a:t>
          </a:r>
        </a:p>
      </dgm:t>
    </dgm:pt>
    <dgm:pt modelId="{FB8AD59B-3726-4DB9-AF54-585EECA7A9A2}" type="parTrans" cxnId="{1C7FA712-632D-4A6C-87BB-83800329FB07}">
      <dgm:prSet/>
      <dgm:spPr/>
      <dgm:t>
        <a:bodyPr/>
        <a:lstStyle/>
        <a:p>
          <a:endParaRPr lang="en-US"/>
        </a:p>
      </dgm:t>
    </dgm:pt>
    <dgm:pt modelId="{A2B1A29D-A043-4CE1-AF6F-AF04B652177E}" type="sibTrans" cxnId="{1C7FA712-632D-4A6C-87BB-83800329FB07}">
      <dgm:prSet/>
      <dgm:spPr/>
      <dgm:t>
        <a:bodyPr/>
        <a:lstStyle/>
        <a:p>
          <a:endParaRPr lang="en-US"/>
        </a:p>
      </dgm:t>
    </dgm:pt>
    <dgm:pt modelId="{BD95A4B4-9FE7-4D54-9612-2F96243C0589}">
      <dgm:prSet custT="1"/>
      <dgm:spPr/>
      <dgm:t>
        <a:bodyPr/>
        <a:lstStyle/>
        <a:p>
          <a:pPr algn="l" rtl="1">
            <a:buFont typeface="Wingdings" panose="05000000000000000000" pitchFamily="2" charset="2"/>
            <a:buChar char="Ø"/>
          </a:pPr>
          <a:r>
            <a:rPr lang="en-US" sz="1800" dirty="0"/>
            <a:t>Friends and peers are important to the school-age child, </a:t>
          </a:r>
          <a:r>
            <a:rPr lang="en-US" sz="2000" dirty="0"/>
            <a:t>e</a:t>
          </a:r>
          <a:r>
            <a:rPr lang="en-US" sz="1800" dirty="0"/>
            <a:t>ncourage the child to talk with his friends as often as possible and to have his friends visit. </a:t>
          </a:r>
        </a:p>
      </dgm:t>
    </dgm:pt>
    <dgm:pt modelId="{97A69D2A-9598-413F-A0CA-6A2647161145}" type="parTrans" cxnId="{93D27712-79EF-43E7-9AD4-B9E08BA8E42E}">
      <dgm:prSet/>
      <dgm:spPr/>
      <dgm:t>
        <a:bodyPr/>
        <a:lstStyle/>
        <a:p>
          <a:endParaRPr lang="en-US"/>
        </a:p>
      </dgm:t>
    </dgm:pt>
    <dgm:pt modelId="{91B61BAB-12F6-4AF9-B3ED-E6429A3A6C92}" type="sibTrans" cxnId="{93D27712-79EF-43E7-9AD4-B9E08BA8E42E}">
      <dgm:prSet/>
      <dgm:spPr/>
      <dgm:t>
        <a:bodyPr/>
        <a:lstStyle/>
        <a:p>
          <a:endParaRPr lang="en-US"/>
        </a:p>
      </dgm:t>
    </dgm:pt>
    <dgm:pt modelId="{E5368781-F91D-4ABA-A539-3F479BF5CABF}">
      <dgm:prSet/>
      <dgm:spPr/>
      <dgm:t>
        <a:bodyPr/>
        <a:lstStyle/>
        <a:p>
          <a:pPr rtl="1"/>
          <a:r>
            <a:rPr lang="en-US" dirty="0"/>
            <a:t>Access</a:t>
          </a:r>
        </a:p>
      </dgm:t>
    </dgm:pt>
    <dgm:pt modelId="{04D01B11-EFF2-403C-976A-709F684A436A}" type="parTrans" cxnId="{33F8CA1F-F5F6-402A-8BFC-763ADE858518}">
      <dgm:prSet/>
      <dgm:spPr/>
      <dgm:t>
        <a:bodyPr/>
        <a:lstStyle/>
        <a:p>
          <a:endParaRPr lang="en-US"/>
        </a:p>
      </dgm:t>
    </dgm:pt>
    <dgm:pt modelId="{673D3EAC-FDF0-4EAE-9D2F-FE19BA7E65A0}" type="sibTrans" cxnId="{33F8CA1F-F5F6-402A-8BFC-763ADE858518}">
      <dgm:prSet/>
      <dgm:spPr/>
      <dgm:t>
        <a:bodyPr/>
        <a:lstStyle/>
        <a:p>
          <a:endParaRPr lang="en-US"/>
        </a:p>
      </dgm:t>
    </dgm:pt>
    <dgm:pt modelId="{AFAAB329-B56F-4D69-A231-1C51A4EB1E32}">
      <dgm:prSet custT="1"/>
      <dgm:spPr/>
      <dgm:t>
        <a:bodyPr/>
        <a:lstStyle/>
        <a:p>
          <a:pPr algn="l" rtl="1">
            <a:buFont typeface="Wingdings" panose="05000000000000000000" pitchFamily="2" charset="2"/>
            <a:buChar char="Ø"/>
          </a:pPr>
          <a:r>
            <a:rPr lang="en-US" sz="2000" dirty="0"/>
            <a:t>If access to the Internet is available, encourage social networking or visual websites, such as Skype, to maintain contact. </a:t>
          </a:r>
        </a:p>
      </dgm:t>
    </dgm:pt>
    <dgm:pt modelId="{4DE3A0C5-7ED9-43D0-81FF-9EE434FC0A7E}" type="parTrans" cxnId="{DF5B370E-F0F1-4E7F-8C1A-E855DFC7D4FF}">
      <dgm:prSet/>
      <dgm:spPr/>
      <dgm:t>
        <a:bodyPr/>
        <a:lstStyle/>
        <a:p>
          <a:endParaRPr lang="en-US"/>
        </a:p>
      </dgm:t>
    </dgm:pt>
    <dgm:pt modelId="{9A57E573-9040-46C3-86EF-FBBDC40DE061}" type="sibTrans" cxnId="{DF5B370E-F0F1-4E7F-8C1A-E855DFC7D4FF}">
      <dgm:prSet/>
      <dgm:spPr/>
      <dgm:t>
        <a:bodyPr/>
        <a:lstStyle/>
        <a:p>
          <a:endParaRPr lang="en-US"/>
        </a:p>
      </dgm:t>
    </dgm:pt>
    <dgm:pt modelId="{10DA37FF-3FB1-4A3C-8AA4-ECD867533725}">
      <dgm:prSet/>
      <dgm:spPr/>
      <dgm:t>
        <a:bodyPr/>
        <a:lstStyle/>
        <a:p>
          <a:r>
            <a:rPr lang="en-US" dirty="0"/>
            <a:t>Meet</a:t>
          </a:r>
        </a:p>
      </dgm:t>
    </dgm:pt>
    <dgm:pt modelId="{D4403BEB-D073-4DF5-BB97-156B9137E86B}" type="parTrans" cxnId="{1841F5BC-1795-4119-B08D-035E7E53FC92}">
      <dgm:prSet/>
      <dgm:spPr/>
      <dgm:t>
        <a:bodyPr/>
        <a:lstStyle/>
        <a:p>
          <a:endParaRPr lang="en-US"/>
        </a:p>
      </dgm:t>
    </dgm:pt>
    <dgm:pt modelId="{670600C4-B64C-4793-AD17-FD5EC75B7AA3}" type="sibTrans" cxnId="{1841F5BC-1795-4119-B08D-035E7E53FC92}">
      <dgm:prSet/>
      <dgm:spPr/>
      <dgm:t>
        <a:bodyPr/>
        <a:lstStyle/>
        <a:p>
          <a:endParaRPr lang="en-US"/>
        </a:p>
      </dgm:t>
    </dgm:pt>
    <dgm:pt modelId="{9812E82D-0971-4C6D-835F-9BFA96364BCA}">
      <dgm:prSet custT="1"/>
      <dgm:spPr/>
      <dgm:t>
        <a:bodyPr/>
        <a:lstStyle/>
        <a:p>
          <a:pPr algn="l" rtl="1">
            <a:buFont typeface="Wingdings" panose="05000000000000000000" pitchFamily="2" charset="2"/>
            <a:buChar char="Ø"/>
          </a:pPr>
          <a:r>
            <a:rPr lang="en-US" sz="2000" dirty="0"/>
            <a:t>If the child is hospitalized, arrange for the child to meet other children of the same age. </a:t>
          </a:r>
        </a:p>
      </dgm:t>
    </dgm:pt>
    <dgm:pt modelId="{F2138C5E-F7B1-4BDA-81DB-B4FF090A51B1}" type="parTrans" cxnId="{5497D1F8-CCFA-4F7A-8079-B2BCE1E2886C}">
      <dgm:prSet/>
      <dgm:spPr/>
      <dgm:t>
        <a:bodyPr/>
        <a:lstStyle/>
        <a:p>
          <a:endParaRPr lang="en-US"/>
        </a:p>
      </dgm:t>
    </dgm:pt>
    <dgm:pt modelId="{0BDCA925-47FB-49B2-A932-E4C1652E06F1}" type="sibTrans" cxnId="{5497D1F8-CCFA-4F7A-8079-B2BCE1E2886C}">
      <dgm:prSet/>
      <dgm:spPr/>
      <dgm:t>
        <a:bodyPr/>
        <a:lstStyle/>
        <a:p>
          <a:endParaRPr lang="en-US"/>
        </a:p>
      </dgm:t>
    </dgm:pt>
    <dgm:pt modelId="{95DB63A7-1DB7-4892-AAF1-31CC9575F042}" type="pres">
      <dgm:prSet presAssocID="{AE186DFC-23EF-4F25-A9A3-580E351DD4D6}" presName="Name0" presStyleCnt="0">
        <dgm:presLayoutVars>
          <dgm:dir/>
          <dgm:animLvl val="lvl"/>
          <dgm:resizeHandles val="exact"/>
        </dgm:presLayoutVars>
      </dgm:prSet>
      <dgm:spPr/>
    </dgm:pt>
    <dgm:pt modelId="{EA53C1B7-F339-4118-84CB-9E3F0BB8C530}" type="pres">
      <dgm:prSet presAssocID="{7378ECB9-CC0B-44BB-B04B-5AAF97DF9676}" presName="linNode" presStyleCnt="0"/>
      <dgm:spPr/>
    </dgm:pt>
    <dgm:pt modelId="{879D88B4-FA04-4EEF-9F99-6A52056115F6}" type="pres">
      <dgm:prSet presAssocID="{7378ECB9-CC0B-44BB-B04B-5AAF97DF9676}" presName="parentText" presStyleLbl="alignNode1" presStyleIdx="0" presStyleCnt="6">
        <dgm:presLayoutVars>
          <dgm:chMax val="1"/>
          <dgm:bulletEnabled/>
        </dgm:presLayoutVars>
      </dgm:prSet>
      <dgm:spPr/>
    </dgm:pt>
    <dgm:pt modelId="{41D45AFD-3C7F-4C29-9A6E-DC87A19DF14C}" type="pres">
      <dgm:prSet presAssocID="{7378ECB9-CC0B-44BB-B04B-5AAF97DF9676}" presName="descendantText" presStyleLbl="alignAccFollowNode1" presStyleIdx="0" presStyleCnt="6">
        <dgm:presLayoutVars>
          <dgm:bulletEnabled/>
        </dgm:presLayoutVars>
      </dgm:prSet>
      <dgm:spPr/>
    </dgm:pt>
    <dgm:pt modelId="{8BD300AC-1559-4724-923E-0E19A9895F32}" type="pres">
      <dgm:prSet presAssocID="{7754BD85-9D16-4FDE-9AAB-E2F48138D8F4}" presName="sp" presStyleCnt="0"/>
      <dgm:spPr/>
    </dgm:pt>
    <dgm:pt modelId="{A5946C36-8BFD-471F-828F-6A1D90CED97A}" type="pres">
      <dgm:prSet presAssocID="{10F04A81-D107-41F4-BE2A-964620AEC794}" presName="linNode" presStyleCnt="0"/>
      <dgm:spPr/>
    </dgm:pt>
    <dgm:pt modelId="{49C9D829-C5D8-4BA2-87C9-CE2BEC9FF7BD}" type="pres">
      <dgm:prSet presAssocID="{10F04A81-D107-41F4-BE2A-964620AEC794}" presName="parentText" presStyleLbl="alignNode1" presStyleIdx="1" presStyleCnt="6">
        <dgm:presLayoutVars>
          <dgm:chMax val="1"/>
          <dgm:bulletEnabled/>
        </dgm:presLayoutVars>
      </dgm:prSet>
      <dgm:spPr/>
    </dgm:pt>
    <dgm:pt modelId="{C7C70819-8FD7-4D74-A11D-0786186A4719}" type="pres">
      <dgm:prSet presAssocID="{10F04A81-D107-41F4-BE2A-964620AEC794}" presName="descendantText" presStyleLbl="alignAccFollowNode1" presStyleIdx="1" presStyleCnt="6">
        <dgm:presLayoutVars>
          <dgm:bulletEnabled/>
        </dgm:presLayoutVars>
      </dgm:prSet>
      <dgm:spPr/>
    </dgm:pt>
    <dgm:pt modelId="{6C71E21C-0F64-45AB-AF44-1875527FD7C2}" type="pres">
      <dgm:prSet presAssocID="{89222F81-FE08-4C12-BDC7-1737AD7C9D96}" presName="sp" presStyleCnt="0"/>
      <dgm:spPr/>
    </dgm:pt>
    <dgm:pt modelId="{0FEDBEDD-D801-4253-87C8-0097987BD186}" type="pres">
      <dgm:prSet presAssocID="{F7D7D6DA-90C3-44AA-B7FE-9CFA4EDE1B52}" presName="linNode" presStyleCnt="0"/>
      <dgm:spPr/>
    </dgm:pt>
    <dgm:pt modelId="{890B9DF8-807C-4D4E-BD5D-B06FBA5A3874}" type="pres">
      <dgm:prSet presAssocID="{F7D7D6DA-90C3-44AA-B7FE-9CFA4EDE1B52}" presName="parentText" presStyleLbl="alignNode1" presStyleIdx="2" presStyleCnt="6">
        <dgm:presLayoutVars>
          <dgm:chMax val="1"/>
          <dgm:bulletEnabled/>
        </dgm:presLayoutVars>
      </dgm:prSet>
      <dgm:spPr/>
    </dgm:pt>
    <dgm:pt modelId="{77F126E7-5903-4D5C-B6F5-2D5C04EF4E0D}" type="pres">
      <dgm:prSet presAssocID="{F7D7D6DA-90C3-44AA-B7FE-9CFA4EDE1B52}" presName="descendantText" presStyleLbl="alignAccFollowNode1" presStyleIdx="2" presStyleCnt="6">
        <dgm:presLayoutVars>
          <dgm:bulletEnabled/>
        </dgm:presLayoutVars>
      </dgm:prSet>
      <dgm:spPr/>
    </dgm:pt>
    <dgm:pt modelId="{5FE6B9B0-6B38-456D-B5DD-1CFF18C71F7C}" type="pres">
      <dgm:prSet presAssocID="{A0B8A7F5-36BD-40A9-8574-8CDE47542B4A}" presName="sp" presStyleCnt="0"/>
      <dgm:spPr/>
    </dgm:pt>
    <dgm:pt modelId="{1B5A1028-49BC-4943-847F-B9EDCEAC03B8}" type="pres">
      <dgm:prSet presAssocID="{62C61F81-7711-46FC-A763-D6FE9A2809BE}" presName="linNode" presStyleCnt="0"/>
      <dgm:spPr/>
    </dgm:pt>
    <dgm:pt modelId="{90D4DAF7-2FC5-43F0-A604-EE9A489400EE}" type="pres">
      <dgm:prSet presAssocID="{62C61F81-7711-46FC-A763-D6FE9A2809BE}" presName="parentText" presStyleLbl="alignNode1" presStyleIdx="3" presStyleCnt="6">
        <dgm:presLayoutVars>
          <dgm:chMax val="1"/>
          <dgm:bulletEnabled/>
        </dgm:presLayoutVars>
      </dgm:prSet>
      <dgm:spPr/>
    </dgm:pt>
    <dgm:pt modelId="{93123603-E902-4D4E-B520-C14542FBEFA3}" type="pres">
      <dgm:prSet presAssocID="{62C61F81-7711-46FC-A763-D6FE9A2809BE}" presName="descendantText" presStyleLbl="alignAccFollowNode1" presStyleIdx="3" presStyleCnt="6">
        <dgm:presLayoutVars>
          <dgm:bulletEnabled/>
        </dgm:presLayoutVars>
      </dgm:prSet>
      <dgm:spPr/>
    </dgm:pt>
    <dgm:pt modelId="{1E2FC8C2-9E46-4584-B27B-456D9DFA3283}" type="pres">
      <dgm:prSet presAssocID="{A2B1A29D-A043-4CE1-AF6F-AF04B652177E}" presName="sp" presStyleCnt="0"/>
      <dgm:spPr/>
    </dgm:pt>
    <dgm:pt modelId="{58AFE2AD-18A3-4A41-AFF4-E85049CE2351}" type="pres">
      <dgm:prSet presAssocID="{E5368781-F91D-4ABA-A539-3F479BF5CABF}" presName="linNode" presStyleCnt="0"/>
      <dgm:spPr/>
    </dgm:pt>
    <dgm:pt modelId="{7A8AD701-23C2-4AAD-A09B-F592160A6CA4}" type="pres">
      <dgm:prSet presAssocID="{E5368781-F91D-4ABA-A539-3F479BF5CABF}" presName="parentText" presStyleLbl="alignNode1" presStyleIdx="4" presStyleCnt="6">
        <dgm:presLayoutVars>
          <dgm:chMax val="1"/>
          <dgm:bulletEnabled/>
        </dgm:presLayoutVars>
      </dgm:prSet>
      <dgm:spPr/>
    </dgm:pt>
    <dgm:pt modelId="{8149D3EC-DBE7-4C57-A89D-4B6CC0E0C564}" type="pres">
      <dgm:prSet presAssocID="{E5368781-F91D-4ABA-A539-3F479BF5CABF}" presName="descendantText" presStyleLbl="alignAccFollowNode1" presStyleIdx="4" presStyleCnt="6">
        <dgm:presLayoutVars>
          <dgm:bulletEnabled/>
        </dgm:presLayoutVars>
      </dgm:prSet>
      <dgm:spPr/>
    </dgm:pt>
    <dgm:pt modelId="{643229C3-1450-4A4A-9F48-A4193CB17EEE}" type="pres">
      <dgm:prSet presAssocID="{673D3EAC-FDF0-4EAE-9D2F-FE19BA7E65A0}" presName="sp" presStyleCnt="0"/>
      <dgm:spPr/>
    </dgm:pt>
    <dgm:pt modelId="{F8B98CA6-4D0B-4CAF-BFE6-6CA60954BA76}" type="pres">
      <dgm:prSet presAssocID="{10DA37FF-3FB1-4A3C-8AA4-ECD867533725}" presName="linNode" presStyleCnt="0"/>
      <dgm:spPr/>
    </dgm:pt>
    <dgm:pt modelId="{C909E5CA-1BCD-4250-9C9E-2FA567794199}" type="pres">
      <dgm:prSet presAssocID="{10DA37FF-3FB1-4A3C-8AA4-ECD867533725}" presName="parentText" presStyleLbl="alignNode1" presStyleIdx="5" presStyleCnt="6">
        <dgm:presLayoutVars>
          <dgm:chMax val="1"/>
          <dgm:bulletEnabled/>
        </dgm:presLayoutVars>
      </dgm:prSet>
      <dgm:spPr/>
    </dgm:pt>
    <dgm:pt modelId="{DC9EF55C-19B1-4DDD-8468-982A5FAC0075}" type="pres">
      <dgm:prSet presAssocID="{10DA37FF-3FB1-4A3C-8AA4-ECD867533725}" presName="descendantText" presStyleLbl="alignAccFollowNode1" presStyleIdx="5" presStyleCnt="6">
        <dgm:presLayoutVars>
          <dgm:bulletEnabled/>
        </dgm:presLayoutVars>
      </dgm:prSet>
      <dgm:spPr/>
    </dgm:pt>
  </dgm:ptLst>
  <dgm:cxnLst>
    <dgm:cxn modelId="{099BB905-8948-4736-B700-50EF2990D83C}" type="presOf" srcId="{F7D7D6DA-90C3-44AA-B7FE-9CFA4EDE1B52}" destId="{890B9DF8-807C-4D4E-BD5D-B06FBA5A3874}" srcOrd="0" destOrd="0" presId="urn:microsoft.com/office/officeart/2016/7/layout/VerticalSolidActionList"/>
    <dgm:cxn modelId="{DF5B370E-F0F1-4E7F-8C1A-E855DFC7D4FF}" srcId="{E5368781-F91D-4ABA-A539-3F479BF5CABF}" destId="{AFAAB329-B56F-4D69-A231-1C51A4EB1E32}" srcOrd="0" destOrd="0" parTransId="{4DE3A0C5-7ED9-43D0-81FF-9EE434FC0A7E}" sibTransId="{9A57E573-9040-46C3-86EF-FBBDC40DE061}"/>
    <dgm:cxn modelId="{93D27712-79EF-43E7-9AD4-B9E08BA8E42E}" srcId="{62C61F81-7711-46FC-A763-D6FE9A2809BE}" destId="{BD95A4B4-9FE7-4D54-9612-2F96243C0589}" srcOrd="0" destOrd="0" parTransId="{97A69D2A-9598-413F-A0CA-6A2647161145}" sibTransId="{91B61BAB-12F6-4AF9-B3ED-E6429A3A6C92}"/>
    <dgm:cxn modelId="{1C7FA712-632D-4A6C-87BB-83800329FB07}" srcId="{AE186DFC-23EF-4F25-A9A3-580E351DD4D6}" destId="{62C61F81-7711-46FC-A763-D6FE9A2809BE}" srcOrd="3" destOrd="0" parTransId="{FB8AD59B-3726-4DB9-AF54-585EECA7A9A2}" sibTransId="{A2B1A29D-A043-4CE1-AF6F-AF04B652177E}"/>
    <dgm:cxn modelId="{D5153715-DCDC-47EE-A439-7ABC72AEF838}" srcId="{AE186DFC-23EF-4F25-A9A3-580E351DD4D6}" destId="{F7D7D6DA-90C3-44AA-B7FE-9CFA4EDE1B52}" srcOrd="2" destOrd="0" parTransId="{3CBABFF9-0B7E-4B35-8C51-9C1CC98808BD}" sibTransId="{A0B8A7F5-36BD-40A9-8574-8CDE47542B4A}"/>
    <dgm:cxn modelId="{33F8CA1F-F5F6-402A-8BFC-763ADE858518}" srcId="{AE186DFC-23EF-4F25-A9A3-580E351DD4D6}" destId="{E5368781-F91D-4ABA-A539-3F479BF5CABF}" srcOrd="4" destOrd="0" parTransId="{04D01B11-EFF2-403C-976A-709F684A436A}" sibTransId="{673D3EAC-FDF0-4EAE-9D2F-FE19BA7E65A0}"/>
    <dgm:cxn modelId="{85D44125-8C6C-4057-8EE1-9BB17FDA3B04}" type="presOf" srcId="{BD95A4B4-9FE7-4D54-9612-2F96243C0589}" destId="{93123603-E902-4D4E-B520-C14542FBEFA3}" srcOrd="0" destOrd="0" presId="urn:microsoft.com/office/officeart/2016/7/layout/VerticalSolidActionList"/>
    <dgm:cxn modelId="{2168372E-A1DD-46DF-ACE6-E54C4E88FAE1}" type="presOf" srcId="{E5368781-F91D-4ABA-A539-3F479BF5CABF}" destId="{7A8AD701-23C2-4AAD-A09B-F592160A6CA4}" srcOrd="0" destOrd="0" presId="urn:microsoft.com/office/officeart/2016/7/layout/VerticalSolidActionList"/>
    <dgm:cxn modelId="{8F449B5C-DC3C-44E2-B0F1-F3E0CB0BC440}" type="presOf" srcId="{AFAAB329-B56F-4D69-A231-1C51A4EB1E32}" destId="{8149D3EC-DBE7-4C57-A89D-4B6CC0E0C564}" srcOrd="0" destOrd="0" presId="urn:microsoft.com/office/officeart/2016/7/layout/VerticalSolidActionList"/>
    <dgm:cxn modelId="{319E2643-B03E-4C7E-95D4-D61965D25973}" type="presOf" srcId="{DE44AA20-19EC-4421-94F8-DFA4F0217D1A}" destId="{C7C70819-8FD7-4D74-A11D-0786186A4719}" srcOrd="0" destOrd="0" presId="urn:microsoft.com/office/officeart/2016/7/layout/VerticalSolidActionList"/>
    <dgm:cxn modelId="{E098EB64-64C2-4B35-8AA7-11802BDE2777}" srcId="{AE186DFC-23EF-4F25-A9A3-580E351DD4D6}" destId="{7378ECB9-CC0B-44BB-B04B-5AAF97DF9676}" srcOrd="0" destOrd="0" parTransId="{18601E68-467F-4FA4-A136-82B8AFE46822}" sibTransId="{7754BD85-9D16-4FDE-9AAB-E2F48138D8F4}"/>
    <dgm:cxn modelId="{E8D5C548-917C-45A7-882C-B2C8D1DD7DA9}" srcId="{10F04A81-D107-41F4-BE2A-964620AEC794}" destId="{DE44AA20-19EC-4421-94F8-DFA4F0217D1A}" srcOrd="0" destOrd="0" parTransId="{B7B9F748-AF2F-4E74-8AD3-CCD1CFC09C3C}" sibTransId="{7597BE5E-F05E-481E-B233-F47AFDA8693B}"/>
    <dgm:cxn modelId="{78D2DD75-F57E-408B-9C98-73A2C5585DA2}" srcId="{7378ECB9-CC0B-44BB-B04B-5AAF97DF9676}" destId="{7B9E177A-47B4-42E8-AE41-722AA76F0BEB}" srcOrd="0" destOrd="0" parTransId="{5C626E8F-8823-490D-AB37-1A6696A9DB57}" sibTransId="{E7BC54C6-5A58-4FDA-823C-CEA247A43C93}"/>
    <dgm:cxn modelId="{61FED07D-3BFF-487F-A606-BA53366CAFA8}" type="presOf" srcId="{62C61F81-7711-46FC-A763-D6FE9A2809BE}" destId="{90D4DAF7-2FC5-43F0-A604-EE9A489400EE}" srcOrd="0" destOrd="0" presId="urn:microsoft.com/office/officeart/2016/7/layout/VerticalSolidActionList"/>
    <dgm:cxn modelId="{75BA1B8A-5103-4752-85E0-441A31ECF6EE}" srcId="{F7D7D6DA-90C3-44AA-B7FE-9CFA4EDE1B52}" destId="{B01EB9B0-4BAD-41AA-9B94-052DC9B77140}" srcOrd="0" destOrd="0" parTransId="{CC6CB5A9-A133-4B2B-91FB-97600CD52B59}" sibTransId="{57060A58-352C-4901-990F-52465CEF5743}"/>
    <dgm:cxn modelId="{1940EE8C-92FF-4202-8893-598C29F23655}" srcId="{AE186DFC-23EF-4F25-A9A3-580E351DD4D6}" destId="{10F04A81-D107-41F4-BE2A-964620AEC794}" srcOrd="1" destOrd="0" parTransId="{E179EC87-0329-4575-94A9-A072388878F9}" sibTransId="{89222F81-FE08-4C12-BDC7-1737AD7C9D96}"/>
    <dgm:cxn modelId="{6EA7DB8D-EC5F-4DD8-9077-22A8030CE8F8}" type="presOf" srcId="{10DA37FF-3FB1-4A3C-8AA4-ECD867533725}" destId="{C909E5CA-1BCD-4250-9C9E-2FA567794199}" srcOrd="0" destOrd="0" presId="urn:microsoft.com/office/officeart/2016/7/layout/VerticalSolidActionList"/>
    <dgm:cxn modelId="{9E71DD8D-EFC5-4092-A0E7-FA95AF4FF41F}" type="presOf" srcId="{AE186DFC-23EF-4F25-A9A3-580E351DD4D6}" destId="{95DB63A7-1DB7-4892-AAF1-31CC9575F042}" srcOrd="0" destOrd="0" presId="urn:microsoft.com/office/officeart/2016/7/layout/VerticalSolidActionList"/>
    <dgm:cxn modelId="{972BCA9F-85E6-452E-9C17-8476B1C104B8}" type="presOf" srcId="{7B9E177A-47B4-42E8-AE41-722AA76F0BEB}" destId="{41D45AFD-3C7F-4C29-9A6E-DC87A19DF14C}" srcOrd="0" destOrd="0" presId="urn:microsoft.com/office/officeart/2016/7/layout/VerticalSolidActionList"/>
    <dgm:cxn modelId="{1841F5BC-1795-4119-B08D-035E7E53FC92}" srcId="{AE186DFC-23EF-4F25-A9A3-580E351DD4D6}" destId="{10DA37FF-3FB1-4A3C-8AA4-ECD867533725}" srcOrd="5" destOrd="0" parTransId="{D4403BEB-D073-4DF5-BB97-156B9137E86B}" sibTransId="{670600C4-B64C-4793-AD17-FD5EC75B7AA3}"/>
    <dgm:cxn modelId="{9B0618C0-5331-4DDE-BC08-4CC007BEE005}" type="presOf" srcId="{9812E82D-0971-4C6D-835F-9BFA96364BCA}" destId="{DC9EF55C-19B1-4DDD-8468-982A5FAC0075}" srcOrd="0" destOrd="0" presId="urn:microsoft.com/office/officeart/2016/7/layout/VerticalSolidActionList"/>
    <dgm:cxn modelId="{4E2F49C9-FE30-4C1F-A524-60C07DAC027B}" type="presOf" srcId="{7378ECB9-CC0B-44BB-B04B-5AAF97DF9676}" destId="{879D88B4-FA04-4EEF-9F99-6A52056115F6}" srcOrd="0" destOrd="0" presId="urn:microsoft.com/office/officeart/2016/7/layout/VerticalSolidActionList"/>
    <dgm:cxn modelId="{7FA636D5-4B8F-4CDF-B7C5-D7B5B13E95F8}" type="presOf" srcId="{10F04A81-D107-41F4-BE2A-964620AEC794}" destId="{49C9D829-C5D8-4BA2-87C9-CE2BEC9FF7BD}" srcOrd="0" destOrd="0" presId="urn:microsoft.com/office/officeart/2016/7/layout/VerticalSolidActionList"/>
    <dgm:cxn modelId="{A7CE53F4-8406-4645-ACB6-B19C53E65FA8}" type="presOf" srcId="{B01EB9B0-4BAD-41AA-9B94-052DC9B77140}" destId="{77F126E7-5903-4D5C-B6F5-2D5C04EF4E0D}" srcOrd="0" destOrd="0" presId="urn:microsoft.com/office/officeart/2016/7/layout/VerticalSolidActionList"/>
    <dgm:cxn modelId="{5497D1F8-CCFA-4F7A-8079-B2BCE1E2886C}" srcId="{10DA37FF-3FB1-4A3C-8AA4-ECD867533725}" destId="{9812E82D-0971-4C6D-835F-9BFA96364BCA}" srcOrd="0" destOrd="0" parTransId="{F2138C5E-F7B1-4BDA-81DB-B4FF090A51B1}" sibTransId="{0BDCA925-47FB-49B2-A932-E4C1652E06F1}"/>
    <dgm:cxn modelId="{407DA452-C85E-46A6-9669-6D58BDB222BD}" type="presParOf" srcId="{95DB63A7-1DB7-4892-AAF1-31CC9575F042}" destId="{EA53C1B7-F339-4118-84CB-9E3F0BB8C530}" srcOrd="0" destOrd="0" presId="urn:microsoft.com/office/officeart/2016/7/layout/VerticalSolidActionList"/>
    <dgm:cxn modelId="{3B0E29A7-348F-4F26-861E-6782CDCC4137}" type="presParOf" srcId="{EA53C1B7-F339-4118-84CB-9E3F0BB8C530}" destId="{879D88B4-FA04-4EEF-9F99-6A52056115F6}" srcOrd="0" destOrd="0" presId="urn:microsoft.com/office/officeart/2016/7/layout/VerticalSolidActionList"/>
    <dgm:cxn modelId="{14844F89-85BD-4574-A85B-6A01B5AF349B}" type="presParOf" srcId="{EA53C1B7-F339-4118-84CB-9E3F0BB8C530}" destId="{41D45AFD-3C7F-4C29-9A6E-DC87A19DF14C}" srcOrd="1" destOrd="0" presId="urn:microsoft.com/office/officeart/2016/7/layout/VerticalSolidActionList"/>
    <dgm:cxn modelId="{B5370D62-ADD0-44D4-B5BE-4E141156C8C3}" type="presParOf" srcId="{95DB63A7-1DB7-4892-AAF1-31CC9575F042}" destId="{8BD300AC-1559-4724-923E-0E19A9895F32}" srcOrd="1" destOrd="0" presId="urn:microsoft.com/office/officeart/2016/7/layout/VerticalSolidActionList"/>
    <dgm:cxn modelId="{D7030C5B-2682-4275-97ED-41C7A053AF5B}" type="presParOf" srcId="{95DB63A7-1DB7-4892-AAF1-31CC9575F042}" destId="{A5946C36-8BFD-471F-828F-6A1D90CED97A}" srcOrd="2" destOrd="0" presId="urn:microsoft.com/office/officeart/2016/7/layout/VerticalSolidActionList"/>
    <dgm:cxn modelId="{303E9C7F-C7A6-4705-8441-B934E261E4DF}" type="presParOf" srcId="{A5946C36-8BFD-471F-828F-6A1D90CED97A}" destId="{49C9D829-C5D8-4BA2-87C9-CE2BEC9FF7BD}" srcOrd="0" destOrd="0" presId="urn:microsoft.com/office/officeart/2016/7/layout/VerticalSolidActionList"/>
    <dgm:cxn modelId="{43A372E9-1860-4535-913D-A8DDB70A9F4D}" type="presParOf" srcId="{A5946C36-8BFD-471F-828F-6A1D90CED97A}" destId="{C7C70819-8FD7-4D74-A11D-0786186A4719}" srcOrd="1" destOrd="0" presId="urn:microsoft.com/office/officeart/2016/7/layout/VerticalSolidActionList"/>
    <dgm:cxn modelId="{50E9A45F-D6EE-44A2-AD37-CE36401A4824}" type="presParOf" srcId="{95DB63A7-1DB7-4892-AAF1-31CC9575F042}" destId="{6C71E21C-0F64-45AB-AF44-1875527FD7C2}" srcOrd="3" destOrd="0" presId="urn:microsoft.com/office/officeart/2016/7/layout/VerticalSolidActionList"/>
    <dgm:cxn modelId="{EDBAA614-2F52-463D-8095-CFC3BCE59A47}" type="presParOf" srcId="{95DB63A7-1DB7-4892-AAF1-31CC9575F042}" destId="{0FEDBEDD-D801-4253-87C8-0097987BD186}" srcOrd="4" destOrd="0" presId="urn:microsoft.com/office/officeart/2016/7/layout/VerticalSolidActionList"/>
    <dgm:cxn modelId="{933B3EEA-83D5-4B9C-9531-0886837C2CF1}" type="presParOf" srcId="{0FEDBEDD-D801-4253-87C8-0097987BD186}" destId="{890B9DF8-807C-4D4E-BD5D-B06FBA5A3874}" srcOrd="0" destOrd="0" presId="urn:microsoft.com/office/officeart/2016/7/layout/VerticalSolidActionList"/>
    <dgm:cxn modelId="{5E4855A2-C405-4F94-BB78-040A1BE97ED8}" type="presParOf" srcId="{0FEDBEDD-D801-4253-87C8-0097987BD186}" destId="{77F126E7-5903-4D5C-B6F5-2D5C04EF4E0D}" srcOrd="1" destOrd="0" presId="urn:microsoft.com/office/officeart/2016/7/layout/VerticalSolidActionList"/>
    <dgm:cxn modelId="{5099B87E-4BAC-4DB4-ABFE-C93C63FE7A6E}" type="presParOf" srcId="{95DB63A7-1DB7-4892-AAF1-31CC9575F042}" destId="{5FE6B9B0-6B38-456D-B5DD-1CFF18C71F7C}" srcOrd="5" destOrd="0" presId="urn:microsoft.com/office/officeart/2016/7/layout/VerticalSolidActionList"/>
    <dgm:cxn modelId="{34D77791-D757-4FC7-9D1B-14162BB00975}" type="presParOf" srcId="{95DB63A7-1DB7-4892-AAF1-31CC9575F042}" destId="{1B5A1028-49BC-4943-847F-B9EDCEAC03B8}" srcOrd="6" destOrd="0" presId="urn:microsoft.com/office/officeart/2016/7/layout/VerticalSolidActionList"/>
    <dgm:cxn modelId="{9C2B924E-F2B1-4802-A20E-BBA312BF5CB6}" type="presParOf" srcId="{1B5A1028-49BC-4943-847F-B9EDCEAC03B8}" destId="{90D4DAF7-2FC5-43F0-A604-EE9A489400EE}" srcOrd="0" destOrd="0" presId="urn:microsoft.com/office/officeart/2016/7/layout/VerticalSolidActionList"/>
    <dgm:cxn modelId="{5B87106C-4399-4D30-A360-C33FAFEB9758}" type="presParOf" srcId="{1B5A1028-49BC-4943-847F-B9EDCEAC03B8}" destId="{93123603-E902-4D4E-B520-C14542FBEFA3}" srcOrd="1" destOrd="0" presId="urn:microsoft.com/office/officeart/2016/7/layout/VerticalSolidActionList"/>
    <dgm:cxn modelId="{9E7E1BBE-F21A-4B08-A99B-B061BD143C30}" type="presParOf" srcId="{95DB63A7-1DB7-4892-AAF1-31CC9575F042}" destId="{1E2FC8C2-9E46-4584-B27B-456D9DFA3283}" srcOrd="7" destOrd="0" presId="urn:microsoft.com/office/officeart/2016/7/layout/VerticalSolidActionList"/>
    <dgm:cxn modelId="{EFD536E6-E0E4-4367-96E7-6579B8BAC91E}" type="presParOf" srcId="{95DB63A7-1DB7-4892-AAF1-31CC9575F042}" destId="{58AFE2AD-18A3-4A41-AFF4-E85049CE2351}" srcOrd="8" destOrd="0" presId="urn:microsoft.com/office/officeart/2016/7/layout/VerticalSolidActionList"/>
    <dgm:cxn modelId="{29010216-8EA7-452F-A830-951ED198B39A}" type="presParOf" srcId="{58AFE2AD-18A3-4A41-AFF4-E85049CE2351}" destId="{7A8AD701-23C2-4AAD-A09B-F592160A6CA4}" srcOrd="0" destOrd="0" presId="urn:microsoft.com/office/officeart/2016/7/layout/VerticalSolidActionList"/>
    <dgm:cxn modelId="{6952BAF2-7A3C-4F31-9792-C2858CDD9BF8}" type="presParOf" srcId="{58AFE2AD-18A3-4A41-AFF4-E85049CE2351}" destId="{8149D3EC-DBE7-4C57-A89D-4B6CC0E0C564}" srcOrd="1" destOrd="0" presId="urn:microsoft.com/office/officeart/2016/7/layout/VerticalSolidActionList"/>
    <dgm:cxn modelId="{12A08D4A-AB04-49B3-97ED-2C9625BACDBB}" type="presParOf" srcId="{95DB63A7-1DB7-4892-AAF1-31CC9575F042}" destId="{643229C3-1450-4A4A-9F48-A4193CB17EEE}" srcOrd="9" destOrd="0" presId="urn:microsoft.com/office/officeart/2016/7/layout/VerticalSolidActionList"/>
    <dgm:cxn modelId="{7D750167-091C-43A7-ABB2-ABC36639DDDA}" type="presParOf" srcId="{95DB63A7-1DB7-4892-AAF1-31CC9575F042}" destId="{F8B98CA6-4D0B-4CAF-BFE6-6CA60954BA76}" srcOrd="10" destOrd="0" presId="urn:microsoft.com/office/officeart/2016/7/layout/VerticalSolidActionList"/>
    <dgm:cxn modelId="{EB1D5550-58EC-410D-84F0-D6832210281A}" type="presParOf" srcId="{F8B98CA6-4D0B-4CAF-BFE6-6CA60954BA76}" destId="{C909E5CA-1BCD-4250-9C9E-2FA567794199}" srcOrd="0" destOrd="0" presId="urn:microsoft.com/office/officeart/2016/7/layout/VerticalSolidActionList"/>
    <dgm:cxn modelId="{4966AB53-B2CB-4789-A123-7C9434BB7621}" type="presParOf" srcId="{F8B98CA6-4D0B-4CAF-BFE6-6CA60954BA76}" destId="{DC9EF55C-19B1-4DDD-8468-982A5FAC0075}" srcOrd="1" destOrd="0" presId="urn:microsoft.com/office/officeart/2016/7/layout/VerticalSolid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81BDEE3-6592-4E6E-B372-C772F0293A2F}"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CC7D70D5-5E88-4E8C-A1DF-A70DD8BDCF25}">
      <dgm:prSet/>
      <dgm:spPr/>
      <dgm:t>
        <a:bodyPr/>
        <a:lstStyle/>
        <a:p>
          <a:r>
            <a:rPr lang="en-US" b="1"/>
            <a:t>Play</a:t>
          </a:r>
          <a:r>
            <a:rPr lang="en-US"/>
            <a:t> is often referred to as a “child’s work.” It provides the child with a mechanism for coping, learning and trying out new skills.</a:t>
          </a:r>
        </a:p>
      </dgm:t>
    </dgm:pt>
    <dgm:pt modelId="{A6A2560C-25D2-44BD-A6E0-21BEC6E29E09}" type="parTrans" cxnId="{378DD07D-5C8D-479B-A45A-BEB4415C33B4}">
      <dgm:prSet/>
      <dgm:spPr/>
      <dgm:t>
        <a:bodyPr/>
        <a:lstStyle/>
        <a:p>
          <a:endParaRPr lang="en-US"/>
        </a:p>
      </dgm:t>
    </dgm:pt>
    <dgm:pt modelId="{DCC05035-AA40-423D-AD62-4451F458D5C8}" type="sibTrans" cxnId="{378DD07D-5C8D-479B-A45A-BEB4415C33B4}">
      <dgm:prSet/>
      <dgm:spPr/>
      <dgm:t>
        <a:bodyPr/>
        <a:lstStyle/>
        <a:p>
          <a:endParaRPr lang="en-US"/>
        </a:p>
      </dgm:t>
    </dgm:pt>
    <dgm:pt modelId="{0279FD57-5AA9-4D59-A909-4398B1A86493}">
      <dgm:prSet/>
      <dgm:spPr/>
      <dgm:t>
        <a:bodyPr/>
        <a:lstStyle/>
        <a:p>
          <a:r>
            <a:rPr lang="en-US"/>
            <a:t>Unstructured play includes activities that the child routinely engages in to have fun, such as playing with blocks, stuffed animals, coloring books, videos, and board or video games.</a:t>
          </a:r>
        </a:p>
      </dgm:t>
    </dgm:pt>
    <dgm:pt modelId="{1F9CE976-0DB7-4DBB-BE45-488095845287}" type="parTrans" cxnId="{CB79011E-D05E-4B1C-B1B1-36ED5B4DD58F}">
      <dgm:prSet/>
      <dgm:spPr/>
      <dgm:t>
        <a:bodyPr/>
        <a:lstStyle/>
        <a:p>
          <a:endParaRPr lang="en-US"/>
        </a:p>
      </dgm:t>
    </dgm:pt>
    <dgm:pt modelId="{18C27E0E-42BF-4487-AA46-F468C9069240}" type="sibTrans" cxnId="{CB79011E-D05E-4B1C-B1B1-36ED5B4DD58F}">
      <dgm:prSet/>
      <dgm:spPr/>
      <dgm:t>
        <a:bodyPr/>
        <a:lstStyle/>
        <a:p>
          <a:endParaRPr lang="en-US"/>
        </a:p>
      </dgm:t>
    </dgm:pt>
    <dgm:pt modelId="{02CBC342-6FB9-4C34-AFED-99182B189987}">
      <dgm:prSet/>
      <dgm:spPr/>
      <dgm:t>
        <a:bodyPr/>
        <a:lstStyle/>
        <a:p>
          <a:r>
            <a:rPr lang="en-US"/>
            <a:t>With this type of play, the child is in control and the play acts as a diversion.</a:t>
          </a:r>
        </a:p>
      </dgm:t>
    </dgm:pt>
    <dgm:pt modelId="{E1CB01DF-C38C-40C9-9B78-039D1884CF25}" type="parTrans" cxnId="{D1704639-0329-4870-984B-3CB4709C14BB}">
      <dgm:prSet/>
      <dgm:spPr/>
      <dgm:t>
        <a:bodyPr/>
        <a:lstStyle/>
        <a:p>
          <a:endParaRPr lang="en-US"/>
        </a:p>
      </dgm:t>
    </dgm:pt>
    <dgm:pt modelId="{DBEF24C3-69A4-4063-8C3C-CB01FDF754C3}" type="sibTrans" cxnId="{D1704639-0329-4870-984B-3CB4709C14BB}">
      <dgm:prSet/>
      <dgm:spPr/>
      <dgm:t>
        <a:bodyPr/>
        <a:lstStyle/>
        <a:p>
          <a:endParaRPr lang="en-US"/>
        </a:p>
      </dgm:t>
    </dgm:pt>
    <dgm:pt modelId="{00A00611-0ECD-4EA9-97F2-7C13D438BE20}">
      <dgm:prSet/>
      <dgm:spPr/>
      <dgm:t>
        <a:bodyPr/>
        <a:lstStyle/>
        <a:p>
          <a:r>
            <a:rPr lang="en-US"/>
            <a:t>Remember to make sure that the play is appropriate for the child’s age and level of development.</a:t>
          </a:r>
        </a:p>
      </dgm:t>
    </dgm:pt>
    <dgm:pt modelId="{24BC1F1E-8615-43DF-A2AD-8ACAE365D9B7}" type="parTrans" cxnId="{554187E8-2C96-4C78-890C-18BA7349B97F}">
      <dgm:prSet/>
      <dgm:spPr/>
      <dgm:t>
        <a:bodyPr/>
        <a:lstStyle/>
        <a:p>
          <a:endParaRPr lang="en-US"/>
        </a:p>
      </dgm:t>
    </dgm:pt>
    <dgm:pt modelId="{6A0B8C50-3C4B-4F80-A510-1E74D9C76A42}" type="sibTrans" cxnId="{554187E8-2C96-4C78-890C-18BA7349B97F}">
      <dgm:prSet/>
      <dgm:spPr/>
      <dgm:t>
        <a:bodyPr/>
        <a:lstStyle/>
        <a:p>
          <a:endParaRPr lang="en-US"/>
        </a:p>
      </dgm:t>
    </dgm:pt>
    <dgm:pt modelId="{ADEF1AE4-7A47-4729-80A9-2B3BECCF593B}" type="pres">
      <dgm:prSet presAssocID="{381BDEE3-6592-4E6E-B372-C772F0293A2F}" presName="vert0" presStyleCnt="0">
        <dgm:presLayoutVars>
          <dgm:dir/>
          <dgm:animOne val="branch"/>
          <dgm:animLvl val="lvl"/>
        </dgm:presLayoutVars>
      </dgm:prSet>
      <dgm:spPr/>
    </dgm:pt>
    <dgm:pt modelId="{6C3D681E-EA1E-4F41-A237-2B7824797138}" type="pres">
      <dgm:prSet presAssocID="{CC7D70D5-5E88-4E8C-A1DF-A70DD8BDCF25}" presName="thickLine" presStyleLbl="alignNode1" presStyleIdx="0" presStyleCnt="4"/>
      <dgm:spPr/>
    </dgm:pt>
    <dgm:pt modelId="{68142ADC-5332-4538-B964-0AD409769ED4}" type="pres">
      <dgm:prSet presAssocID="{CC7D70D5-5E88-4E8C-A1DF-A70DD8BDCF25}" presName="horz1" presStyleCnt="0"/>
      <dgm:spPr/>
    </dgm:pt>
    <dgm:pt modelId="{831EA034-6A0D-44C5-8A02-6091A44DB7B4}" type="pres">
      <dgm:prSet presAssocID="{CC7D70D5-5E88-4E8C-A1DF-A70DD8BDCF25}" presName="tx1" presStyleLbl="revTx" presStyleIdx="0" presStyleCnt="4"/>
      <dgm:spPr/>
    </dgm:pt>
    <dgm:pt modelId="{72D59BC5-D0EF-459D-A64B-C03BB10F5A34}" type="pres">
      <dgm:prSet presAssocID="{CC7D70D5-5E88-4E8C-A1DF-A70DD8BDCF25}" presName="vert1" presStyleCnt="0"/>
      <dgm:spPr/>
    </dgm:pt>
    <dgm:pt modelId="{1138B954-9144-4989-9C3F-DB6DCCFCD2E9}" type="pres">
      <dgm:prSet presAssocID="{0279FD57-5AA9-4D59-A909-4398B1A86493}" presName="thickLine" presStyleLbl="alignNode1" presStyleIdx="1" presStyleCnt="4"/>
      <dgm:spPr/>
    </dgm:pt>
    <dgm:pt modelId="{913179AB-5BEA-445B-8108-2D70A4E7A285}" type="pres">
      <dgm:prSet presAssocID="{0279FD57-5AA9-4D59-A909-4398B1A86493}" presName="horz1" presStyleCnt="0"/>
      <dgm:spPr/>
    </dgm:pt>
    <dgm:pt modelId="{64B827CD-279E-4563-A4CA-FA3BFEBF3CF0}" type="pres">
      <dgm:prSet presAssocID="{0279FD57-5AA9-4D59-A909-4398B1A86493}" presName="tx1" presStyleLbl="revTx" presStyleIdx="1" presStyleCnt="4"/>
      <dgm:spPr/>
    </dgm:pt>
    <dgm:pt modelId="{CA566385-ECB8-42CF-94ED-B7BAF97DE34D}" type="pres">
      <dgm:prSet presAssocID="{0279FD57-5AA9-4D59-A909-4398B1A86493}" presName="vert1" presStyleCnt="0"/>
      <dgm:spPr/>
    </dgm:pt>
    <dgm:pt modelId="{854752F3-9DC4-44DA-8218-79A400D39063}" type="pres">
      <dgm:prSet presAssocID="{02CBC342-6FB9-4C34-AFED-99182B189987}" presName="thickLine" presStyleLbl="alignNode1" presStyleIdx="2" presStyleCnt="4"/>
      <dgm:spPr/>
    </dgm:pt>
    <dgm:pt modelId="{A4DE4A44-A5D7-40DE-87B6-DE182279BA48}" type="pres">
      <dgm:prSet presAssocID="{02CBC342-6FB9-4C34-AFED-99182B189987}" presName="horz1" presStyleCnt="0"/>
      <dgm:spPr/>
    </dgm:pt>
    <dgm:pt modelId="{25797E87-AF35-4222-B3DE-4066C81ADC1D}" type="pres">
      <dgm:prSet presAssocID="{02CBC342-6FB9-4C34-AFED-99182B189987}" presName="tx1" presStyleLbl="revTx" presStyleIdx="2" presStyleCnt="4"/>
      <dgm:spPr/>
    </dgm:pt>
    <dgm:pt modelId="{2D93949B-6059-415F-8984-B6EBD85C0A16}" type="pres">
      <dgm:prSet presAssocID="{02CBC342-6FB9-4C34-AFED-99182B189987}" presName="vert1" presStyleCnt="0"/>
      <dgm:spPr/>
    </dgm:pt>
    <dgm:pt modelId="{F08AE29B-3683-455D-AEFB-B2E704034850}" type="pres">
      <dgm:prSet presAssocID="{00A00611-0ECD-4EA9-97F2-7C13D438BE20}" presName="thickLine" presStyleLbl="alignNode1" presStyleIdx="3" presStyleCnt="4"/>
      <dgm:spPr/>
    </dgm:pt>
    <dgm:pt modelId="{FCE79E41-35EC-4182-9F45-B2C372BE45F2}" type="pres">
      <dgm:prSet presAssocID="{00A00611-0ECD-4EA9-97F2-7C13D438BE20}" presName="horz1" presStyleCnt="0"/>
      <dgm:spPr/>
    </dgm:pt>
    <dgm:pt modelId="{23FA5928-74C3-40B3-9C67-03409DBBCE2B}" type="pres">
      <dgm:prSet presAssocID="{00A00611-0ECD-4EA9-97F2-7C13D438BE20}" presName="tx1" presStyleLbl="revTx" presStyleIdx="3" presStyleCnt="4"/>
      <dgm:spPr/>
    </dgm:pt>
    <dgm:pt modelId="{2F85EED3-9089-49C0-9A4D-0FCFC45D04D6}" type="pres">
      <dgm:prSet presAssocID="{00A00611-0ECD-4EA9-97F2-7C13D438BE20}" presName="vert1" presStyleCnt="0"/>
      <dgm:spPr/>
    </dgm:pt>
  </dgm:ptLst>
  <dgm:cxnLst>
    <dgm:cxn modelId="{A29FCA04-C3E2-43FA-9071-7C518459BB58}" type="presOf" srcId="{00A00611-0ECD-4EA9-97F2-7C13D438BE20}" destId="{23FA5928-74C3-40B3-9C67-03409DBBCE2B}" srcOrd="0" destOrd="0" presId="urn:microsoft.com/office/officeart/2008/layout/LinedList"/>
    <dgm:cxn modelId="{CB79011E-D05E-4B1C-B1B1-36ED5B4DD58F}" srcId="{381BDEE3-6592-4E6E-B372-C772F0293A2F}" destId="{0279FD57-5AA9-4D59-A909-4398B1A86493}" srcOrd="1" destOrd="0" parTransId="{1F9CE976-0DB7-4DBB-BE45-488095845287}" sibTransId="{18C27E0E-42BF-4487-AA46-F468C9069240}"/>
    <dgm:cxn modelId="{D1704639-0329-4870-984B-3CB4709C14BB}" srcId="{381BDEE3-6592-4E6E-B372-C772F0293A2F}" destId="{02CBC342-6FB9-4C34-AFED-99182B189987}" srcOrd="2" destOrd="0" parTransId="{E1CB01DF-C38C-40C9-9B78-039D1884CF25}" sibTransId="{DBEF24C3-69A4-4063-8C3C-CB01FDF754C3}"/>
    <dgm:cxn modelId="{60CACA4E-0393-4E15-A7E8-71D679E827C1}" type="presOf" srcId="{381BDEE3-6592-4E6E-B372-C772F0293A2F}" destId="{ADEF1AE4-7A47-4729-80A9-2B3BECCF593B}" srcOrd="0" destOrd="0" presId="urn:microsoft.com/office/officeart/2008/layout/LinedList"/>
    <dgm:cxn modelId="{378DD07D-5C8D-479B-A45A-BEB4415C33B4}" srcId="{381BDEE3-6592-4E6E-B372-C772F0293A2F}" destId="{CC7D70D5-5E88-4E8C-A1DF-A70DD8BDCF25}" srcOrd="0" destOrd="0" parTransId="{A6A2560C-25D2-44BD-A6E0-21BEC6E29E09}" sibTransId="{DCC05035-AA40-423D-AD62-4451F458D5C8}"/>
    <dgm:cxn modelId="{D5464FA9-4C32-4ED1-8FBF-BCD3D4A59902}" type="presOf" srcId="{CC7D70D5-5E88-4E8C-A1DF-A70DD8BDCF25}" destId="{831EA034-6A0D-44C5-8A02-6091A44DB7B4}" srcOrd="0" destOrd="0" presId="urn:microsoft.com/office/officeart/2008/layout/LinedList"/>
    <dgm:cxn modelId="{1872EEDD-3093-4D04-97AA-17F12C46BAC8}" type="presOf" srcId="{0279FD57-5AA9-4D59-A909-4398B1A86493}" destId="{64B827CD-279E-4563-A4CA-FA3BFEBF3CF0}" srcOrd="0" destOrd="0" presId="urn:microsoft.com/office/officeart/2008/layout/LinedList"/>
    <dgm:cxn modelId="{554187E8-2C96-4C78-890C-18BA7349B97F}" srcId="{381BDEE3-6592-4E6E-B372-C772F0293A2F}" destId="{00A00611-0ECD-4EA9-97F2-7C13D438BE20}" srcOrd="3" destOrd="0" parTransId="{24BC1F1E-8615-43DF-A2AD-8ACAE365D9B7}" sibTransId="{6A0B8C50-3C4B-4F80-A510-1E74D9C76A42}"/>
    <dgm:cxn modelId="{A28CBAEA-48D2-4693-88BD-FE0686EA5D2E}" type="presOf" srcId="{02CBC342-6FB9-4C34-AFED-99182B189987}" destId="{25797E87-AF35-4222-B3DE-4066C81ADC1D}" srcOrd="0" destOrd="0" presId="urn:microsoft.com/office/officeart/2008/layout/LinedList"/>
    <dgm:cxn modelId="{C5DF174C-EC60-4445-A4B2-8FB9FA25D165}" type="presParOf" srcId="{ADEF1AE4-7A47-4729-80A9-2B3BECCF593B}" destId="{6C3D681E-EA1E-4F41-A237-2B7824797138}" srcOrd="0" destOrd="0" presId="urn:microsoft.com/office/officeart/2008/layout/LinedList"/>
    <dgm:cxn modelId="{A8D31B82-F258-4677-8227-B987B85A5529}" type="presParOf" srcId="{ADEF1AE4-7A47-4729-80A9-2B3BECCF593B}" destId="{68142ADC-5332-4538-B964-0AD409769ED4}" srcOrd="1" destOrd="0" presId="urn:microsoft.com/office/officeart/2008/layout/LinedList"/>
    <dgm:cxn modelId="{C46019BB-B950-4D50-8E46-8F72FDE14DEB}" type="presParOf" srcId="{68142ADC-5332-4538-B964-0AD409769ED4}" destId="{831EA034-6A0D-44C5-8A02-6091A44DB7B4}" srcOrd="0" destOrd="0" presId="urn:microsoft.com/office/officeart/2008/layout/LinedList"/>
    <dgm:cxn modelId="{8CDC72D0-4000-4970-A4CF-F3DE1A688400}" type="presParOf" srcId="{68142ADC-5332-4538-B964-0AD409769ED4}" destId="{72D59BC5-D0EF-459D-A64B-C03BB10F5A34}" srcOrd="1" destOrd="0" presId="urn:microsoft.com/office/officeart/2008/layout/LinedList"/>
    <dgm:cxn modelId="{0B27824D-8173-455D-BE05-78A07EA17626}" type="presParOf" srcId="{ADEF1AE4-7A47-4729-80A9-2B3BECCF593B}" destId="{1138B954-9144-4989-9C3F-DB6DCCFCD2E9}" srcOrd="2" destOrd="0" presId="urn:microsoft.com/office/officeart/2008/layout/LinedList"/>
    <dgm:cxn modelId="{EF83803E-A5E6-4AEC-A6AB-E4DCF8AD7D39}" type="presParOf" srcId="{ADEF1AE4-7A47-4729-80A9-2B3BECCF593B}" destId="{913179AB-5BEA-445B-8108-2D70A4E7A285}" srcOrd="3" destOrd="0" presId="urn:microsoft.com/office/officeart/2008/layout/LinedList"/>
    <dgm:cxn modelId="{6DD871A2-15DA-4E1D-9E5C-02CE002D9AFD}" type="presParOf" srcId="{913179AB-5BEA-445B-8108-2D70A4E7A285}" destId="{64B827CD-279E-4563-A4CA-FA3BFEBF3CF0}" srcOrd="0" destOrd="0" presId="urn:microsoft.com/office/officeart/2008/layout/LinedList"/>
    <dgm:cxn modelId="{53DD82EF-A59F-412B-93D1-6F4D8C53B0AE}" type="presParOf" srcId="{913179AB-5BEA-445B-8108-2D70A4E7A285}" destId="{CA566385-ECB8-42CF-94ED-B7BAF97DE34D}" srcOrd="1" destOrd="0" presId="urn:microsoft.com/office/officeart/2008/layout/LinedList"/>
    <dgm:cxn modelId="{F37154B3-C778-49A0-BC5C-D86E8C5467EE}" type="presParOf" srcId="{ADEF1AE4-7A47-4729-80A9-2B3BECCF593B}" destId="{854752F3-9DC4-44DA-8218-79A400D39063}" srcOrd="4" destOrd="0" presId="urn:microsoft.com/office/officeart/2008/layout/LinedList"/>
    <dgm:cxn modelId="{B1F1DA3C-374C-4994-818B-3339F1204BA8}" type="presParOf" srcId="{ADEF1AE4-7A47-4729-80A9-2B3BECCF593B}" destId="{A4DE4A44-A5D7-40DE-87B6-DE182279BA48}" srcOrd="5" destOrd="0" presId="urn:microsoft.com/office/officeart/2008/layout/LinedList"/>
    <dgm:cxn modelId="{B7CED8CF-8BB7-48E7-AB1D-A69DCB12A273}" type="presParOf" srcId="{A4DE4A44-A5D7-40DE-87B6-DE182279BA48}" destId="{25797E87-AF35-4222-B3DE-4066C81ADC1D}" srcOrd="0" destOrd="0" presId="urn:microsoft.com/office/officeart/2008/layout/LinedList"/>
    <dgm:cxn modelId="{83A0C11C-CEFE-40FD-864A-D34A7C5656F5}" type="presParOf" srcId="{A4DE4A44-A5D7-40DE-87B6-DE182279BA48}" destId="{2D93949B-6059-415F-8984-B6EBD85C0A16}" srcOrd="1" destOrd="0" presId="urn:microsoft.com/office/officeart/2008/layout/LinedList"/>
    <dgm:cxn modelId="{AB7B1C89-F06C-407D-9AD9-C188CACE9B5F}" type="presParOf" srcId="{ADEF1AE4-7A47-4729-80A9-2B3BECCF593B}" destId="{F08AE29B-3683-455D-AEFB-B2E704034850}" srcOrd="6" destOrd="0" presId="urn:microsoft.com/office/officeart/2008/layout/LinedList"/>
    <dgm:cxn modelId="{F563C3E3-F529-4660-A031-68323C5558D2}" type="presParOf" srcId="{ADEF1AE4-7A47-4729-80A9-2B3BECCF593B}" destId="{FCE79E41-35EC-4182-9F45-B2C372BE45F2}" srcOrd="7" destOrd="0" presId="urn:microsoft.com/office/officeart/2008/layout/LinedList"/>
    <dgm:cxn modelId="{10045361-150E-4BE4-B14D-FF31F66F7A29}" type="presParOf" srcId="{FCE79E41-35EC-4182-9F45-B2C372BE45F2}" destId="{23FA5928-74C3-40B3-9C67-03409DBBCE2B}" srcOrd="0" destOrd="0" presId="urn:microsoft.com/office/officeart/2008/layout/LinedList"/>
    <dgm:cxn modelId="{146D9B36-FE5E-484F-897A-929515FC5489}" type="presParOf" srcId="{FCE79E41-35EC-4182-9F45-B2C372BE45F2}" destId="{2F85EED3-9089-49C0-9A4D-0FCFC45D04D6}"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81C10C-BA01-4374-860A-B02B2781253B}">
      <dsp:nvSpPr>
        <dsp:cNvPr id="0" name=""/>
        <dsp:cNvSpPr/>
      </dsp:nvSpPr>
      <dsp:spPr>
        <a:xfrm>
          <a:off x="9433571" y="3051622"/>
          <a:ext cx="91440" cy="312205"/>
        </a:xfrm>
        <a:custGeom>
          <a:avLst/>
          <a:gdLst/>
          <a:ahLst/>
          <a:cxnLst/>
          <a:rect l="0" t="0" r="0" b="0"/>
          <a:pathLst>
            <a:path>
              <a:moveTo>
                <a:pt x="45720" y="0"/>
              </a:moveTo>
              <a:lnTo>
                <a:pt x="45720" y="312205"/>
              </a:lnTo>
            </a:path>
          </a:pathLst>
        </a:custGeom>
        <a:no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F4F5A6E-5C62-46B6-92B2-D05B44A66F34}">
      <dsp:nvSpPr>
        <dsp:cNvPr id="0" name=""/>
        <dsp:cNvSpPr/>
      </dsp:nvSpPr>
      <dsp:spPr>
        <a:xfrm>
          <a:off x="8221918" y="2057753"/>
          <a:ext cx="1257372" cy="312205"/>
        </a:xfrm>
        <a:custGeom>
          <a:avLst/>
          <a:gdLst/>
          <a:ahLst/>
          <a:cxnLst/>
          <a:rect l="0" t="0" r="0" b="0"/>
          <a:pathLst>
            <a:path>
              <a:moveTo>
                <a:pt x="0" y="0"/>
              </a:moveTo>
              <a:lnTo>
                <a:pt x="0" y="212758"/>
              </a:lnTo>
              <a:lnTo>
                <a:pt x="1257372" y="212758"/>
              </a:lnTo>
              <a:lnTo>
                <a:pt x="1257372" y="312205"/>
              </a:lnTo>
            </a:path>
          </a:pathLst>
        </a:custGeom>
        <a:no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5B53EA6-8682-496E-9557-DE9499882046}">
      <dsp:nvSpPr>
        <dsp:cNvPr id="0" name=""/>
        <dsp:cNvSpPr/>
      </dsp:nvSpPr>
      <dsp:spPr>
        <a:xfrm>
          <a:off x="7203718" y="2057753"/>
          <a:ext cx="1018199" cy="312205"/>
        </a:xfrm>
        <a:custGeom>
          <a:avLst/>
          <a:gdLst/>
          <a:ahLst/>
          <a:cxnLst/>
          <a:rect l="0" t="0" r="0" b="0"/>
          <a:pathLst>
            <a:path>
              <a:moveTo>
                <a:pt x="1018199" y="0"/>
              </a:moveTo>
              <a:lnTo>
                <a:pt x="1018199" y="212758"/>
              </a:lnTo>
              <a:lnTo>
                <a:pt x="0" y="212758"/>
              </a:lnTo>
              <a:lnTo>
                <a:pt x="0" y="312205"/>
              </a:lnTo>
            </a:path>
          </a:pathLst>
        </a:custGeom>
        <a:no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8C97D19-4FD7-4125-9D28-F3301B2B5AD2}">
      <dsp:nvSpPr>
        <dsp:cNvPr id="0" name=""/>
        <dsp:cNvSpPr/>
      </dsp:nvSpPr>
      <dsp:spPr>
        <a:xfrm>
          <a:off x="5662957" y="1116079"/>
          <a:ext cx="2558961" cy="260010"/>
        </a:xfrm>
        <a:custGeom>
          <a:avLst/>
          <a:gdLst/>
          <a:ahLst/>
          <a:cxnLst/>
          <a:rect l="0" t="0" r="0" b="0"/>
          <a:pathLst>
            <a:path>
              <a:moveTo>
                <a:pt x="0" y="0"/>
              </a:moveTo>
              <a:lnTo>
                <a:pt x="0" y="160563"/>
              </a:lnTo>
              <a:lnTo>
                <a:pt x="2558961" y="160563"/>
              </a:lnTo>
              <a:lnTo>
                <a:pt x="2558961" y="260010"/>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10008A8-ACC0-4EB2-8FF5-63766D903E14}">
      <dsp:nvSpPr>
        <dsp:cNvPr id="0" name=""/>
        <dsp:cNvSpPr/>
      </dsp:nvSpPr>
      <dsp:spPr>
        <a:xfrm>
          <a:off x="3148014" y="2057753"/>
          <a:ext cx="2121827" cy="312205"/>
        </a:xfrm>
        <a:custGeom>
          <a:avLst/>
          <a:gdLst/>
          <a:ahLst/>
          <a:cxnLst/>
          <a:rect l="0" t="0" r="0" b="0"/>
          <a:pathLst>
            <a:path>
              <a:moveTo>
                <a:pt x="0" y="0"/>
              </a:moveTo>
              <a:lnTo>
                <a:pt x="0" y="212758"/>
              </a:lnTo>
              <a:lnTo>
                <a:pt x="2121827" y="212758"/>
              </a:lnTo>
              <a:lnTo>
                <a:pt x="2121827" y="312205"/>
              </a:lnTo>
            </a:path>
          </a:pathLst>
        </a:custGeom>
        <a:no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153FEDA-74E9-45B9-812C-8017BB3B2A4F}">
      <dsp:nvSpPr>
        <dsp:cNvPr id="0" name=""/>
        <dsp:cNvSpPr/>
      </dsp:nvSpPr>
      <dsp:spPr>
        <a:xfrm>
          <a:off x="3102294" y="2057753"/>
          <a:ext cx="91440" cy="312205"/>
        </a:xfrm>
        <a:custGeom>
          <a:avLst/>
          <a:gdLst/>
          <a:ahLst/>
          <a:cxnLst/>
          <a:rect l="0" t="0" r="0" b="0"/>
          <a:pathLst>
            <a:path>
              <a:moveTo>
                <a:pt x="45720" y="0"/>
              </a:moveTo>
              <a:lnTo>
                <a:pt x="45720" y="212758"/>
              </a:lnTo>
              <a:lnTo>
                <a:pt x="86560" y="212758"/>
              </a:lnTo>
              <a:lnTo>
                <a:pt x="86560" y="312205"/>
              </a:lnTo>
            </a:path>
          </a:pathLst>
        </a:custGeom>
        <a:no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EE3C1D6-EC93-4AE8-9705-7496D6CD99A6}">
      <dsp:nvSpPr>
        <dsp:cNvPr id="0" name=""/>
        <dsp:cNvSpPr/>
      </dsp:nvSpPr>
      <dsp:spPr>
        <a:xfrm>
          <a:off x="1085008" y="2057753"/>
          <a:ext cx="2063006" cy="312205"/>
        </a:xfrm>
        <a:custGeom>
          <a:avLst/>
          <a:gdLst/>
          <a:ahLst/>
          <a:cxnLst/>
          <a:rect l="0" t="0" r="0" b="0"/>
          <a:pathLst>
            <a:path>
              <a:moveTo>
                <a:pt x="2063006" y="0"/>
              </a:moveTo>
              <a:lnTo>
                <a:pt x="2063006" y="212758"/>
              </a:lnTo>
              <a:lnTo>
                <a:pt x="0" y="212758"/>
              </a:lnTo>
              <a:lnTo>
                <a:pt x="0" y="312205"/>
              </a:lnTo>
            </a:path>
          </a:pathLst>
        </a:custGeom>
        <a:no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6E1E390-8F4C-4684-BB7A-0A4E5AEE1AD4}">
      <dsp:nvSpPr>
        <dsp:cNvPr id="0" name=""/>
        <dsp:cNvSpPr/>
      </dsp:nvSpPr>
      <dsp:spPr>
        <a:xfrm>
          <a:off x="3148014" y="1116079"/>
          <a:ext cx="2514942" cy="260010"/>
        </a:xfrm>
        <a:custGeom>
          <a:avLst/>
          <a:gdLst/>
          <a:ahLst/>
          <a:cxnLst/>
          <a:rect l="0" t="0" r="0" b="0"/>
          <a:pathLst>
            <a:path>
              <a:moveTo>
                <a:pt x="2514942" y="0"/>
              </a:moveTo>
              <a:lnTo>
                <a:pt x="2514942" y="160563"/>
              </a:lnTo>
              <a:lnTo>
                <a:pt x="0" y="160563"/>
              </a:lnTo>
              <a:lnTo>
                <a:pt x="0" y="260010"/>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3DF7967-C491-4707-AC41-29DC80408896}">
      <dsp:nvSpPr>
        <dsp:cNvPr id="0" name=""/>
        <dsp:cNvSpPr/>
      </dsp:nvSpPr>
      <dsp:spPr>
        <a:xfrm>
          <a:off x="4689890" y="52555"/>
          <a:ext cx="1946133" cy="106352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56A56B5-9C23-479B-94C5-E2F13369F136}">
      <dsp:nvSpPr>
        <dsp:cNvPr id="0" name=""/>
        <dsp:cNvSpPr/>
      </dsp:nvSpPr>
      <dsp:spPr>
        <a:xfrm>
          <a:off x="4809166" y="165867"/>
          <a:ext cx="1946133" cy="1063524"/>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rtl="1">
            <a:lnSpc>
              <a:spcPct val="90000"/>
            </a:lnSpc>
            <a:spcBef>
              <a:spcPct val="0"/>
            </a:spcBef>
            <a:spcAft>
              <a:spcPct val="35000"/>
            </a:spcAft>
            <a:buNone/>
          </a:pPr>
          <a:r>
            <a:rPr lang="en-US" sz="1600" b="1" kern="1200" dirty="0"/>
            <a:t>Two</a:t>
          </a:r>
          <a:r>
            <a:rPr lang="en-US" sz="1600" kern="1200" dirty="0"/>
            <a:t> </a:t>
          </a:r>
          <a:r>
            <a:rPr lang="en-US" sz="1600" b="1" kern="1200" dirty="0"/>
            <a:t>major</a:t>
          </a:r>
          <a:r>
            <a:rPr lang="en-US" sz="1600" kern="1200" dirty="0"/>
            <a:t> concepts provide the </a:t>
          </a:r>
          <a:r>
            <a:rPr lang="en-US" sz="1600" b="1" u="sng" kern="1200" dirty="0"/>
            <a:t>foundation for the care </a:t>
          </a:r>
          <a:r>
            <a:rPr lang="en-US" sz="1600" kern="1200" dirty="0"/>
            <a:t>of infants and children:</a:t>
          </a:r>
          <a:endParaRPr lang="ar-SA" sz="1600" kern="1200" dirty="0"/>
        </a:p>
      </dsp:txBody>
      <dsp:txXfrm>
        <a:off x="4840316" y="197017"/>
        <a:ext cx="1883833" cy="1001224"/>
      </dsp:txXfrm>
    </dsp:sp>
    <dsp:sp modelId="{C13611AB-BF43-4AAF-91F1-D1F579EAE6EA}">
      <dsp:nvSpPr>
        <dsp:cNvPr id="0" name=""/>
        <dsp:cNvSpPr/>
      </dsp:nvSpPr>
      <dsp:spPr>
        <a:xfrm>
          <a:off x="2285409" y="1376090"/>
          <a:ext cx="1725209" cy="68166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7828AF2-8E44-48AC-8FF2-13BCFE892C19}">
      <dsp:nvSpPr>
        <dsp:cNvPr id="0" name=""/>
        <dsp:cNvSpPr/>
      </dsp:nvSpPr>
      <dsp:spPr>
        <a:xfrm>
          <a:off x="2404685" y="1489402"/>
          <a:ext cx="1725209" cy="681663"/>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rtl="1">
            <a:lnSpc>
              <a:spcPct val="90000"/>
            </a:lnSpc>
            <a:spcBef>
              <a:spcPct val="0"/>
            </a:spcBef>
            <a:spcAft>
              <a:spcPct val="35000"/>
            </a:spcAft>
            <a:buFont typeface="+mj-lt"/>
            <a:buNone/>
          </a:pPr>
          <a:r>
            <a:rPr lang="en-US" sz="1600" b="1" kern="1200" dirty="0"/>
            <a:t>Family-centered care.</a:t>
          </a:r>
          <a:endParaRPr lang="ar-SA" sz="1600" kern="1200" dirty="0"/>
        </a:p>
      </dsp:txBody>
      <dsp:txXfrm>
        <a:off x="2424650" y="1509367"/>
        <a:ext cx="1685279" cy="641733"/>
      </dsp:txXfrm>
    </dsp:sp>
    <dsp:sp modelId="{8240125D-FAFC-4ECF-A44C-CF3910C82085}">
      <dsp:nvSpPr>
        <dsp:cNvPr id="0" name=""/>
        <dsp:cNvSpPr/>
      </dsp:nvSpPr>
      <dsp:spPr>
        <a:xfrm>
          <a:off x="215678" y="2369959"/>
          <a:ext cx="1738660" cy="1783422"/>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F757326-48B0-47DD-9FCA-75A0245A124D}">
      <dsp:nvSpPr>
        <dsp:cNvPr id="0" name=""/>
        <dsp:cNvSpPr/>
      </dsp:nvSpPr>
      <dsp:spPr>
        <a:xfrm>
          <a:off x="334954" y="2483271"/>
          <a:ext cx="1738660" cy="1783422"/>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rtl="1">
            <a:lnSpc>
              <a:spcPct val="90000"/>
            </a:lnSpc>
            <a:spcBef>
              <a:spcPct val="0"/>
            </a:spcBef>
            <a:spcAft>
              <a:spcPct val="35000"/>
            </a:spcAft>
            <a:buNone/>
          </a:pPr>
          <a:r>
            <a:rPr lang="en-GB" sz="1600" kern="1200" dirty="0"/>
            <a:t>Emphasizes an open, working relationship among health care providers, the child and family members.</a:t>
          </a:r>
          <a:endParaRPr lang="ar-SA" sz="1600" kern="1200" dirty="0"/>
        </a:p>
      </dsp:txBody>
      <dsp:txXfrm>
        <a:off x="385878" y="2534195"/>
        <a:ext cx="1636812" cy="1681574"/>
      </dsp:txXfrm>
    </dsp:sp>
    <dsp:sp modelId="{0B3112A8-B9AE-4A31-9F4E-A0EBF365DD74}">
      <dsp:nvSpPr>
        <dsp:cNvPr id="0" name=""/>
        <dsp:cNvSpPr/>
      </dsp:nvSpPr>
      <dsp:spPr>
        <a:xfrm>
          <a:off x="2192891" y="2369959"/>
          <a:ext cx="1991928" cy="268425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AC1017B-496A-4BC2-94F8-E622F1739F6C}">
      <dsp:nvSpPr>
        <dsp:cNvPr id="0" name=""/>
        <dsp:cNvSpPr/>
      </dsp:nvSpPr>
      <dsp:spPr>
        <a:xfrm>
          <a:off x="2312167" y="2483271"/>
          <a:ext cx="1991928" cy="2684254"/>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rtl="1">
            <a:lnSpc>
              <a:spcPct val="90000"/>
            </a:lnSpc>
            <a:spcBef>
              <a:spcPct val="0"/>
            </a:spcBef>
            <a:spcAft>
              <a:spcPct val="35000"/>
            </a:spcAft>
            <a:buNone/>
          </a:pPr>
          <a:r>
            <a:rPr lang="en-GB" sz="1600" kern="1200" dirty="0"/>
            <a:t>Component this care include: open 24 hours visitation to the hospital unit, sibling involvement, family conferences, family presence during procedures and family participation in care and decision making.</a:t>
          </a:r>
          <a:endParaRPr lang="ar-SA" sz="1600" kern="1200" dirty="0"/>
        </a:p>
      </dsp:txBody>
      <dsp:txXfrm>
        <a:off x="2370509" y="2541613"/>
        <a:ext cx="1875244" cy="2567570"/>
      </dsp:txXfrm>
    </dsp:sp>
    <dsp:sp modelId="{4DFC230D-D944-457F-9AB9-F0D61E4DF82D}">
      <dsp:nvSpPr>
        <dsp:cNvPr id="0" name=""/>
        <dsp:cNvSpPr/>
      </dsp:nvSpPr>
      <dsp:spPr>
        <a:xfrm>
          <a:off x="4441352" y="2369959"/>
          <a:ext cx="1656979" cy="2498119"/>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744833-1269-4192-A004-7373D552F483}">
      <dsp:nvSpPr>
        <dsp:cNvPr id="0" name=""/>
        <dsp:cNvSpPr/>
      </dsp:nvSpPr>
      <dsp:spPr>
        <a:xfrm>
          <a:off x="4560628" y="2483271"/>
          <a:ext cx="1656979" cy="2498119"/>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rtl="1">
            <a:lnSpc>
              <a:spcPct val="90000"/>
            </a:lnSpc>
            <a:spcBef>
              <a:spcPct val="0"/>
            </a:spcBef>
            <a:spcAft>
              <a:spcPct val="35000"/>
            </a:spcAft>
            <a:buNone/>
          </a:pPr>
          <a:r>
            <a:rPr lang="en-GB" sz="1600" kern="1200" dirty="0"/>
            <a:t>The decision making involves input from the health care team, the family is ultimately in control of the decisions that are made on behalf of the child.</a:t>
          </a:r>
          <a:endParaRPr lang="ar-SA" sz="1600" kern="1200" dirty="0"/>
        </a:p>
      </dsp:txBody>
      <dsp:txXfrm>
        <a:off x="4609159" y="2531802"/>
        <a:ext cx="1559917" cy="2401057"/>
      </dsp:txXfrm>
    </dsp:sp>
    <dsp:sp modelId="{113F259F-9596-4581-87E1-E2BE32BD8C60}">
      <dsp:nvSpPr>
        <dsp:cNvPr id="0" name=""/>
        <dsp:cNvSpPr/>
      </dsp:nvSpPr>
      <dsp:spPr>
        <a:xfrm>
          <a:off x="7442471" y="1376090"/>
          <a:ext cx="1558894" cy="68166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E6B80BC-85CA-4918-BA1B-3903BBEFBA5A}">
      <dsp:nvSpPr>
        <dsp:cNvPr id="0" name=""/>
        <dsp:cNvSpPr/>
      </dsp:nvSpPr>
      <dsp:spPr>
        <a:xfrm>
          <a:off x="7561747" y="1489402"/>
          <a:ext cx="1558894" cy="681663"/>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rtl="1">
            <a:lnSpc>
              <a:spcPct val="90000"/>
            </a:lnSpc>
            <a:spcBef>
              <a:spcPct val="0"/>
            </a:spcBef>
            <a:spcAft>
              <a:spcPct val="35000"/>
            </a:spcAft>
            <a:buFont typeface="+mj-lt"/>
            <a:buNone/>
          </a:pPr>
          <a:r>
            <a:rPr lang="en-US" sz="2000" b="1" kern="1200" dirty="0"/>
            <a:t>Atraumatic care.</a:t>
          </a:r>
          <a:endParaRPr lang="ar-SA" sz="2000" kern="1200" dirty="0"/>
        </a:p>
      </dsp:txBody>
      <dsp:txXfrm>
        <a:off x="7581712" y="1509367"/>
        <a:ext cx="1518964" cy="641733"/>
      </dsp:txXfrm>
    </dsp:sp>
    <dsp:sp modelId="{E52E8618-6D95-4EFA-9A72-CE831ACCF4A5}">
      <dsp:nvSpPr>
        <dsp:cNvPr id="0" name=""/>
        <dsp:cNvSpPr/>
      </dsp:nvSpPr>
      <dsp:spPr>
        <a:xfrm>
          <a:off x="6318903" y="2369959"/>
          <a:ext cx="1769630" cy="2407751"/>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156451E-CA64-422A-A587-1F1F3126230E}">
      <dsp:nvSpPr>
        <dsp:cNvPr id="0" name=""/>
        <dsp:cNvSpPr/>
      </dsp:nvSpPr>
      <dsp:spPr>
        <a:xfrm>
          <a:off x="6438179" y="2483271"/>
          <a:ext cx="1769630" cy="2407751"/>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rtl="1">
            <a:lnSpc>
              <a:spcPct val="90000"/>
            </a:lnSpc>
            <a:spcBef>
              <a:spcPct val="0"/>
            </a:spcBef>
            <a:spcAft>
              <a:spcPct val="35000"/>
            </a:spcAft>
            <a:buNone/>
          </a:pPr>
          <a:r>
            <a:rPr lang="en-GB" sz="1600" kern="1200" dirty="0"/>
            <a:t>Focuses on reducing  the negative effects associated with illness and injury by minimizing the physical and emotional stress the child and family members experience</a:t>
          </a:r>
          <a:endParaRPr lang="ar-SA" sz="1600" kern="1200" dirty="0"/>
        </a:p>
      </dsp:txBody>
      <dsp:txXfrm>
        <a:off x="6490010" y="2535102"/>
        <a:ext cx="1665968" cy="2304089"/>
      </dsp:txXfrm>
    </dsp:sp>
    <dsp:sp modelId="{31920A62-5C57-4A8F-AC01-1AABC5279773}">
      <dsp:nvSpPr>
        <dsp:cNvPr id="0" name=""/>
        <dsp:cNvSpPr/>
      </dsp:nvSpPr>
      <dsp:spPr>
        <a:xfrm>
          <a:off x="8833648" y="2369959"/>
          <a:ext cx="1291285" cy="68166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768F646-EB85-42ED-9CE6-498D467E6359}">
      <dsp:nvSpPr>
        <dsp:cNvPr id="0" name=""/>
        <dsp:cNvSpPr/>
      </dsp:nvSpPr>
      <dsp:spPr>
        <a:xfrm>
          <a:off x="8952924" y="2483271"/>
          <a:ext cx="1291285" cy="681663"/>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rtl="1">
            <a:lnSpc>
              <a:spcPct val="90000"/>
            </a:lnSpc>
            <a:spcBef>
              <a:spcPct val="0"/>
            </a:spcBef>
            <a:spcAft>
              <a:spcPct val="35000"/>
            </a:spcAft>
            <a:buNone/>
          </a:pPr>
          <a:r>
            <a:rPr lang="en-US" sz="1600" kern="1200" dirty="0"/>
            <a:t>Focuses on </a:t>
          </a:r>
          <a:r>
            <a:rPr lang="en-US" sz="1600" b="1" kern="1200" dirty="0"/>
            <a:t>three</a:t>
          </a:r>
          <a:r>
            <a:rPr lang="en-US" sz="1600" kern="1200" dirty="0"/>
            <a:t> </a:t>
          </a:r>
          <a:r>
            <a:rPr lang="en-US" sz="1600" b="1" kern="1200" dirty="0"/>
            <a:t>areas</a:t>
          </a:r>
          <a:r>
            <a:rPr lang="en-US" sz="1600" kern="1200" dirty="0"/>
            <a:t>:</a:t>
          </a:r>
          <a:endParaRPr lang="ar-SA" sz="1600" kern="1200" dirty="0"/>
        </a:p>
      </dsp:txBody>
      <dsp:txXfrm>
        <a:off x="8972889" y="2503236"/>
        <a:ext cx="1251355" cy="641733"/>
      </dsp:txXfrm>
    </dsp:sp>
    <dsp:sp modelId="{985A5717-2139-44B2-AD7E-54B660B32D8F}">
      <dsp:nvSpPr>
        <dsp:cNvPr id="0" name=""/>
        <dsp:cNvSpPr/>
      </dsp:nvSpPr>
      <dsp:spPr>
        <a:xfrm>
          <a:off x="8327086" y="3363828"/>
          <a:ext cx="2304409" cy="1941166"/>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2011A56-3D9A-49B5-B6EC-B151ED26B109}">
      <dsp:nvSpPr>
        <dsp:cNvPr id="0" name=""/>
        <dsp:cNvSpPr/>
      </dsp:nvSpPr>
      <dsp:spPr>
        <a:xfrm>
          <a:off x="8446362" y="3477140"/>
          <a:ext cx="2304409" cy="1941166"/>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rtl="1">
            <a:lnSpc>
              <a:spcPct val="90000"/>
            </a:lnSpc>
            <a:spcBef>
              <a:spcPct val="0"/>
            </a:spcBef>
            <a:spcAft>
              <a:spcPct val="35000"/>
            </a:spcAft>
            <a:buNone/>
          </a:pPr>
          <a:r>
            <a:rPr lang="en-US" sz="1600" kern="1200" dirty="0"/>
            <a:t>1.Identifying stresses for the child and family.</a:t>
          </a:r>
        </a:p>
        <a:p>
          <a:pPr marL="0" lvl="0" indent="0" algn="ctr" defTabSz="711200" rtl="1">
            <a:lnSpc>
              <a:spcPct val="90000"/>
            </a:lnSpc>
            <a:spcBef>
              <a:spcPct val="0"/>
            </a:spcBef>
            <a:spcAft>
              <a:spcPct val="35000"/>
            </a:spcAft>
            <a:buNone/>
          </a:pPr>
          <a:r>
            <a:rPr lang="en-US" sz="1600" kern="1200" dirty="0"/>
            <a:t>2.Minimizing the separation of the child from parents or guardians.</a:t>
          </a:r>
        </a:p>
        <a:p>
          <a:pPr marL="0" lvl="0" indent="0" algn="ctr" defTabSz="711200" rtl="1">
            <a:lnSpc>
              <a:spcPct val="90000"/>
            </a:lnSpc>
            <a:spcBef>
              <a:spcPct val="0"/>
            </a:spcBef>
            <a:spcAft>
              <a:spcPct val="35000"/>
            </a:spcAft>
            <a:buNone/>
          </a:pPr>
          <a:r>
            <a:rPr lang="en-US" sz="1600" kern="1200" dirty="0"/>
            <a:t>3.Minimizing or preventing pain.</a:t>
          </a:r>
          <a:endParaRPr lang="ar-SA" sz="1600" kern="1200" dirty="0"/>
        </a:p>
      </dsp:txBody>
      <dsp:txXfrm>
        <a:off x="8503217" y="3533995"/>
        <a:ext cx="2190699" cy="18274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89E0B6-F357-49CF-8E6F-5BA76BE09F28}">
      <dsp:nvSpPr>
        <dsp:cNvPr id="0" name=""/>
        <dsp:cNvSpPr/>
      </dsp:nvSpPr>
      <dsp:spPr>
        <a:xfrm>
          <a:off x="0" y="2286"/>
          <a:ext cx="10515600" cy="794492"/>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t>Typically infants experience fear, anxiety, loss of control and separation anxiety. </a:t>
          </a:r>
        </a:p>
      </dsp:txBody>
      <dsp:txXfrm>
        <a:off x="38784" y="41070"/>
        <a:ext cx="10438032" cy="716924"/>
      </dsp:txXfrm>
    </dsp:sp>
    <dsp:sp modelId="{AD601046-8D32-4F3F-8CDE-772989299937}">
      <dsp:nvSpPr>
        <dsp:cNvPr id="0" name=""/>
        <dsp:cNvSpPr/>
      </dsp:nvSpPr>
      <dsp:spPr>
        <a:xfrm>
          <a:off x="0" y="808049"/>
          <a:ext cx="10515600" cy="976791"/>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t>When providing care to infants, be </a:t>
          </a:r>
          <a:r>
            <a:rPr lang="en-US" sz="1800" b="1" u="sng" kern="1200" dirty="0"/>
            <a:t>consistent</a:t>
          </a:r>
          <a:r>
            <a:rPr lang="en-US" sz="1800" b="1" kern="1200" dirty="0"/>
            <a:t>. Learn to recognize the infant’s cues and respond accordingly. </a:t>
          </a:r>
        </a:p>
      </dsp:txBody>
      <dsp:txXfrm>
        <a:off x="47683" y="855732"/>
        <a:ext cx="10420234" cy="881425"/>
      </dsp:txXfrm>
    </dsp:sp>
    <dsp:sp modelId="{07E8E16F-1CC8-4FB1-82EA-C5074F733741}">
      <dsp:nvSpPr>
        <dsp:cNvPr id="0" name=""/>
        <dsp:cNvSpPr/>
      </dsp:nvSpPr>
      <dsp:spPr>
        <a:xfrm>
          <a:off x="0" y="1796111"/>
          <a:ext cx="10515600" cy="873837"/>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t>For example, change the infant’s diaper or offer the infant a bottle when she cries.</a:t>
          </a:r>
        </a:p>
      </dsp:txBody>
      <dsp:txXfrm>
        <a:off x="42657" y="1838768"/>
        <a:ext cx="10430286" cy="788523"/>
      </dsp:txXfrm>
    </dsp:sp>
    <dsp:sp modelId="{ECF61EAD-CFFA-4F1A-8829-DD3F1939B705}">
      <dsp:nvSpPr>
        <dsp:cNvPr id="0" name=""/>
        <dsp:cNvSpPr/>
      </dsp:nvSpPr>
      <dsp:spPr>
        <a:xfrm>
          <a:off x="0" y="2681220"/>
          <a:ext cx="10515600" cy="976791"/>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t>Doing so allows the infant to develop trust that someone is there to meet her needs. As a result, the infant may experience less stress and thus less trauma.</a:t>
          </a:r>
        </a:p>
      </dsp:txBody>
      <dsp:txXfrm>
        <a:off x="47683" y="2728903"/>
        <a:ext cx="10420234" cy="881425"/>
      </dsp:txXfrm>
    </dsp:sp>
    <dsp:sp modelId="{46238DB0-3C16-4331-8522-E324AE028C7A}">
      <dsp:nvSpPr>
        <dsp:cNvPr id="0" name=""/>
        <dsp:cNvSpPr/>
      </dsp:nvSpPr>
      <dsp:spPr>
        <a:xfrm>
          <a:off x="0" y="3669282"/>
          <a:ext cx="10515600" cy="976791"/>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t>An infant experiences satisfaction through sucking. However, the infant may not be allowed anything by mouth. In these situations, offer a pacifier to satisfy her needs. A pacifier can help to calm and soothe the infant as well as meet her need for sucking.</a:t>
          </a:r>
        </a:p>
      </dsp:txBody>
      <dsp:txXfrm>
        <a:off x="47683" y="3716965"/>
        <a:ext cx="10420234" cy="881425"/>
      </dsp:txXfrm>
    </dsp:sp>
    <dsp:sp modelId="{9AE1A162-288D-4599-B13F-89C76B9ABD17}">
      <dsp:nvSpPr>
        <dsp:cNvPr id="0" name=""/>
        <dsp:cNvSpPr/>
      </dsp:nvSpPr>
      <dsp:spPr>
        <a:xfrm>
          <a:off x="0" y="4657344"/>
          <a:ext cx="10515600" cy="976791"/>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t>assign you to care for the infant so that she receives consistent care and is exposed to the fewest number of caregivers as possible.</a:t>
          </a:r>
        </a:p>
      </dsp:txBody>
      <dsp:txXfrm>
        <a:off x="47683" y="4705027"/>
        <a:ext cx="10420234" cy="88142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D45AFD-3C7F-4C29-9A6E-DC87A19DF14C}">
      <dsp:nvSpPr>
        <dsp:cNvPr id="0" name=""/>
        <dsp:cNvSpPr/>
      </dsp:nvSpPr>
      <dsp:spPr>
        <a:xfrm>
          <a:off x="2405380" y="717"/>
          <a:ext cx="9621520" cy="933096"/>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6684" tIns="237007" rIns="186684" bIns="237007" numCol="1" spcCol="1270" anchor="ctr" anchorCtr="0">
          <a:noAutofit/>
        </a:bodyPr>
        <a:lstStyle/>
        <a:p>
          <a:pPr marL="0" lvl="0" indent="0" algn="l" defTabSz="1244600">
            <a:lnSpc>
              <a:spcPct val="90000"/>
            </a:lnSpc>
            <a:spcBef>
              <a:spcPct val="0"/>
            </a:spcBef>
            <a:spcAft>
              <a:spcPct val="35000"/>
            </a:spcAft>
            <a:buNone/>
          </a:pPr>
          <a:r>
            <a:rPr lang="en-US" sz="2800" kern="1200" dirty="0"/>
            <a:t>Encourage the child to participate in his care. </a:t>
          </a:r>
        </a:p>
      </dsp:txBody>
      <dsp:txXfrm>
        <a:off x="2405380" y="717"/>
        <a:ext cx="9621520" cy="933096"/>
      </dsp:txXfrm>
    </dsp:sp>
    <dsp:sp modelId="{879D88B4-FA04-4EEF-9F99-6A52056115F6}">
      <dsp:nvSpPr>
        <dsp:cNvPr id="0" name=""/>
        <dsp:cNvSpPr/>
      </dsp:nvSpPr>
      <dsp:spPr>
        <a:xfrm>
          <a:off x="0" y="717"/>
          <a:ext cx="2405380" cy="933096"/>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285" tIns="92169" rIns="127285" bIns="92169" numCol="1" spcCol="1270" anchor="ctr" anchorCtr="0">
          <a:noAutofit/>
        </a:bodyPr>
        <a:lstStyle/>
        <a:p>
          <a:pPr marL="0" lvl="0" indent="0" algn="ctr" defTabSz="1244600">
            <a:lnSpc>
              <a:spcPct val="90000"/>
            </a:lnSpc>
            <a:spcBef>
              <a:spcPct val="0"/>
            </a:spcBef>
            <a:spcAft>
              <a:spcPct val="35000"/>
            </a:spcAft>
            <a:buNone/>
          </a:pPr>
          <a:r>
            <a:rPr lang="en-US" sz="2800" kern="1200"/>
            <a:t>Encourage</a:t>
          </a:r>
        </a:p>
      </dsp:txBody>
      <dsp:txXfrm>
        <a:off x="0" y="717"/>
        <a:ext cx="2405380" cy="933096"/>
      </dsp:txXfrm>
    </dsp:sp>
    <dsp:sp modelId="{C7C70819-8FD7-4D74-A11D-0786186A4719}">
      <dsp:nvSpPr>
        <dsp:cNvPr id="0" name=""/>
        <dsp:cNvSpPr/>
      </dsp:nvSpPr>
      <dsp:spPr>
        <a:xfrm>
          <a:off x="2405380" y="989800"/>
          <a:ext cx="9621520" cy="933096"/>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6684" tIns="237007" rIns="186684" bIns="237007" numCol="1" spcCol="1270" anchor="ctr" anchorCtr="0">
          <a:noAutofit/>
        </a:bodyPr>
        <a:lstStyle/>
        <a:p>
          <a:pPr marL="0" lvl="0" indent="0" algn="l" defTabSz="1066800">
            <a:lnSpc>
              <a:spcPct val="90000"/>
            </a:lnSpc>
            <a:spcBef>
              <a:spcPct val="0"/>
            </a:spcBef>
            <a:spcAft>
              <a:spcPct val="35000"/>
            </a:spcAft>
            <a:buNone/>
          </a:pPr>
          <a:r>
            <a:rPr lang="en-US" sz="2400" kern="1200" dirty="0"/>
            <a:t>Break down tasks into simple steps that the child can accomplish to promote feelings of confidence and control. </a:t>
          </a:r>
        </a:p>
      </dsp:txBody>
      <dsp:txXfrm>
        <a:off x="2405380" y="989800"/>
        <a:ext cx="9621520" cy="933096"/>
      </dsp:txXfrm>
    </dsp:sp>
    <dsp:sp modelId="{49C9D829-C5D8-4BA2-87C9-CE2BEC9FF7BD}">
      <dsp:nvSpPr>
        <dsp:cNvPr id="0" name=""/>
        <dsp:cNvSpPr/>
      </dsp:nvSpPr>
      <dsp:spPr>
        <a:xfrm>
          <a:off x="0" y="989800"/>
          <a:ext cx="2405380" cy="933096"/>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285" tIns="92169" rIns="127285" bIns="92169" numCol="1" spcCol="1270" anchor="ctr" anchorCtr="0">
          <a:noAutofit/>
        </a:bodyPr>
        <a:lstStyle/>
        <a:p>
          <a:pPr marL="0" lvl="0" indent="0" algn="ctr" defTabSz="1244600">
            <a:lnSpc>
              <a:spcPct val="90000"/>
            </a:lnSpc>
            <a:spcBef>
              <a:spcPct val="0"/>
            </a:spcBef>
            <a:spcAft>
              <a:spcPct val="35000"/>
            </a:spcAft>
            <a:buNone/>
          </a:pPr>
          <a:r>
            <a:rPr lang="en-US" sz="2800" kern="1200"/>
            <a:t>Break down</a:t>
          </a:r>
        </a:p>
      </dsp:txBody>
      <dsp:txXfrm>
        <a:off x="0" y="989800"/>
        <a:ext cx="2405380" cy="933096"/>
      </dsp:txXfrm>
    </dsp:sp>
    <dsp:sp modelId="{77F126E7-5903-4D5C-B6F5-2D5C04EF4E0D}">
      <dsp:nvSpPr>
        <dsp:cNvPr id="0" name=""/>
        <dsp:cNvSpPr/>
      </dsp:nvSpPr>
      <dsp:spPr>
        <a:xfrm>
          <a:off x="2405380" y="1978882"/>
          <a:ext cx="9621520" cy="933096"/>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6684" tIns="237007" rIns="186684" bIns="237007" numCol="1" spcCol="1270" anchor="ctr" anchorCtr="0">
          <a:noAutofit/>
        </a:bodyPr>
        <a:lstStyle/>
        <a:p>
          <a:pPr marL="0" lvl="0" indent="0" algn="l" defTabSz="1244600">
            <a:lnSpc>
              <a:spcPct val="90000"/>
            </a:lnSpc>
            <a:spcBef>
              <a:spcPct val="0"/>
            </a:spcBef>
            <a:spcAft>
              <a:spcPct val="35000"/>
            </a:spcAft>
            <a:buNone/>
          </a:pPr>
          <a:r>
            <a:rPr lang="en-US" sz="2800" kern="1200" dirty="0"/>
            <a:t>In addition, allow the child to make decisions about his care. </a:t>
          </a:r>
        </a:p>
      </dsp:txBody>
      <dsp:txXfrm>
        <a:off x="2405380" y="1978882"/>
        <a:ext cx="9621520" cy="933096"/>
      </dsp:txXfrm>
    </dsp:sp>
    <dsp:sp modelId="{890B9DF8-807C-4D4E-BD5D-B06FBA5A3874}">
      <dsp:nvSpPr>
        <dsp:cNvPr id="0" name=""/>
        <dsp:cNvSpPr/>
      </dsp:nvSpPr>
      <dsp:spPr>
        <a:xfrm>
          <a:off x="0" y="1978882"/>
          <a:ext cx="2405380" cy="933096"/>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285" tIns="92169" rIns="127285" bIns="92169" numCol="1" spcCol="1270" anchor="ctr" anchorCtr="0">
          <a:noAutofit/>
        </a:bodyPr>
        <a:lstStyle/>
        <a:p>
          <a:pPr marL="0" lvl="0" indent="0" algn="ctr" defTabSz="1244600">
            <a:lnSpc>
              <a:spcPct val="90000"/>
            </a:lnSpc>
            <a:spcBef>
              <a:spcPct val="0"/>
            </a:spcBef>
            <a:spcAft>
              <a:spcPct val="35000"/>
            </a:spcAft>
            <a:buNone/>
          </a:pPr>
          <a:r>
            <a:rPr lang="en-US" sz="2800" kern="1200"/>
            <a:t>Allow</a:t>
          </a:r>
        </a:p>
      </dsp:txBody>
      <dsp:txXfrm>
        <a:off x="0" y="1978882"/>
        <a:ext cx="2405380" cy="933096"/>
      </dsp:txXfrm>
    </dsp:sp>
    <dsp:sp modelId="{93123603-E902-4D4E-B520-C14542FBEFA3}">
      <dsp:nvSpPr>
        <dsp:cNvPr id="0" name=""/>
        <dsp:cNvSpPr/>
      </dsp:nvSpPr>
      <dsp:spPr>
        <a:xfrm>
          <a:off x="2405380" y="2967964"/>
          <a:ext cx="9621520" cy="933096"/>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6684" tIns="237007" rIns="186684" bIns="237007" numCol="1" spcCol="1270" anchor="ctr" anchorCtr="0">
          <a:noAutofit/>
        </a:bodyPr>
        <a:lstStyle/>
        <a:p>
          <a:pPr marL="0" lvl="0" indent="0" algn="l" defTabSz="1066800">
            <a:lnSpc>
              <a:spcPct val="90000"/>
            </a:lnSpc>
            <a:spcBef>
              <a:spcPct val="0"/>
            </a:spcBef>
            <a:spcAft>
              <a:spcPct val="35000"/>
            </a:spcAft>
            <a:buNone/>
          </a:pPr>
          <a:r>
            <a:rPr lang="en-US" sz="2400" kern="1200" dirty="0"/>
            <a:t>For example, encourage the school-age child to choose what foods he wants to eat based on his specific diet. </a:t>
          </a:r>
        </a:p>
      </dsp:txBody>
      <dsp:txXfrm>
        <a:off x="2405380" y="2967964"/>
        <a:ext cx="9621520" cy="933096"/>
      </dsp:txXfrm>
    </dsp:sp>
    <dsp:sp modelId="{90D4DAF7-2FC5-43F0-A604-EE9A489400EE}">
      <dsp:nvSpPr>
        <dsp:cNvPr id="0" name=""/>
        <dsp:cNvSpPr/>
      </dsp:nvSpPr>
      <dsp:spPr>
        <a:xfrm>
          <a:off x="0" y="2967964"/>
          <a:ext cx="2405380" cy="933096"/>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285" tIns="92169" rIns="127285" bIns="92169" numCol="1" spcCol="1270" anchor="ctr" anchorCtr="0">
          <a:noAutofit/>
        </a:bodyPr>
        <a:lstStyle/>
        <a:p>
          <a:pPr marL="0" lvl="0" indent="0" algn="ctr" defTabSz="1244600">
            <a:lnSpc>
              <a:spcPct val="90000"/>
            </a:lnSpc>
            <a:spcBef>
              <a:spcPct val="0"/>
            </a:spcBef>
            <a:spcAft>
              <a:spcPct val="35000"/>
            </a:spcAft>
            <a:buNone/>
          </a:pPr>
          <a:r>
            <a:rPr lang="en-US" sz="2800" kern="1200"/>
            <a:t>Encourage</a:t>
          </a:r>
        </a:p>
      </dsp:txBody>
      <dsp:txXfrm>
        <a:off x="0" y="2967964"/>
        <a:ext cx="2405380" cy="933096"/>
      </dsp:txXfrm>
    </dsp:sp>
    <dsp:sp modelId="{8149D3EC-DBE7-4C57-A89D-4B6CC0E0C564}">
      <dsp:nvSpPr>
        <dsp:cNvPr id="0" name=""/>
        <dsp:cNvSpPr/>
      </dsp:nvSpPr>
      <dsp:spPr>
        <a:xfrm>
          <a:off x="2405380" y="3957047"/>
          <a:ext cx="9621520" cy="933096"/>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6684" tIns="237007" rIns="186684" bIns="237007" numCol="1" spcCol="1270" anchor="ctr" anchorCtr="0">
          <a:noAutofit/>
        </a:bodyPr>
        <a:lstStyle/>
        <a:p>
          <a:pPr marL="0" lvl="0" indent="0" algn="l" defTabSz="1066800">
            <a:lnSpc>
              <a:spcPct val="90000"/>
            </a:lnSpc>
            <a:spcBef>
              <a:spcPct val="0"/>
            </a:spcBef>
            <a:spcAft>
              <a:spcPct val="35000"/>
            </a:spcAft>
            <a:buNone/>
          </a:pPr>
          <a:r>
            <a:rPr lang="en-US" sz="2400" kern="1200" dirty="0"/>
            <a:t>Let the child decide if he wants to get washed before or after breakfast.</a:t>
          </a:r>
        </a:p>
      </dsp:txBody>
      <dsp:txXfrm>
        <a:off x="2405380" y="3957047"/>
        <a:ext cx="9621520" cy="933096"/>
      </dsp:txXfrm>
    </dsp:sp>
    <dsp:sp modelId="{7A8AD701-23C2-4AAD-A09B-F592160A6CA4}">
      <dsp:nvSpPr>
        <dsp:cNvPr id="0" name=""/>
        <dsp:cNvSpPr/>
      </dsp:nvSpPr>
      <dsp:spPr>
        <a:xfrm>
          <a:off x="0" y="3957047"/>
          <a:ext cx="2405380" cy="933096"/>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285" tIns="92169" rIns="127285" bIns="92169" numCol="1" spcCol="1270" anchor="ctr" anchorCtr="0">
          <a:noAutofit/>
        </a:bodyPr>
        <a:lstStyle/>
        <a:p>
          <a:pPr marL="0" lvl="0" indent="0" algn="ctr" defTabSz="1244600">
            <a:lnSpc>
              <a:spcPct val="90000"/>
            </a:lnSpc>
            <a:spcBef>
              <a:spcPct val="0"/>
            </a:spcBef>
            <a:spcAft>
              <a:spcPct val="35000"/>
            </a:spcAft>
            <a:buNone/>
          </a:pPr>
          <a:r>
            <a:rPr lang="en-US" sz="2800" kern="1200"/>
            <a:t>Let</a:t>
          </a:r>
        </a:p>
      </dsp:txBody>
      <dsp:txXfrm>
        <a:off x="0" y="3957047"/>
        <a:ext cx="2405380" cy="933096"/>
      </dsp:txXfrm>
    </dsp:sp>
    <dsp:sp modelId="{DC9EF55C-19B1-4DDD-8468-982A5FAC0075}">
      <dsp:nvSpPr>
        <dsp:cNvPr id="0" name=""/>
        <dsp:cNvSpPr/>
      </dsp:nvSpPr>
      <dsp:spPr>
        <a:xfrm>
          <a:off x="2405380" y="4946129"/>
          <a:ext cx="9621520" cy="933096"/>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6684" tIns="237007" rIns="186684" bIns="237007" numCol="1" spcCol="1270" anchor="ctr" anchorCtr="0">
          <a:noAutofit/>
        </a:bodyPr>
        <a:lstStyle/>
        <a:p>
          <a:pPr marL="0" lvl="0" indent="0" algn="l" defTabSz="889000">
            <a:lnSpc>
              <a:spcPct val="90000"/>
            </a:lnSpc>
            <a:spcBef>
              <a:spcPct val="0"/>
            </a:spcBef>
            <a:spcAft>
              <a:spcPct val="35000"/>
            </a:spcAft>
            <a:buNone/>
          </a:pPr>
          <a:r>
            <a:rPr lang="en-US" sz="2000" kern="1200" dirty="0"/>
            <a:t>School-age children like to demonstrate their independence but may have difficulty if they need help with something that they previously were able to do by themselves. In these situations, allow the child to do as much as he can for himself.</a:t>
          </a:r>
        </a:p>
      </dsp:txBody>
      <dsp:txXfrm>
        <a:off x="2405380" y="4946129"/>
        <a:ext cx="9621520" cy="933096"/>
      </dsp:txXfrm>
    </dsp:sp>
    <dsp:sp modelId="{C909E5CA-1BCD-4250-9C9E-2FA567794199}">
      <dsp:nvSpPr>
        <dsp:cNvPr id="0" name=""/>
        <dsp:cNvSpPr/>
      </dsp:nvSpPr>
      <dsp:spPr>
        <a:xfrm>
          <a:off x="0" y="4946129"/>
          <a:ext cx="2405380" cy="933096"/>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285" tIns="92169" rIns="127285" bIns="92169" numCol="1" spcCol="1270" anchor="ctr" anchorCtr="0">
          <a:noAutofit/>
        </a:bodyPr>
        <a:lstStyle/>
        <a:p>
          <a:pPr marL="0" lvl="0" indent="0" algn="ctr" defTabSz="1244600">
            <a:lnSpc>
              <a:spcPct val="90000"/>
            </a:lnSpc>
            <a:spcBef>
              <a:spcPct val="0"/>
            </a:spcBef>
            <a:spcAft>
              <a:spcPct val="35000"/>
            </a:spcAft>
            <a:buNone/>
          </a:pPr>
          <a:r>
            <a:rPr lang="en-US" sz="2800" kern="1200" dirty="0"/>
            <a:t>Demonstrate</a:t>
          </a:r>
        </a:p>
      </dsp:txBody>
      <dsp:txXfrm>
        <a:off x="0" y="4946129"/>
        <a:ext cx="2405380" cy="93309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D45AFD-3C7F-4C29-9A6E-DC87A19DF14C}">
      <dsp:nvSpPr>
        <dsp:cNvPr id="0" name=""/>
        <dsp:cNvSpPr/>
      </dsp:nvSpPr>
      <dsp:spPr>
        <a:xfrm>
          <a:off x="2103120" y="541"/>
          <a:ext cx="8412480" cy="703924"/>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3225" tIns="178797" rIns="163225" bIns="178797" numCol="1" spcCol="1270" anchor="ctr" anchorCtr="0">
          <a:noAutofit/>
        </a:bodyPr>
        <a:lstStyle/>
        <a:p>
          <a:pPr marL="0" lvl="0" indent="0" algn="l" defTabSz="1066800" rtl="1">
            <a:lnSpc>
              <a:spcPct val="90000"/>
            </a:lnSpc>
            <a:spcBef>
              <a:spcPct val="0"/>
            </a:spcBef>
            <a:spcAft>
              <a:spcPct val="35000"/>
            </a:spcAft>
            <a:buFont typeface="Wingdings" panose="05000000000000000000" pitchFamily="2" charset="2"/>
            <a:buNone/>
          </a:pPr>
          <a:r>
            <a:rPr lang="en-US" sz="2400" kern="1200" dirty="0"/>
            <a:t>on the child’s ability to perform the task, rather than on the fact that he needed assistance.</a:t>
          </a:r>
        </a:p>
      </dsp:txBody>
      <dsp:txXfrm>
        <a:off x="2103120" y="541"/>
        <a:ext cx="8412480" cy="703924"/>
      </dsp:txXfrm>
    </dsp:sp>
    <dsp:sp modelId="{879D88B4-FA04-4EEF-9F99-6A52056115F6}">
      <dsp:nvSpPr>
        <dsp:cNvPr id="0" name=""/>
        <dsp:cNvSpPr/>
      </dsp:nvSpPr>
      <dsp:spPr>
        <a:xfrm>
          <a:off x="0" y="541"/>
          <a:ext cx="2103120" cy="703924"/>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290" tIns="69532" rIns="111290" bIns="69532" numCol="1" spcCol="1270" anchor="ctr" anchorCtr="0">
          <a:noAutofit/>
        </a:bodyPr>
        <a:lstStyle/>
        <a:p>
          <a:pPr marL="0" lvl="0" indent="0" algn="ctr" defTabSz="1244600" rtl="1">
            <a:lnSpc>
              <a:spcPct val="90000"/>
            </a:lnSpc>
            <a:spcBef>
              <a:spcPct val="0"/>
            </a:spcBef>
            <a:spcAft>
              <a:spcPct val="35000"/>
            </a:spcAft>
            <a:buNone/>
          </a:pPr>
          <a:r>
            <a:rPr lang="en-US" sz="2800" kern="1200" dirty="0"/>
            <a:t>Focus</a:t>
          </a:r>
        </a:p>
      </dsp:txBody>
      <dsp:txXfrm>
        <a:off x="0" y="541"/>
        <a:ext cx="2103120" cy="703924"/>
      </dsp:txXfrm>
    </dsp:sp>
    <dsp:sp modelId="{C7C70819-8FD7-4D74-A11D-0786186A4719}">
      <dsp:nvSpPr>
        <dsp:cNvPr id="0" name=""/>
        <dsp:cNvSpPr/>
      </dsp:nvSpPr>
      <dsp:spPr>
        <a:xfrm>
          <a:off x="2103120" y="746701"/>
          <a:ext cx="8412480" cy="703924"/>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3225" tIns="178797" rIns="163225" bIns="178797" numCol="1" spcCol="1270" anchor="ctr" anchorCtr="0">
          <a:noAutofit/>
        </a:bodyPr>
        <a:lstStyle/>
        <a:p>
          <a:pPr marL="0" lvl="0" indent="0" algn="l" defTabSz="800100" rtl="1">
            <a:lnSpc>
              <a:spcPct val="90000"/>
            </a:lnSpc>
            <a:spcBef>
              <a:spcPct val="0"/>
            </a:spcBef>
            <a:spcAft>
              <a:spcPct val="35000"/>
            </a:spcAft>
            <a:buFont typeface="Wingdings" panose="05000000000000000000" pitchFamily="2" charset="2"/>
            <a:buNone/>
          </a:pPr>
          <a:r>
            <a:rPr lang="en-US" sz="1800" kern="1200" dirty="0"/>
            <a:t>You can tell the child, “You really did well getting dressed this morning. We couldn’t have gotten your arm through the pajama sleeve without your help.” </a:t>
          </a:r>
        </a:p>
      </dsp:txBody>
      <dsp:txXfrm>
        <a:off x="2103120" y="746701"/>
        <a:ext cx="8412480" cy="703924"/>
      </dsp:txXfrm>
    </dsp:sp>
    <dsp:sp modelId="{49C9D829-C5D8-4BA2-87C9-CE2BEC9FF7BD}">
      <dsp:nvSpPr>
        <dsp:cNvPr id="0" name=""/>
        <dsp:cNvSpPr/>
      </dsp:nvSpPr>
      <dsp:spPr>
        <a:xfrm>
          <a:off x="0" y="746701"/>
          <a:ext cx="2103120" cy="703924"/>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290" tIns="69532" rIns="111290" bIns="69532" numCol="1" spcCol="1270" anchor="ctr" anchorCtr="0">
          <a:noAutofit/>
        </a:bodyPr>
        <a:lstStyle/>
        <a:p>
          <a:pPr marL="0" lvl="0" indent="0" algn="ctr" defTabSz="1244600" rtl="1">
            <a:lnSpc>
              <a:spcPct val="90000"/>
            </a:lnSpc>
            <a:spcBef>
              <a:spcPct val="0"/>
            </a:spcBef>
            <a:spcAft>
              <a:spcPct val="35000"/>
            </a:spcAft>
            <a:buNone/>
          </a:pPr>
          <a:r>
            <a:rPr lang="en-US" sz="2800" kern="1200" dirty="0"/>
            <a:t>For example</a:t>
          </a:r>
        </a:p>
      </dsp:txBody>
      <dsp:txXfrm>
        <a:off x="0" y="746701"/>
        <a:ext cx="2103120" cy="703924"/>
      </dsp:txXfrm>
    </dsp:sp>
    <dsp:sp modelId="{77F126E7-5903-4D5C-B6F5-2D5C04EF4E0D}">
      <dsp:nvSpPr>
        <dsp:cNvPr id="0" name=""/>
        <dsp:cNvSpPr/>
      </dsp:nvSpPr>
      <dsp:spPr>
        <a:xfrm>
          <a:off x="2103120" y="1492861"/>
          <a:ext cx="8412480" cy="703924"/>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3225" tIns="178797" rIns="163225" bIns="178797" numCol="1" spcCol="1270" anchor="ctr" anchorCtr="0">
          <a:noAutofit/>
        </a:bodyPr>
        <a:lstStyle/>
        <a:p>
          <a:pPr marL="0" lvl="0" indent="0" algn="l" defTabSz="889000" rtl="1">
            <a:lnSpc>
              <a:spcPct val="90000"/>
            </a:lnSpc>
            <a:spcBef>
              <a:spcPct val="0"/>
            </a:spcBef>
            <a:spcAft>
              <a:spcPct val="35000"/>
            </a:spcAft>
            <a:buFont typeface="Wingdings" panose="05000000000000000000" pitchFamily="2" charset="2"/>
            <a:buNone/>
          </a:pPr>
          <a:r>
            <a:rPr lang="en-US" sz="2000" kern="1200" dirty="0"/>
            <a:t> praise and rewards for activities and tasks well done.</a:t>
          </a:r>
        </a:p>
      </dsp:txBody>
      <dsp:txXfrm>
        <a:off x="2103120" y="1492861"/>
        <a:ext cx="8412480" cy="703924"/>
      </dsp:txXfrm>
    </dsp:sp>
    <dsp:sp modelId="{890B9DF8-807C-4D4E-BD5D-B06FBA5A3874}">
      <dsp:nvSpPr>
        <dsp:cNvPr id="0" name=""/>
        <dsp:cNvSpPr/>
      </dsp:nvSpPr>
      <dsp:spPr>
        <a:xfrm>
          <a:off x="0" y="1492861"/>
          <a:ext cx="2103120" cy="703924"/>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290" tIns="69532" rIns="111290" bIns="69532" numCol="1" spcCol="1270" anchor="ctr" anchorCtr="0">
          <a:noAutofit/>
        </a:bodyPr>
        <a:lstStyle/>
        <a:p>
          <a:pPr marL="0" lvl="0" indent="0" algn="ctr" defTabSz="1244600" rtl="1">
            <a:lnSpc>
              <a:spcPct val="90000"/>
            </a:lnSpc>
            <a:spcBef>
              <a:spcPct val="0"/>
            </a:spcBef>
            <a:spcAft>
              <a:spcPct val="35000"/>
            </a:spcAft>
            <a:buNone/>
          </a:pPr>
          <a:r>
            <a:rPr lang="en-US" sz="2800" kern="1200" dirty="0"/>
            <a:t>Offer</a:t>
          </a:r>
        </a:p>
      </dsp:txBody>
      <dsp:txXfrm>
        <a:off x="0" y="1492861"/>
        <a:ext cx="2103120" cy="703924"/>
      </dsp:txXfrm>
    </dsp:sp>
    <dsp:sp modelId="{93123603-E902-4D4E-B520-C14542FBEFA3}">
      <dsp:nvSpPr>
        <dsp:cNvPr id="0" name=""/>
        <dsp:cNvSpPr/>
      </dsp:nvSpPr>
      <dsp:spPr>
        <a:xfrm>
          <a:off x="2103120" y="2239021"/>
          <a:ext cx="8412480" cy="703924"/>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3225" tIns="178797" rIns="163225" bIns="178797" numCol="1" spcCol="1270" anchor="ctr" anchorCtr="0">
          <a:noAutofit/>
        </a:bodyPr>
        <a:lstStyle/>
        <a:p>
          <a:pPr marL="0" lvl="0" indent="0" algn="l" defTabSz="800100" rtl="1">
            <a:lnSpc>
              <a:spcPct val="90000"/>
            </a:lnSpc>
            <a:spcBef>
              <a:spcPct val="0"/>
            </a:spcBef>
            <a:spcAft>
              <a:spcPct val="35000"/>
            </a:spcAft>
            <a:buFont typeface="Wingdings" panose="05000000000000000000" pitchFamily="2" charset="2"/>
            <a:buNone/>
          </a:pPr>
          <a:r>
            <a:rPr lang="en-US" sz="1800" kern="1200" dirty="0"/>
            <a:t>Friends and peers are important to the school-age child, </a:t>
          </a:r>
          <a:r>
            <a:rPr lang="en-US" sz="2000" kern="1200" dirty="0"/>
            <a:t>e</a:t>
          </a:r>
          <a:r>
            <a:rPr lang="en-US" sz="1800" kern="1200" dirty="0"/>
            <a:t>ncourage the child to talk with his friends as often as possible and to have his friends visit. </a:t>
          </a:r>
        </a:p>
      </dsp:txBody>
      <dsp:txXfrm>
        <a:off x="2103120" y="2239021"/>
        <a:ext cx="8412480" cy="703924"/>
      </dsp:txXfrm>
    </dsp:sp>
    <dsp:sp modelId="{90D4DAF7-2FC5-43F0-A604-EE9A489400EE}">
      <dsp:nvSpPr>
        <dsp:cNvPr id="0" name=""/>
        <dsp:cNvSpPr/>
      </dsp:nvSpPr>
      <dsp:spPr>
        <a:xfrm>
          <a:off x="0" y="2239021"/>
          <a:ext cx="2103120" cy="703924"/>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290" tIns="69532" rIns="111290" bIns="69532" numCol="1" spcCol="1270" anchor="ctr" anchorCtr="0">
          <a:noAutofit/>
        </a:bodyPr>
        <a:lstStyle/>
        <a:p>
          <a:pPr marL="0" lvl="0" indent="0" algn="ctr" defTabSz="1244600">
            <a:lnSpc>
              <a:spcPct val="90000"/>
            </a:lnSpc>
            <a:spcBef>
              <a:spcPct val="0"/>
            </a:spcBef>
            <a:spcAft>
              <a:spcPct val="35000"/>
            </a:spcAft>
            <a:buNone/>
          </a:pPr>
          <a:r>
            <a:rPr lang="en-US" sz="2800" kern="1200" dirty="0"/>
            <a:t>Encourage</a:t>
          </a:r>
        </a:p>
      </dsp:txBody>
      <dsp:txXfrm>
        <a:off x="0" y="2239021"/>
        <a:ext cx="2103120" cy="703924"/>
      </dsp:txXfrm>
    </dsp:sp>
    <dsp:sp modelId="{8149D3EC-DBE7-4C57-A89D-4B6CC0E0C564}">
      <dsp:nvSpPr>
        <dsp:cNvPr id="0" name=""/>
        <dsp:cNvSpPr/>
      </dsp:nvSpPr>
      <dsp:spPr>
        <a:xfrm>
          <a:off x="2103120" y="2985181"/>
          <a:ext cx="8412480" cy="703924"/>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3225" tIns="178797" rIns="163225" bIns="178797" numCol="1" spcCol="1270" anchor="ctr" anchorCtr="0">
          <a:noAutofit/>
        </a:bodyPr>
        <a:lstStyle/>
        <a:p>
          <a:pPr marL="0" lvl="0" indent="0" algn="l" defTabSz="889000" rtl="1">
            <a:lnSpc>
              <a:spcPct val="90000"/>
            </a:lnSpc>
            <a:spcBef>
              <a:spcPct val="0"/>
            </a:spcBef>
            <a:spcAft>
              <a:spcPct val="35000"/>
            </a:spcAft>
            <a:buFont typeface="Wingdings" panose="05000000000000000000" pitchFamily="2" charset="2"/>
            <a:buNone/>
          </a:pPr>
          <a:r>
            <a:rPr lang="en-US" sz="2000" kern="1200" dirty="0"/>
            <a:t>If access to the Internet is available, encourage social networking or visual websites, such as Skype, to maintain contact. </a:t>
          </a:r>
        </a:p>
      </dsp:txBody>
      <dsp:txXfrm>
        <a:off x="2103120" y="2985181"/>
        <a:ext cx="8412480" cy="703924"/>
      </dsp:txXfrm>
    </dsp:sp>
    <dsp:sp modelId="{7A8AD701-23C2-4AAD-A09B-F592160A6CA4}">
      <dsp:nvSpPr>
        <dsp:cNvPr id="0" name=""/>
        <dsp:cNvSpPr/>
      </dsp:nvSpPr>
      <dsp:spPr>
        <a:xfrm>
          <a:off x="0" y="2985181"/>
          <a:ext cx="2103120" cy="703924"/>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290" tIns="69532" rIns="111290" bIns="69532" numCol="1" spcCol="1270" anchor="ctr" anchorCtr="0">
          <a:noAutofit/>
        </a:bodyPr>
        <a:lstStyle/>
        <a:p>
          <a:pPr marL="0" lvl="0" indent="0" algn="ctr" defTabSz="1244600" rtl="1">
            <a:lnSpc>
              <a:spcPct val="90000"/>
            </a:lnSpc>
            <a:spcBef>
              <a:spcPct val="0"/>
            </a:spcBef>
            <a:spcAft>
              <a:spcPct val="35000"/>
            </a:spcAft>
            <a:buNone/>
          </a:pPr>
          <a:r>
            <a:rPr lang="en-US" sz="2800" kern="1200" dirty="0"/>
            <a:t>Access</a:t>
          </a:r>
        </a:p>
      </dsp:txBody>
      <dsp:txXfrm>
        <a:off x="0" y="2985181"/>
        <a:ext cx="2103120" cy="703924"/>
      </dsp:txXfrm>
    </dsp:sp>
    <dsp:sp modelId="{DC9EF55C-19B1-4DDD-8468-982A5FAC0075}">
      <dsp:nvSpPr>
        <dsp:cNvPr id="0" name=""/>
        <dsp:cNvSpPr/>
      </dsp:nvSpPr>
      <dsp:spPr>
        <a:xfrm>
          <a:off x="2103120" y="3731341"/>
          <a:ext cx="8412480" cy="703924"/>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3225" tIns="178797" rIns="163225" bIns="178797" numCol="1" spcCol="1270" anchor="ctr" anchorCtr="0">
          <a:noAutofit/>
        </a:bodyPr>
        <a:lstStyle/>
        <a:p>
          <a:pPr marL="0" lvl="0" indent="0" algn="l" defTabSz="889000" rtl="1">
            <a:lnSpc>
              <a:spcPct val="90000"/>
            </a:lnSpc>
            <a:spcBef>
              <a:spcPct val="0"/>
            </a:spcBef>
            <a:spcAft>
              <a:spcPct val="35000"/>
            </a:spcAft>
            <a:buFont typeface="Wingdings" panose="05000000000000000000" pitchFamily="2" charset="2"/>
            <a:buNone/>
          </a:pPr>
          <a:r>
            <a:rPr lang="en-US" sz="2000" kern="1200" dirty="0"/>
            <a:t>If the child is hospitalized, arrange for the child to meet other children of the same age. </a:t>
          </a:r>
        </a:p>
      </dsp:txBody>
      <dsp:txXfrm>
        <a:off x="2103120" y="3731341"/>
        <a:ext cx="8412480" cy="703924"/>
      </dsp:txXfrm>
    </dsp:sp>
    <dsp:sp modelId="{C909E5CA-1BCD-4250-9C9E-2FA567794199}">
      <dsp:nvSpPr>
        <dsp:cNvPr id="0" name=""/>
        <dsp:cNvSpPr/>
      </dsp:nvSpPr>
      <dsp:spPr>
        <a:xfrm>
          <a:off x="0" y="3731341"/>
          <a:ext cx="2103120" cy="703924"/>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290" tIns="69532" rIns="111290" bIns="69532" numCol="1" spcCol="1270" anchor="ctr" anchorCtr="0">
          <a:noAutofit/>
        </a:bodyPr>
        <a:lstStyle/>
        <a:p>
          <a:pPr marL="0" lvl="0" indent="0" algn="ctr" defTabSz="1244600">
            <a:lnSpc>
              <a:spcPct val="90000"/>
            </a:lnSpc>
            <a:spcBef>
              <a:spcPct val="0"/>
            </a:spcBef>
            <a:spcAft>
              <a:spcPct val="35000"/>
            </a:spcAft>
            <a:buNone/>
          </a:pPr>
          <a:r>
            <a:rPr lang="en-US" sz="2800" kern="1200" dirty="0"/>
            <a:t>Meet</a:t>
          </a:r>
        </a:p>
      </dsp:txBody>
      <dsp:txXfrm>
        <a:off x="0" y="3731341"/>
        <a:ext cx="2103120" cy="70392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3D681E-EA1E-4F41-A237-2B7824797138}">
      <dsp:nvSpPr>
        <dsp:cNvPr id="0" name=""/>
        <dsp:cNvSpPr/>
      </dsp:nvSpPr>
      <dsp:spPr>
        <a:xfrm>
          <a:off x="0" y="0"/>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31EA034-6A0D-44C5-8A02-6091A44DB7B4}">
      <dsp:nvSpPr>
        <dsp:cNvPr id="0" name=""/>
        <dsp:cNvSpPr/>
      </dsp:nvSpPr>
      <dsp:spPr>
        <a:xfrm>
          <a:off x="0" y="0"/>
          <a:ext cx="10515600" cy="14311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b="1" kern="1200"/>
            <a:t>Play</a:t>
          </a:r>
          <a:r>
            <a:rPr lang="en-US" sz="2800" kern="1200"/>
            <a:t> is often referred to as a “child’s work.” It provides the child with a mechanism for coping, learning and trying out new skills.</a:t>
          </a:r>
        </a:p>
      </dsp:txBody>
      <dsp:txXfrm>
        <a:off x="0" y="0"/>
        <a:ext cx="10515600" cy="1431131"/>
      </dsp:txXfrm>
    </dsp:sp>
    <dsp:sp modelId="{1138B954-9144-4989-9C3F-DB6DCCFCD2E9}">
      <dsp:nvSpPr>
        <dsp:cNvPr id="0" name=""/>
        <dsp:cNvSpPr/>
      </dsp:nvSpPr>
      <dsp:spPr>
        <a:xfrm>
          <a:off x="0" y="1431131"/>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4B827CD-279E-4563-A4CA-FA3BFEBF3CF0}">
      <dsp:nvSpPr>
        <dsp:cNvPr id="0" name=""/>
        <dsp:cNvSpPr/>
      </dsp:nvSpPr>
      <dsp:spPr>
        <a:xfrm>
          <a:off x="0" y="1431131"/>
          <a:ext cx="10515600" cy="14311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a:t>Unstructured play includes activities that the child routinely engages in to have fun, such as playing with blocks, stuffed animals, coloring books, videos, and board or video games.</a:t>
          </a:r>
        </a:p>
      </dsp:txBody>
      <dsp:txXfrm>
        <a:off x="0" y="1431131"/>
        <a:ext cx="10515600" cy="1431131"/>
      </dsp:txXfrm>
    </dsp:sp>
    <dsp:sp modelId="{854752F3-9DC4-44DA-8218-79A400D39063}">
      <dsp:nvSpPr>
        <dsp:cNvPr id="0" name=""/>
        <dsp:cNvSpPr/>
      </dsp:nvSpPr>
      <dsp:spPr>
        <a:xfrm>
          <a:off x="0" y="2862262"/>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5797E87-AF35-4222-B3DE-4066C81ADC1D}">
      <dsp:nvSpPr>
        <dsp:cNvPr id="0" name=""/>
        <dsp:cNvSpPr/>
      </dsp:nvSpPr>
      <dsp:spPr>
        <a:xfrm>
          <a:off x="0" y="2862262"/>
          <a:ext cx="10515600" cy="14311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a:t>With this type of play, the child is in control and the play acts as a diversion.</a:t>
          </a:r>
        </a:p>
      </dsp:txBody>
      <dsp:txXfrm>
        <a:off x="0" y="2862262"/>
        <a:ext cx="10515600" cy="1431131"/>
      </dsp:txXfrm>
    </dsp:sp>
    <dsp:sp modelId="{F08AE29B-3683-455D-AEFB-B2E704034850}">
      <dsp:nvSpPr>
        <dsp:cNvPr id="0" name=""/>
        <dsp:cNvSpPr/>
      </dsp:nvSpPr>
      <dsp:spPr>
        <a:xfrm>
          <a:off x="0" y="4293393"/>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3FA5928-74C3-40B3-9C67-03409DBBCE2B}">
      <dsp:nvSpPr>
        <dsp:cNvPr id="0" name=""/>
        <dsp:cNvSpPr/>
      </dsp:nvSpPr>
      <dsp:spPr>
        <a:xfrm>
          <a:off x="0" y="4293393"/>
          <a:ext cx="10515600" cy="14311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a:t>Remember to make sure that the play is appropriate for the child’s age and level of development.</a:t>
          </a:r>
        </a:p>
      </dsp:txBody>
      <dsp:txXfrm>
        <a:off x="0" y="4293393"/>
        <a:ext cx="10515600" cy="143113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9728F-8F00-04C1-5B52-DBA6FCE05B0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ar-SA"/>
          </a:p>
        </p:txBody>
      </p:sp>
      <p:sp>
        <p:nvSpPr>
          <p:cNvPr id="3" name="Subtitle 2">
            <a:extLst>
              <a:ext uri="{FF2B5EF4-FFF2-40B4-BE49-F238E27FC236}">
                <a16:creationId xmlns:a16="http://schemas.microsoft.com/office/drawing/2014/main" id="{9DCBE29B-6FA3-05A0-3082-E8DE61BEF2D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ar-SA"/>
          </a:p>
        </p:txBody>
      </p:sp>
      <p:sp>
        <p:nvSpPr>
          <p:cNvPr id="4" name="Date Placeholder 3">
            <a:extLst>
              <a:ext uri="{FF2B5EF4-FFF2-40B4-BE49-F238E27FC236}">
                <a16:creationId xmlns:a16="http://schemas.microsoft.com/office/drawing/2014/main" id="{66F6009E-3DAB-91E5-D453-F946E8D3960D}"/>
              </a:ext>
            </a:extLst>
          </p:cNvPr>
          <p:cNvSpPr>
            <a:spLocks noGrp="1"/>
          </p:cNvSpPr>
          <p:nvPr>
            <p:ph type="dt" sz="half" idx="10"/>
          </p:nvPr>
        </p:nvSpPr>
        <p:spPr/>
        <p:txBody>
          <a:bodyPr/>
          <a:lstStyle/>
          <a:p>
            <a:fld id="{520D94B2-BA34-4AE8-8E53-BBAD64A62F08}" type="datetimeFigureOut">
              <a:rPr lang="ar-SA" smtClean="0"/>
              <a:t>19/10/1445</a:t>
            </a:fld>
            <a:endParaRPr lang="ar-SA"/>
          </a:p>
        </p:txBody>
      </p:sp>
      <p:sp>
        <p:nvSpPr>
          <p:cNvPr id="5" name="Footer Placeholder 4">
            <a:extLst>
              <a:ext uri="{FF2B5EF4-FFF2-40B4-BE49-F238E27FC236}">
                <a16:creationId xmlns:a16="http://schemas.microsoft.com/office/drawing/2014/main" id="{87A16AD7-2592-F44B-36E2-D9A753351222}"/>
              </a:ext>
            </a:extLst>
          </p:cNvPr>
          <p:cNvSpPr>
            <a:spLocks noGrp="1"/>
          </p:cNvSpPr>
          <p:nvPr>
            <p:ph type="ftr" sz="quarter" idx="11"/>
          </p:nvPr>
        </p:nvSpPr>
        <p:spPr/>
        <p:txBody>
          <a:bodyPr/>
          <a:lstStyle/>
          <a:p>
            <a:endParaRPr lang="ar-SA"/>
          </a:p>
        </p:txBody>
      </p:sp>
      <p:sp>
        <p:nvSpPr>
          <p:cNvPr id="6" name="Slide Number Placeholder 5">
            <a:extLst>
              <a:ext uri="{FF2B5EF4-FFF2-40B4-BE49-F238E27FC236}">
                <a16:creationId xmlns:a16="http://schemas.microsoft.com/office/drawing/2014/main" id="{F314D605-2C2F-7FF8-9A4F-DF0F0ACF46A5}"/>
              </a:ext>
            </a:extLst>
          </p:cNvPr>
          <p:cNvSpPr>
            <a:spLocks noGrp="1"/>
          </p:cNvSpPr>
          <p:nvPr>
            <p:ph type="sldNum" sz="quarter" idx="12"/>
          </p:nvPr>
        </p:nvSpPr>
        <p:spPr/>
        <p:txBody>
          <a:bodyPr/>
          <a:lstStyle/>
          <a:p>
            <a:fld id="{EA538392-AAEB-4DD8-B78E-5B91060F9C5E}" type="slidenum">
              <a:rPr lang="ar-SA" smtClean="0"/>
              <a:t>‹#›</a:t>
            </a:fld>
            <a:endParaRPr lang="ar-SA"/>
          </a:p>
        </p:txBody>
      </p:sp>
    </p:spTree>
    <p:extLst>
      <p:ext uri="{BB962C8B-B14F-4D97-AF65-F5344CB8AC3E}">
        <p14:creationId xmlns:p14="http://schemas.microsoft.com/office/powerpoint/2010/main" val="20187556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9BE05-BDE7-0762-F919-17497749B078}"/>
              </a:ext>
            </a:extLst>
          </p:cNvPr>
          <p:cNvSpPr>
            <a:spLocks noGrp="1"/>
          </p:cNvSpPr>
          <p:nvPr>
            <p:ph type="title"/>
          </p:nvPr>
        </p:nvSpPr>
        <p:spPr/>
        <p:txBody>
          <a:bodyPr/>
          <a:lstStyle/>
          <a:p>
            <a:r>
              <a:rPr lang="en-US"/>
              <a:t>Click to edit Master title style</a:t>
            </a:r>
            <a:endParaRPr lang="ar-SA"/>
          </a:p>
        </p:txBody>
      </p:sp>
      <p:sp>
        <p:nvSpPr>
          <p:cNvPr id="3" name="Vertical Text Placeholder 2">
            <a:extLst>
              <a:ext uri="{FF2B5EF4-FFF2-40B4-BE49-F238E27FC236}">
                <a16:creationId xmlns:a16="http://schemas.microsoft.com/office/drawing/2014/main" id="{09010900-7E3B-2229-1B1E-18E44176441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Date Placeholder 3">
            <a:extLst>
              <a:ext uri="{FF2B5EF4-FFF2-40B4-BE49-F238E27FC236}">
                <a16:creationId xmlns:a16="http://schemas.microsoft.com/office/drawing/2014/main" id="{5D528AE1-5EF4-71CC-3272-445816C8BD18}"/>
              </a:ext>
            </a:extLst>
          </p:cNvPr>
          <p:cNvSpPr>
            <a:spLocks noGrp="1"/>
          </p:cNvSpPr>
          <p:nvPr>
            <p:ph type="dt" sz="half" idx="10"/>
          </p:nvPr>
        </p:nvSpPr>
        <p:spPr/>
        <p:txBody>
          <a:bodyPr/>
          <a:lstStyle/>
          <a:p>
            <a:fld id="{520D94B2-BA34-4AE8-8E53-BBAD64A62F08}" type="datetimeFigureOut">
              <a:rPr lang="ar-SA" smtClean="0"/>
              <a:t>19/10/1445</a:t>
            </a:fld>
            <a:endParaRPr lang="ar-SA"/>
          </a:p>
        </p:txBody>
      </p:sp>
      <p:sp>
        <p:nvSpPr>
          <p:cNvPr id="5" name="Footer Placeholder 4">
            <a:extLst>
              <a:ext uri="{FF2B5EF4-FFF2-40B4-BE49-F238E27FC236}">
                <a16:creationId xmlns:a16="http://schemas.microsoft.com/office/drawing/2014/main" id="{6498CC3A-6F01-AE1F-173D-A79047D8FE40}"/>
              </a:ext>
            </a:extLst>
          </p:cNvPr>
          <p:cNvSpPr>
            <a:spLocks noGrp="1"/>
          </p:cNvSpPr>
          <p:nvPr>
            <p:ph type="ftr" sz="quarter" idx="11"/>
          </p:nvPr>
        </p:nvSpPr>
        <p:spPr/>
        <p:txBody>
          <a:bodyPr/>
          <a:lstStyle/>
          <a:p>
            <a:endParaRPr lang="ar-SA"/>
          </a:p>
        </p:txBody>
      </p:sp>
      <p:sp>
        <p:nvSpPr>
          <p:cNvPr id="6" name="Slide Number Placeholder 5">
            <a:extLst>
              <a:ext uri="{FF2B5EF4-FFF2-40B4-BE49-F238E27FC236}">
                <a16:creationId xmlns:a16="http://schemas.microsoft.com/office/drawing/2014/main" id="{2B7D10AA-55F4-8B08-40CA-F64D7E0F4BF1}"/>
              </a:ext>
            </a:extLst>
          </p:cNvPr>
          <p:cNvSpPr>
            <a:spLocks noGrp="1"/>
          </p:cNvSpPr>
          <p:nvPr>
            <p:ph type="sldNum" sz="quarter" idx="12"/>
          </p:nvPr>
        </p:nvSpPr>
        <p:spPr/>
        <p:txBody>
          <a:bodyPr/>
          <a:lstStyle/>
          <a:p>
            <a:fld id="{EA538392-AAEB-4DD8-B78E-5B91060F9C5E}" type="slidenum">
              <a:rPr lang="ar-SA" smtClean="0"/>
              <a:t>‹#›</a:t>
            </a:fld>
            <a:endParaRPr lang="ar-SA"/>
          </a:p>
        </p:txBody>
      </p:sp>
    </p:spTree>
    <p:extLst>
      <p:ext uri="{BB962C8B-B14F-4D97-AF65-F5344CB8AC3E}">
        <p14:creationId xmlns:p14="http://schemas.microsoft.com/office/powerpoint/2010/main" val="36772415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90B4F69-E9D6-790B-B2C2-0CFA87BA499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ar-SA"/>
          </a:p>
        </p:txBody>
      </p:sp>
      <p:sp>
        <p:nvSpPr>
          <p:cNvPr id="3" name="Vertical Text Placeholder 2">
            <a:extLst>
              <a:ext uri="{FF2B5EF4-FFF2-40B4-BE49-F238E27FC236}">
                <a16:creationId xmlns:a16="http://schemas.microsoft.com/office/drawing/2014/main" id="{C5455042-ACCB-E5CB-55C7-CF72647898D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Date Placeholder 3">
            <a:extLst>
              <a:ext uri="{FF2B5EF4-FFF2-40B4-BE49-F238E27FC236}">
                <a16:creationId xmlns:a16="http://schemas.microsoft.com/office/drawing/2014/main" id="{DB1E22E6-E433-8A9A-801E-29534B829981}"/>
              </a:ext>
            </a:extLst>
          </p:cNvPr>
          <p:cNvSpPr>
            <a:spLocks noGrp="1"/>
          </p:cNvSpPr>
          <p:nvPr>
            <p:ph type="dt" sz="half" idx="10"/>
          </p:nvPr>
        </p:nvSpPr>
        <p:spPr/>
        <p:txBody>
          <a:bodyPr/>
          <a:lstStyle/>
          <a:p>
            <a:fld id="{520D94B2-BA34-4AE8-8E53-BBAD64A62F08}" type="datetimeFigureOut">
              <a:rPr lang="ar-SA" smtClean="0"/>
              <a:t>19/10/1445</a:t>
            </a:fld>
            <a:endParaRPr lang="ar-SA"/>
          </a:p>
        </p:txBody>
      </p:sp>
      <p:sp>
        <p:nvSpPr>
          <p:cNvPr id="5" name="Footer Placeholder 4">
            <a:extLst>
              <a:ext uri="{FF2B5EF4-FFF2-40B4-BE49-F238E27FC236}">
                <a16:creationId xmlns:a16="http://schemas.microsoft.com/office/drawing/2014/main" id="{1B2DE00E-E4E1-0FEA-405D-5958268ADE53}"/>
              </a:ext>
            </a:extLst>
          </p:cNvPr>
          <p:cNvSpPr>
            <a:spLocks noGrp="1"/>
          </p:cNvSpPr>
          <p:nvPr>
            <p:ph type="ftr" sz="quarter" idx="11"/>
          </p:nvPr>
        </p:nvSpPr>
        <p:spPr/>
        <p:txBody>
          <a:bodyPr/>
          <a:lstStyle/>
          <a:p>
            <a:endParaRPr lang="ar-SA"/>
          </a:p>
        </p:txBody>
      </p:sp>
      <p:sp>
        <p:nvSpPr>
          <p:cNvPr id="6" name="Slide Number Placeholder 5">
            <a:extLst>
              <a:ext uri="{FF2B5EF4-FFF2-40B4-BE49-F238E27FC236}">
                <a16:creationId xmlns:a16="http://schemas.microsoft.com/office/drawing/2014/main" id="{A1EEDF45-0B9D-E995-5A53-93BAA4B9A5B7}"/>
              </a:ext>
            </a:extLst>
          </p:cNvPr>
          <p:cNvSpPr>
            <a:spLocks noGrp="1"/>
          </p:cNvSpPr>
          <p:nvPr>
            <p:ph type="sldNum" sz="quarter" idx="12"/>
          </p:nvPr>
        </p:nvSpPr>
        <p:spPr/>
        <p:txBody>
          <a:bodyPr/>
          <a:lstStyle/>
          <a:p>
            <a:fld id="{EA538392-AAEB-4DD8-B78E-5B91060F9C5E}" type="slidenum">
              <a:rPr lang="ar-SA" smtClean="0"/>
              <a:t>‹#›</a:t>
            </a:fld>
            <a:endParaRPr lang="ar-SA"/>
          </a:p>
        </p:txBody>
      </p:sp>
    </p:spTree>
    <p:extLst>
      <p:ext uri="{BB962C8B-B14F-4D97-AF65-F5344CB8AC3E}">
        <p14:creationId xmlns:p14="http://schemas.microsoft.com/office/powerpoint/2010/main" val="2263380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D9C6C-0FDE-C5F1-5A6C-5DB03A7EDB65}"/>
              </a:ext>
            </a:extLst>
          </p:cNvPr>
          <p:cNvSpPr>
            <a:spLocks noGrp="1"/>
          </p:cNvSpPr>
          <p:nvPr>
            <p:ph type="title"/>
          </p:nvPr>
        </p:nvSpPr>
        <p:spPr/>
        <p:txBody>
          <a:bodyPr/>
          <a:lstStyle/>
          <a:p>
            <a:r>
              <a:rPr lang="en-US"/>
              <a:t>Click to edit Master title style</a:t>
            </a:r>
            <a:endParaRPr lang="ar-SA"/>
          </a:p>
        </p:txBody>
      </p:sp>
      <p:sp>
        <p:nvSpPr>
          <p:cNvPr id="3" name="Content Placeholder 2">
            <a:extLst>
              <a:ext uri="{FF2B5EF4-FFF2-40B4-BE49-F238E27FC236}">
                <a16:creationId xmlns:a16="http://schemas.microsoft.com/office/drawing/2014/main" id="{B1C7F168-0DEE-B0D4-4186-FB3F00E3E1B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Date Placeholder 3">
            <a:extLst>
              <a:ext uri="{FF2B5EF4-FFF2-40B4-BE49-F238E27FC236}">
                <a16:creationId xmlns:a16="http://schemas.microsoft.com/office/drawing/2014/main" id="{65F42583-0522-91EE-0696-FA4ECCD872FB}"/>
              </a:ext>
            </a:extLst>
          </p:cNvPr>
          <p:cNvSpPr>
            <a:spLocks noGrp="1"/>
          </p:cNvSpPr>
          <p:nvPr>
            <p:ph type="dt" sz="half" idx="10"/>
          </p:nvPr>
        </p:nvSpPr>
        <p:spPr/>
        <p:txBody>
          <a:bodyPr/>
          <a:lstStyle/>
          <a:p>
            <a:fld id="{520D94B2-BA34-4AE8-8E53-BBAD64A62F08}" type="datetimeFigureOut">
              <a:rPr lang="ar-SA" smtClean="0"/>
              <a:t>19/10/1445</a:t>
            </a:fld>
            <a:endParaRPr lang="ar-SA"/>
          </a:p>
        </p:txBody>
      </p:sp>
      <p:sp>
        <p:nvSpPr>
          <p:cNvPr id="5" name="Footer Placeholder 4">
            <a:extLst>
              <a:ext uri="{FF2B5EF4-FFF2-40B4-BE49-F238E27FC236}">
                <a16:creationId xmlns:a16="http://schemas.microsoft.com/office/drawing/2014/main" id="{BCABE873-E5B3-4959-DC76-849516FC594E}"/>
              </a:ext>
            </a:extLst>
          </p:cNvPr>
          <p:cNvSpPr>
            <a:spLocks noGrp="1"/>
          </p:cNvSpPr>
          <p:nvPr>
            <p:ph type="ftr" sz="quarter" idx="11"/>
          </p:nvPr>
        </p:nvSpPr>
        <p:spPr/>
        <p:txBody>
          <a:bodyPr/>
          <a:lstStyle/>
          <a:p>
            <a:endParaRPr lang="ar-SA"/>
          </a:p>
        </p:txBody>
      </p:sp>
      <p:sp>
        <p:nvSpPr>
          <p:cNvPr id="6" name="Slide Number Placeholder 5">
            <a:extLst>
              <a:ext uri="{FF2B5EF4-FFF2-40B4-BE49-F238E27FC236}">
                <a16:creationId xmlns:a16="http://schemas.microsoft.com/office/drawing/2014/main" id="{C6E64E98-837E-A6C7-D2DA-665DEE01F9AE}"/>
              </a:ext>
            </a:extLst>
          </p:cNvPr>
          <p:cNvSpPr>
            <a:spLocks noGrp="1"/>
          </p:cNvSpPr>
          <p:nvPr>
            <p:ph type="sldNum" sz="quarter" idx="12"/>
          </p:nvPr>
        </p:nvSpPr>
        <p:spPr/>
        <p:txBody>
          <a:bodyPr/>
          <a:lstStyle/>
          <a:p>
            <a:fld id="{EA538392-AAEB-4DD8-B78E-5B91060F9C5E}" type="slidenum">
              <a:rPr lang="ar-SA" smtClean="0"/>
              <a:t>‹#›</a:t>
            </a:fld>
            <a:endParaRPr lang="ar-SA"/>
          </a:p>
        </p:txBody>
      </p:sp>
    </p:spTree>
    <p:extLst>
      <p:ext uri="{BB962C8B-B14F-4D97-AF65-F5344CB8AC3E}">
        <p14:creationId xmlns:p14="http://schemas.microsoft.com/office/powerpoint/2010/main" val="31363977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63F6D-D99C-94DA-E70E-0FD92A04DAC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ar-SA"/>
          </a:p>
        </p:txBody>
      </p:sp>
      <p:sp>
        <p:nvSpPr>
          <p:cNvPr id="3" name="Text Placeholder 2">
            <a:extLst>
              <a:ext uri="{FF2B5EF4-FFF2-40B4-BE49-F238E27FC236}">
                <a16:creationId xmlns:a16="http://schemas.microsoft.com/office/drawing/2014/main" id="{9747E38B-0491-B797-4E94-5AA1488BE17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C02CEB7-C8E8-37F8-AA73-8DDFC28A7A21}"/>
              </a:ext>
            </a:extLst>
          </p:cNvPr>
          <p:cNvSpPr>
            <a:spLocks noGrp="1"/>
          </p:cNvSpPr>
          <p:nvPr>
            <p:ph type="dt" sz="half" idx="10"/>
          </p:nvPr>
        </p:nvSpPr>
        <p:spPr/>
        <p:txBody>
          <a:bodyPr/>
          <a:lstStyle/>
          <a:p>
            <a:fld id="{520D94B2-BA34-4AE8-8E53-BBAD64A62F08}" type="datetimeFigureOut">
              <a:rPr lang="ar-SA" smtClean="0"/>
              <a:t>19/10/1445</a:t>
            </a:fld>
            <a:endParaRPr lang="ar-SA"/>
          </a:p>
        </p:txBody>
      </p:sp>
      <p:sp>
        <p:nvSpPr>
          <p:cNvPr id="5" name="Footer Placeholder 4">
            <a:extLst>
              <a:ext uri="{FF2B5EF4-FFF2-40B4-BE49-F238E27FC236}">
                <a16:creationId xmlns:a16="http://schemas.microsoft.com/office/drawing/2014/main" id="{79224875-7689-D558-4DB5-3EB98B3E63D3}"/>
              </a:ext>
            </a:extLst>
          </p:cNvPr>
          <p:cNvSpPr>
            <a:spLocks noGrp="1"/>
          </p:cNvSpPr>
          <p:nvPr>
            <p:ph type="ftr" sz="quarter" idx="11"/>
          </p:nvPr>
        </p:nvSpPr>
        <p:spPr/>
        <p:txBody>
          <a:bodyPr/>
          <a:lstStyle/>
          <a:p>
            <a:endParaRPr lang="ar-SA"/>
          </a:p>
        </p:txBody>
      </p:sp>
      <p:sp>
        <p:nvSpPr>
          <p:cNvPr id="6" name="Slide Number Placeholder 5">
            <a:extLst>
              <a:ext uri="{FF2B5EF4-FFF2-40B4-BE49-F238E27FC236}">
                <a16:creationId xmlns:a16="http://schemas.microsoft.com/office/drawing/2014/main" id="{0CC20E03-2396-DC6D-0873-FCF3CAD17D02}"/>
              </a:ext>
            </a:extLst>
          </p:cNvPr>
          <p:cNvSpPr>
            <a:spLocks noGrp="1"/>
          </p:cNvSpPr>
          <p:nvPr>
            <p:ph type="sldNum" sz="quarter" idx="12"/>
          </p:nvPr>
        </p:nvSpPr>
        <p:spPr/>
        <p:txBody>
          <a:bodyPr/>
          <a:lstStyle/>
          <a:p>
            <a:fld id="{EA538392-AAEB-4DD8-B78E-5B91060F9C5E}" type="slidenum">
              <a:rPr lang="ar-SA" smtClean="0"/>
              <a:t>‹#›</a:t>
            </a:fld>
            <a:endParaRPr lang="ar-SA"/>
          </a:p>
        </p:txBody>
      </p:sp>
    </p:spTree>
    <p:extLst>
      <p:ext uri="{BB962C8B-B14F-4D97-AF65-F5344CB8AC3E}">
        <p14:creationId xmlns:p14="http://schemas.microsoft.com/office/powerpoint/2010/main" val="17450701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D23C6D-9AFC-C114-7770-1D7C69EB3A12}"/>
              </a:ext>
            </a:extLst>
          </p:cNvPr>
          <p:cNvSpPr>
            <a:spLocks noGrp="1"/>
          </p:cNvSpPr>
          <p:nvPr>
            <p:ph type="title"/>
          </p:nvPr>
        </p:nvSpPr>
        <p:spPr/>
        <p:txBody>
          <a:bodyPr/>
          <a:lstStyle/>
          <a:p>
            <a:r>
              <a:rPr lang="en-US"/>
              <a:t>Click to edit Master title style</a:t>
            </a:r>
            <a:endParaRPr lang="ar-SA"/>
          </a:p>
        </p:txBody>
      </p:sp>
      <p:sp>
        <p:nvSpPr>
          <p:cNvPr id="3" name="Content Placeholder 2">
            <a:extLst>
              <a:ext uri="{FF2B5EF4-FFF2-40B4-BE49-F238E27FC236}">
                <a16:creationId xmlns:a16="http://schemas.microsoft.com/office/drawing/2014/main" id="{D5BEF7C2-1C46-FC95-A677-2DDA0E7955E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Content Placeholder 3">
            <a:extLst>
              <a:ext uri="{FF2B5EF4-FFF2-40B4-BE49-F238E27FC236}">
                <a16:creationId xmlns:a16="http://schemas.microsoft.com/office/drawing/2014/main" id="{9957BE2F-DADD-7354-18BD-33A7E7E006D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5" name="Date Placeholder 4">
            <a:extLst>
              <a:ext uri="{FF2B5EF4-FFF2-40B4-BE49-F238E27FC236}">
                <a16:creationId xmlns:a16="http://schemas.microsoft.com/office/drawing/2014/main" id="{B3C97F6A-65E4-A229-4681-F90D06D96E3D}"/>
              </a:ext>
            </a:extLst>
          </p:cNvPr>
          <p:cNvSpPr>
            <a:spLocks noGrp="1"/>
          </p:cNvSpPr>
          <p:nvPr>
            <p:ph type="dt" sz="half" idx="10"/>
          </p:nvPr>
        </p:nvSpPr>
        <p:spPr/>
        <p:txBody>
          <a:bodyPr/>
          <a:lstStyle/>
          <a:p>
            <a:fld id="{520D94B2-BA34-4AE8-8E53-BBAD64A62F08}" type="datetimeFigureOut">
              <a:rPr lang="ar-SA" smtClean="0"/>
              <a:t>19/10/1445</a:t>
            </a:fld>
            <a:endParaRPr lang="ar-SA"/>
          </a:p>
        </p:txBody>
      </p:sp>
      <p:sp>
        <p:nvSpPr>
          <p:cNvPr id="6" name="Footer Placeholder 5">
            <a:extLst>
              <a:ext uri="{FF2B5EF4-FFF2-40B4-BE49-F238E27FC236}">
                <a16:creationId xmlns:a16="http://schemas.microsoft.com/office/drawing/2014/main" id="{FF9D23FD-E1C4-C90C-DC19-BBB686F3094A}"/>
              </a:ext>
            </a:extLst>
          </p:cNvPr>
          <p:cNvSpPr>
            <a:spLocks noGrp="1"/>
          </p:cNvSpPr>
          <p:nvPr>
            <p:ph type="ftr" sz="quarter" idx="11"/>
          </p:nvPr>
        </p:nvSpPr>
        <p:spPr/>
        <p:txBody>
          <a:bodyPr/>
          <a:lstStyle/>
          <a:p>
            <a:endParaRPr lang="ar-SA"/>
          </a:p>
        </p:txBody>
      </p:sp>
      <p:sp>
        <p:nvSpPr>
          <p:cNvPr id="7" name="Slide Number Placeholder 6">
            <a:extLst>
              <a:ext uri="{FF2B5EF4-FFF2-40B4-BE49-F238E27FC236}">
                <a16:creationId xmlns:a16="http://schemas.microsoft.com/office/drawing/2014/main" id="{874B80DD-FAB7-7A79-6752-5129408D8140}"/>
              </a:ext>
            </a:extLst>
          </p:cNvPr>
          <p:cNvSpPr>
            <a:spLocks noGrp="1"/>
          </p:cNvSpPr>
          <p:nvPr>
            <p:ph type="sldNum" sz="quarter" idx="12"/>
          </p:nvPr>
        </p:nvSpPr>
        <p:spPr/>
        <p:txBody>
          <a:bodyPr/>
          <a:lstStyle/>
          <a:p>
            <a:fld id="{EA538392-AAEB-4DD8-B78E-5B91060F9C5E}" type="slidenum">
              <a:rPr lang="ar-SA" smtClean="0"/>
              <a:t>‹#›</a:t>
            </a:fld>
            <a:endParaRPr lang="ar-SA"/>
          </a:p>
        </p:txBody>
      </p:sp>
    </p:spTree>
    <p:extLst>
      <p:ext uri="{BB962C8B-B14F-4D97-AF65-F5344CB8AC3E}">
        <p14:creationId xmlns:p14="http://schemas.microsoft.com/office/powerpoint/2010/main" val="10099024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B3B23-5087-B114-2DA4-DDB2F25FE67E}"/>
              </a:ext>
            </a:extLst>
          </p:cNvPr>
          <p:cNvSpPr>
            <a:spLocks noGrp="1"/>
          </p:cNvSpPr>
          <p:nvPr>
            <p:ph type="title"/>
          </p:nvPr>
        </p:nvSpPr>
        <p:spPr>
          <a:xfrm>
            <a:off x="839788" y="365125"/>
            <a:ext cx="10515600" cy="1325563"/>
          </a:xfrm>
        </p:spPr>
        <p:txBody>
          <a:bodyPr/>
          <a:lstStyle/>
          <a:p>
            <a:r>
              <a:rPr lang="en-US"/>
              <a:t>Click to edit Master title style</a:t>
            </a:r>
            <a:endParaRPr lang="ar-SA"/>
          </a:p>
        </p:txBody>
      </p:sp>
      <p:sp>
        <p:nvSpPr>
          <p:cNvPr id="3" name="Text Placeholder 2">
            <a:extLst>
              <a:ext uri="{FF2B5EF4-FFF2-40B4-BE49-F238E27FC236}">
                <a16:creationId xmlns:a16="http://schemas.microsoft.com/office/drawing/2014/main" id="{0F37F23D-AC87-16BF-40C0-6903A1E11DE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3762128-1F3F-E544-7A1E-293C04B10DB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5" name="Text Placeholder 4">
            <a:extLst>
              <a:ext uri="{FF2B5EF4-FFF2-40B4-BE49-F238E27FC236}">
                <a16:creationId xmlns:a16="http://schemas.microsoft.com/office/drawing/2014/main" id="{AEC26597-C8B9-41D8-A066-2C59C4F750D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10B13BA-FD07-7F57-BF33-01BC94C2185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7" name="Date Placeholder 6">
            <a:extLst>
              <a:ext uri="{FF2B5EF4-FFF2-40B4-BE49-F238E27FC236}">
                <a16:creationId xmlns:a16="http://schemas.microsoft.com/office/drawing/2014/main" id="{90D7D783-BF23-1824-0EB3-89F5A0285FFE}"/>
              </a:ext>
            </a:extLst>
          </p:cNvPr>
          <p:cNvSpPr>
            <a:spLocks noGrp="1"/>
          </p:cNvSpPr>
          <p:nvPr>
            <p:ph type="dt" sz="half" idx="10"/>
          </p:nvPr>
        </p:nvSpPr>
        <p:spPr/>
        <p:txBody>
          <a:bodyPr/>
          <a:lstStyle/>
          <a:p>
            <a:fld id="{520D94B2-BA34-4AE8-8E53-BBAD64A62F08}" type="datetimeFigureOut">
              <a:rPr lang="ar-SA" smtClean="0"/>
              <a:t>19/10/1445</a:t>
            </a:fld>
            <a:endParaRPr lang="ar-SA"/>
          </a:p>
        </p:txBody>
      </p:sp>
      <p:sp>
        <p:nvSpPr>
          <p:cNvPr id="8" name="Footer Placeholder 7">
            <a:extLst>
              <a:ext uri="{FF2B5EF4-FFF2-40B4-BE49-F238E27FC236}">
                <a16:creationId xmlns:a16="http://schemas.microsoft.com/office/drawing/2014/main" id="{FBB076B6-0D2D-F1F5-F17B-EB2DA098000F}"/>
              </a:ext>
            </a:extLst>
          </p:cNvPr>
          <p:cNvSpPr>
            <a:spLocks noGrp="1"/>
          </p:cNvSpPr>
          <p:nvPr>
            <p:ph type="ftr" sz="quarter" idx="11"/>
          </p:nvPr>
        </p:nvSpPr>
        <p:spPr/>
        <p:txBody>
          <a:bodyPr/>
          <a:lstStyle/>
          <a:p>
            <a:endParaRPr lang="ar-SA"/>
          </a:p>
        </p:txBody>
      </p:sp>
      <p:sp>
        <p:nvSpPr>
          <p:cNvPr id="9" name="Slide Number Placeholder 8">
            <a:extLst>
              <a:ext uri="{FF2B5EF4-FFF2-40B4-BE49-F238E27FC236}">
                <a16:creationId xmlns:a16="http://schemas.microsoft.com/office/drawing/2014/main" id="{4430E418-3B86-3FE8-A22E-EE190AF93BD2}"/>
              </a:ext>
            </a:extLst>
          </p:cNvPr>
          <p:cNvSpPr>
            <a:spLocks noGrp="1"/>
          </p:cNvSpPr>
          <p:nvPr>
            <p:ph type="sldNum" sz="quarter" idx="12"/>
          </p:nvPr>
        </p:nvSpPr>
        <p:spPr/>
        <p:txBody>
          <a:bodyPr/>
          <a:lstStyle/>
          <a:p>
            <a:fld id="{EA538392-AAEB-4DD8-B78E-5B91060F9C5E}" type="slidenum">
              <a:rPr lang="ar-SA" smtClean="0"/>
              <a:t>‹#›</a:t>
            </a:fld>
            <a:endParaRPr lang="ar-SA"/>
          </a:p>
        </p:txBody>
      </p:sp>
    </p:spTree>
    <p:extLst>
      <p:ext uri="{BB962C8B-B14F-4D97-AF65-F5344CB8AC3E}">
        <p14:creationId xmlns:p14="http://schemas.microsoft.com/office/powerpoint/2010/main" val="39428023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F8876-E773-0400-A7C9-5DB643C3F386}"/>
              </a:ext>
            </a:extLst>
          </p:cNvPr>
          <p:cNvSpPr>
            <a:spLocks noGrp="1"/>
          </p:cNvSpPr>
          <p:nvPr>
            <p:ph type="title"/>
          </p:nvPr>
        </p:nvSpPr>
        <p:spPr/>
        <p:txBody>
          <a:bodyPr/>
          <a:lstStyle/>
          <a:p>
            <a:r>
              <a:rPr lang="en-US"/>
              <a:t>Click to edit Master title style</a:t>
            </a:r>
            <a:endParaRPr lang="ar-SA"/>
          </a:p>
        </p:txBody>
      </p:sp>
      <p:sp>
        <p:nvSpPr>
          <p:cNvPr id="3" name="Date Placeholder 2">
            <a:extLst>
              <a:ext uri="{FF2B5EF4-FFF2-40B4-BE49-F238E27FC236}">
                <a16:creationId xmlns:a16="http://schemas.microsoft.com/office/drawing/2014/main" id="{7C4B7C1B-09A5-A336-7F02-E4836D04E20F}"/>
              </a:ext>
            </a:extLst>
          </p:cNvPr>
          <p:cNvSpPr>
            <a:spLocks noGrp="1"/>
          </p:cNvSpPr>
          <p:nvPr>
            <p:ph type="dt" sz="half" idx="10"/>
          </p:nvPr>
        </p:nvSpPr>
        <p:spPr/>
        <p:txBody>
          <a:bodyPr/>
          <a:lstStyle/>
          <a:p>
            <a:fld id="{520D94B2-BA34-4AE8-8E53-BBAD64A62F08}" type="datetimeFigureOut">
              <a:rPr lang="ar-SA" smtClean="0"/>
              <a:t>19/10/1445</a:t>
            </a:fld>
            <a:endParaRPr lang="ar-SA"/>
          </a:p>
        </p:txBody>
      </p:sp>
      <p:sp>
        <p:nvSpPr>
          <p:cNvPr id="4" name="Footer Placeholder 3">
            <a:extLst>
              <a:ext uri="{FF2B5EF4-FFF2-40B4-BE49-F238E27FC236}">
                <a16:creationId xmlns:a16="http://schemas.microsoft.com/office/drawing/2014/main" id="{C57874C4-CB32-BF22-01A7-484AAD134F7F}"/>
              </a:ext>
            </a:extLst>
          </p:cNvPr>
          <p:cNvSpPr>
            <a:spLocks noGrp="1"/>
          </p:cNvSpPr>
          <p:nvPr>
            <p:ph type="ftr" sz="quarter" idx="11"/>
          </p:nvPr>
        </p:nvSpPr>
        <p:spPr/>
        <p:txBody>
          <a:bodyPr/>
          <a:lstStyle/>
          <a:p>
            <a:endParaRPr lang="ar-SA"/>
          </a:p>
        </p:txBody>
      </p:sp>
      <p:sp>
        <p:nvSpPr>
          <p:cNvPr id="5" name="Slide Number Placeholder 4">
            <a:extLst>
              <a:ext uri="{FF2B5EF4-FFF2-40B4-BE49-F238E27FC236}">
                <a16:creationId xmlns:a16="http://schemas.microsoft.com/office/drawing/2014/main" id="{6DCE2651-45AE-B690-5332-8532A8711FC5}"/>
              </a:ext>
            </a:extLst>
          </p:cNvPr>
          <p:cNvSpPr>
            <a:spLocks noGrp="1"/>
          </p:cNvSpPr>
          <p:nvPr>
            <p:ph type="sldNum" sz="quarter" idx="12"/>
          </p:nvPr>
        </p:nvSpPr>
        <p:spPr/>
        <p:txBody>
          <a:bodyPr/>
          <a:lstStyle/>
          <a:p>
            <a:fld id="{EA538392-AAEB-4DD8-B78E-5B91060F9C5E}" type="slidenum">
              <a:rPr lang="ar-SA" smtClean="0"/>
              <a:t>‹#›</a:t>
            </a:fld>
            <a:endParaRPr lang="ar-SA"/>
          </a:p>
        </p:txBody>
      </p:sp>
    </p:spTree>
    <p:extLst>
      <p:ext uri="{BB962C8B-B14F-4D97-AF65-F5344CB8AC3E}">
        <p14:creationId xmlns:p14="http://schemas.microsoft.com/office/powerpoint/2010/main" val="35939335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6CD6FA9-7778-9706-5EA2-8CFFBD9E705D}"/>
              </a:ext>
            </a:extLst>
          </p:cNvPr>
          <p:cNvSpPr>
            <a:spLocks noGrp="1"/>
          </p:cNvSpPr>
          <p:nvPr>
            <p:ph type="dt" sz="half" idx="10"/>
          </p:nvPr>
        </p:nvSpPr>
        <p:spPr/>
        <p:txBody>
          <a:bodyPr/>
          <a:lstStyle/>
          <a:p>
            <a:fld id="{520D94B2-BA34-4AE8-8E53-BBAD64A62F08}" type="datetimeFigureOut">
              <a:rPr lang="ar-SA" smtClean="0"/>
              <a:t>19/10/1445</a:t>
            </a:fld>
            <a:endParaRPr lang="ar-SA"/>
          </a:p>
        </p:txBody>
      </p:sp>
      <p:sp>
        <p:nvSpPr>
          <p:cNvPr id="3" name="Footer Placeholder 2">
            <a:extLst>
              <a:ext uri="{FF2B5EF4-FFF2-40B4-BE49-F238E27FC236}">
                <a16:creationId xmlns:a16="http://schemas.microsoft.com/office/drawing/2014/main" id="{FC6FF523-AAEE-60BA-C01F-775A3D05E6D5}"/>
              </a:ext>
            </a:extLst>
          </p:cNvPr>
          <p:cNvSpPr>
            <a:spLocks noGrp="1"/>
          </p:cNvSpPr>
          <p:nvPr>
            <p:ph type="ftr" sz="quarter" idx="11"/>
          </p:nvPr>
        </p:nvSpPr>
        <p:spPr/>
        <p:txBody>
          <a:bodyPr/>
          <a:lstStyle/>
          <a:p>
            <a:endParaRPr lang="ar-SA"/>
          </a:p>
        </p:txBody>
      </p:sp>
      <p:sp>
        <p:nvSpPr>
          <p:cNvPr id="4" name="Slide Number Placeholder 3">
            <a:extLst>
              <a:ext uri="{FF2B5EF4-FFF2-40B4-BE49-F238E27FC236}">
                <a16:creationId xmlns:a16="http://schemas.microsoft.com/office/drawing/2014/main" id="{0964B8CD-7B68-EDEE-835E-88A3DA0A6360}"/>
              </a:ext>
            </a:extLst>
          </p:cNvPr>
          <p:cNvSpPr>
            <a:spLocks noGrp="1"/>
          </p:cNvSpPr>
          <p:nvPr>
            <p:ph type="sldNum" sz="quarter" idx="12"/>
          </p:nvPr>
        </p:nvSpPr>
        <p:spPr/>
        <p:txBody>
          <a:bodyPr/>
          <a:lstStyle/>
          <a:p>
            <a:fld id="{EA538392-AAEB-4DD8-B78E-5B91060F9C5E}" type="slidenum">
              <a:rPr lang="ar-SA" smtClean="0"/>
              <a:t>‹#›</a:t>
            </a:fld>
            <a:endParaRPr lang="ar-SA"/>
          </a:p>
        </p:txBody>
      </p:sp>
    </p:spTree>
    <p:extLst>
      <p:ext uri="{BB962C8B-B14F-4D97-AF65-F5344CB8AC3E}">
        <p14:creationId xmlns:p14="http://schemas.microsoft.com/office/powerpoint/2010/main" val="39870584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C29F6-CAD7-023F-3541-18F614701EC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ar-SA"/>
          </a:p>
        </p:txBody>
      </p:sp>
      <p:sp>
        <p:nvSpPr>
          <p:cNvPr id="3" name="Content Placeholder 2">
            <a:extLst>
              <a:ext uri="{FF2B5EF4-FFF2-40B4-BE49-F238E27FC236}">
                <a16:creationId xmlns:a16="http://schemas.microsoft.com/office/drawing/2014/main" id="{406541B4-7833-E88A-6757-852AF6E42F1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Text Placeholder 3">
            <a:extLst>
              <a:ext uri="{FF2B5EF4-FFF2-40B4-BE49-F238E27FC236}">
                <a16:creationId xmlns:a16="http://schemas.microsoft.com/office/drawing/2014/main" id="{FD2E394D-E6F8-3442-5F85-0F777E0191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5DCBB87-E849-BF4F-D966-75B76A124CDC}"/>
              </a:ext>
            </a:extLst>
          </p:cNvPr>
          <p:cNvSpPr>
            <a:spLocks noGrp="1"/>
          </p:cNvSpPr>
          <p:nvPr>
            <p:ph type="dt" sz="half" idx="10"/>
          </p:nvPr>
        </p:nvSpPr>
        <p:spPr/>
        <p:txBody>
          <a:bodyPr/>
          <a:lstStyle/>
          <a:p>
            <a:fld id="{520D94B2-BA34-4AE8-8E53-BBAD64A62F08}" type="datetimeFigureOut">
              <a:rPr lang="ar-SA" smtClean="0"/>
              <a:t>19/10/1445</a:t>
            </a:fld>
            <a:endParaRPr lang="ar-SA"/>
          </a:p>
        </p:txBody>
      </p:sp>
      <p:sp>
        <p:nvSpPr>
          <p:cNvPr id="6" name="Footer Placeholder 5">
            <a:extLst>
              <a:ext uri="{FF2B5EF4-FFF2-40B4-BE49-F238E27FC236}">
                <a16:creationId xmlns:a16="http://schemas.microsoft.com/office/drawing/2014/main" id="{32C8AD3C-C1F5-3576-B3C1-18D6941FBCAB}"/>
              </a:ext>
            </a:extLst>
          </p:cNvPr>
          <p:cNvSpPr>
            <a:spLocks noGrp="1"/>
          </p:cNvSpPr>
          <p:nvPr>
            <p:ph type="ftr" sz="quarter" idx="11"/>
          </p:nvPr>
        </p:nvSpPr>
        <p:spPr/>
        <p:txBody>
          <a:bodyPr/>
          <a:lstStyle/>
          <a:p>
            <a:endParaRPr lang="ar-SA"/>
          </a:p>
        </p:txBody>
      </p:sp>
      <p:sp>
        <p:nvSpPr>
          <p:cNvPr id="7" name="Slide Number Placeholder 6">
            <a:extLst>
              <a:ext uri="{FF2B5EF4-FFF2-40B4-BE49-F238E27FC236}">
                <a16:creationId xmlns:a16="http://schemas.microsoft.com/office/drawing/2014/main" id="{7F936603-E841-D317-4AC7-8DC3FDC0AE0F}"/>
              </a:ext>
            </a:extLst>
          </p:cNvPr>
          <p:cNvSpPr>
            <a:spLocks noGrp="1"/>
          </p:cNvSpPr>
          <p:nvPr>
            <p:ph type="sldNum" sz="quarter" idx="12"/>
          </p:nvPr>
        </p:nvSpPr>
        <p:spPr/>
        <p:txBody>
          <a:bodyPr/>
          <a:lstStyle/>
          <a:p>
            <a:fld id="{EA538392-AAEB-4DD8-B78E-5B91060F9C5E}" type="slidenum">
              <a:rPr lang="ar-SA" smtClean="0"/>
              <a:t>‹#›</a:t>
            </a:fld>
            <a:endParaRPr lang="ar-SA"/>
          </a:p>
        </p:txBody>
      </p:sp>
    </p:spTree>
    <p:extLst>
      <p:ext uri="{BB962C8B-B14F-4D97-AF65-F5344CB8AC3E}">
        <p14:creationId xmlns:p14="http://schemas.microsoft.com/office/powerpoint/2010/main" val="20445009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F7783-F650-8664-99FF-FCA860B571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ar-SA"/>
          </a:p>
        </p:txBody>
      </p:sp>
      <p:sp>
        <p:nvSpPr>
          <p:cNvPr id="3" name="Picture Placeholder 2">
            <a:extLst>
              <a:ext uri="{FF2B5EF4-FFF2-40B4-BE49-F238E27FC236}">
                <a16:creationId xmlns:a16="http://schemas.microsoft.com/office/drawing/2014/main" id="{9CBA8AF4-DADC-E62F-E22A-3C7BD034720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Text Placeholder 3">
            <a:extLst>
              <a:ext uri="{FF2B5EF4-FFF2-40B4-BE49-F238E27FC236}">
                <a16:creationId xmlns:a16="http://schemas.microsoft.com/office/drawing/2014/main" id="{A3E0E3DF-BACD-2510-3137-0EED035CD4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58F1B7-1CC9-DBBB-BA6A-AC3D197B8273}"/>
              </a:ext>
            </a:extLst>
          </p:cNvPr>
          <p:cNvSpPr>
            <a:spLocks noGrp="1"/>
          </p:cNvSpPr>
          <p:nvPr>
            <p:ph type="dt" sz="half" idx="10"/>
          </p:nvPr>
        </p:nvSpPr>
        <p:spPr/>
        <p:txBody>
          <a:bodyPr/>
          <a:lstStyle/>
          <a:p>
            <a:fld id="{520D94B2-BA34-4AE8-8E53-BBAD64A62F08}" type="datetimeFigureOut">
              <a:rPr lang="ar-SA" smtClean="0"/>
              <a:t>19/10/1445</a:t>
            </a:fld>
            <a:endParaRPr lang="ar-SA"/>
          </a:p>
        </p:txBody>
      </p:sp>
      <p:sp>
        <p:nvSpPr>
          <p:cNvPr id="6" name="Footer Placeholder 5">
            <a:extLst>
              <a:ext uri="{FF2B5EF4-FFF2-40B4-BE49-F238E27FC236}">
                <a16:creationId xmlns:a16="http://schemas.microsoft.com/office/drawing/2014/main" id="{EC2445DB-DD9F-CCF2-A9BB-4EE75BB4964F}"/>
              </a:ext>
            </a:extLst>
          </p:cNvPr>
          <p:cNvSpPr>
            <a:spLocks noGrp="1"/>
          </p:cNvSpPr>
          <p:nvPr>
            <p:ph type="ftr" sz="quarter" idx="11"/>
          </p:nvPr>
        </p:nvSpPr>
        <p:spPr/>
        <p:txBody>
          <a:bodyPr/>
          <a:lstStyle/>
          <a:p>
            <a:endParaRPr lang="ar-SA"/>
          </a:p>
        </p:txBody>
      </p:sp>
      <p:sp>
        <p:nvSpPr>
          <p:cNvPr id="7" name="Slide Number Placeholder 6">
            <a:extLst>
              <a:ext uri="{FF2B5EF4-FFF2-40B4-BE49-F238E27FC236}">
                <a16:creationId xmlns:a16="http://schemas.microsoft.com/office/drawing/2014/main" id="{26D363E0-41EE-786B-87C1-93F7AD0C3AD6}"/>
              </a:ext>
            </a:extLst>
          </p:cNvPr>
          <p:cNvSpPr>
            <a:spLocks noGrp="1"/>
          </p:cNvSpPr>
          <p:nvPr>
            <p:ph type="sldNum" sz="quarter" idx="12"/>
          </p:nvPr>
        </p:nvSpPr>
        <p:spPr/>
        <p:txBody>
          <a:bodyPr/>
          <a:lstStyle/>
          <a:p>
            <a:fld id="{EA538392-AAEB-4DD8-B78E-5B91060F9C5E}" type="slidenum">
              <a:rPr lang="ar-SA" smtClean="0"/>
              <a:t>‹#›</a:t>
            </a:fld>
            <a:endParaRPr lang="ar-SA"/>
          </a:p>
        </p:txBody>
      </p:sp>
    </p:spTree>
    <p:extLst>
      <p:ext uri="{BB962C8B-B14F-4D97-AF65-F5344CB8AC3E}">
        <p14:creationId xmlns:p14="http://schemas.microsoft.com/office/powerpoint/2010/main" val="10781360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60E5C67-C0EA-6DAE-3EBC-5A0406C6B05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ar-SA"/>
          </a:p>
        </p:txBody>
      </p:sp>
      <p:sp>
        <p:nvSpPr>
          <p:cNvPr id="3" name="Text Placeholder 2">
            <a:extLst>
              <a:ext uri="{FF2B5EF4-FFF2-40B4-BE49-F238E27FC236}">
                <a16:creationId xmlns:a16="http://schemas.microsoft.com/office/drawing/2014/main" id="{9B61B942-75AE-6A7E-1209-80CD8B89C6A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Date Placeholder 3">
            <a:extLst>
              <a:ext uri="{FF2B5EF4-FFF2-40B4-BE49-F238E27FC236}">
                <a16:creationId xmlns:a16="http://schemas.microsoft.com/office/drawing/2014/main" id="{E1861FAF-A0A5-E80A-EAC9-88B9EB1E42A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20D94B2-BA34-4AE8-8E53-BBAD64A62F08}" type="datetimeFigureOut">
              <a:rPr lang="ar-SA" smtClean="0"/>
              <a:t>19/10/1445</a:t>
            </a:fld>
            <a:endParaRPr lang="ar-SA"/>
          </a:p>
        </p:txBody>
      </p:sp>
      <p:sp>
        <p:nvSpPr>
          <p:cNvPr id="5" name="Footer Placeholder 4">
            <a:extLst>
              <a:ext uri="{FF2B5EF4-FFF2-40B4-BE49-F238E27FC236}">
                <a16:creationId xmlns:a16="http://schemas.microsoft.com/office/drawing/2014/main" id="{B707697F-89E5-3E17-E7F2-BC28FDA0951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ar-SA"/>
          </a:p>
        </p:txBody>
      </p:sp>
      <p:sp>
        <p:nvSpPr>
          <p:cNvPr id="6" name="Slide Number Placeholder 5">
            <a:extLst>
              <a:ext uri="{FF2B5EF4-FFF2-40B4-BE49-F238E27FC236}">
                <a16:creationId xmlns:a16="http://schemas.microsoft.com/office/drawing/2014/main" id="{F1062E95-62AB-5440-249F-77EAC4E364F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A538392-AAEB-4DD8-B78E-5B91060F9C5E}" type="slidenum">
              <a:rPr lang="ar-SA" smtClean="0"/>
              <a:t>‹#›</a:t>
            </a:fld>
            <a:endParaRPr lang="ar-SA"/>
          </a:p>
        </p:txBody>
      </p:sp>
    </p:spTree>
    <p:extLst>
      <p:ext uri="{BB962C8B-B14F-4D97-AF65-F5344CB8AC3E}">
        <p14:creationId xmlns:p14="http://schemas.microsoft.com/office/powerpoint/2010/main" val="27640571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diagramLayout" Target="../diagrams/layout2.xml"/><Relationship Id="rId7" Type="http://schemas.openxmlformats.org/officeDocument/2006/relationships/image" Target="../media/image14.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sv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4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hild lying on a hospital bed&#10;&#10;Description automatically generated">
            <a:extLst>
              <a:ext uri="{FF2B5EF4-FFF2-40B4-BE49-F238E27FC236}">
                <a16:creationId xmlns:a16="http://schemas.microsoft.com/office/drawing/2014/main" id="{F0DAF423-6D4A-EF3D-7829-AE06F17615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961" y="-101600"/>
            <a:ext cx="12251961" cy="6987134"/>
          </a:xfrm>
          <a:prstGeom prst="rect">
            <a:avLst/>
          </a:prstGeom>
        </p:spPr>
      </p:pic>
      <p:sp>
        <p:nvSpPr>
          <p:cNvPr id="3" name="Subtitle 2">
            <a:extLst>
              <a:ext uri="{FF2B5EF4-FFF2-40B4-BE49-F238E27FC236}">
                <a16:creationId xmlns:a16="http://schemas.microsoft.com/office/drawing/2014/main" id="{5A0630F3-75A8-93F6-CD02-3982C31D6DFC}"/>
              </a:ext>
            </a:extLst>
          </p:cNvPr>
          <p:cNvSpPr>
            <a:spLocks noGrp="1"/>
          </p:cNvSpPr>
          <p:nvPr>
            <p:ph type="subTitle" idx="1"/>
          </p:nvPr>
        </p:nvSpPr>
        <p:spPr>
          <a:xfrm>
            <a:off x="2026171" y="6115350"/>
            <a:ext cx="9144000" cy="531812"/>
          </a:xfrm>
        </p:spPr>
        <p:txBody>
          <a:bodyPr/>
          <a:lstStyle/>
          <a:p>
            <a:r>
              <a:rPr lang="en-US" b="1" dirty="0">
                <a:effectLst>
                  <a:outerShdw blurRad="38100" dist="38100" dir="2700000" algn="tl">
                    <a:srgbClr val="000000">
                      <a:alpha val="43137"/>
                    </a:srgbClr>
                  </a:outerShdw>
                </a:effectLst>
              </a:rPr>
              <a:t>Module 5, Special care situations</a:t>
            </a:r>
            <a:endParaRPr lang="ar-SA" b="1" dirty="0">
              <a:effectLst>
                <a:outerShdw blurRad="38100" dist="38100" dir="2700000" algn="tl">
                  <a:srgbClr val="000000">
                    <a:alpha val="43137"/>
                  </a:srgbClr>
                </a:outerShdw>
              </a:effectLst>
            </a:endParaRPr>
          </a:p>
        </p:txBody>
      </p:sp>
      <p:sp>
        <p:nvSpPr>
          <p:cNvPr id="4" name="Rectangle 3">
            <a:extLst>
              <a:ext uri="{FF2B5EF4-FFF2-40B4-BE49-F238E27FC236}">
                <a16:creationId xmlns:a16="http://schemas.microsoft.com/office/drawing/2014/main" id="{8C2CEA9D-B97E-2EAD-668A-66704522FE38}"/>
              </a:ext>
            </a:extLst>
          </p:cNvPr>
          <p:cNvSpPr/>
          <p:nvPr/>
        </p:nvSpPr>
        <p:spPr>
          <a:xfrm>
            <a:off x="110191" y="3914438"/>
            <a:ext cx="12567590" cy="1754326"/>
          </a:xfrm>
          <a:prstGeom prst="rect">
            <a:avLst/>
          </a:prstGeom>
          <a:noFill/>
        </p:spPr>
        <p:txBody>
          <a:bodyPr wrap="square" lIns="91440" tIns="45720" rIns="91440" bIns="45720">
            <a:spAutoFit/>
          </a:bodyPr>
          <a:lstStyle/>
          <a:p>
            <a:pPr algn="ctr"/>
            <a: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General Childhood responses to illness, injury and hospitalization</a:t>
            </a:r>
            <a:endParaRPr lang="ar-SA"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8" name="TextBox 7">
            <a:extLst>
              <a:ext uri="{FF2B5EF4-FFF2-40B4-BE49-F238E27FC236}">
                <a16:creationId xmlns:a16="http://schemas.microsoft.com/office/drawing/2014/main" id="{A2FAA702-B834-4B9F-E5F3-13FB4CADC8C9}"/>
              </a:ext>
            </a:extLst>
          </p:cNvPr>
          <p:cNvSpPr txBox="1"/>
          <p:nvPr/>
        </p:nvSpPr>
        <p:spPr>
          <a:xfrm>
            <a:off x="110191" y="5907136"/>
            <a:ext cx="3042877" cy="923330"/>
          </a:xfrm>
          <a:prstGeom prst="rect">
            <a:avLst/>
          </a:prstGeom>
          <a:noFill/>
        </p:spPr>
        <p:txBody>
          <a:bodyPr wrap="square" rtlCol="1">
            <a:spAutoFit/>
          </a:bodyPr>
          <a:lstStyle/>
          <a:p>
            <a:r>
              <a:rPr lang="en-US" dirty="0"/>
              <a:t>Prepared by:</a:t>
            </a:r>
          </a:p>
          <a:p>
            <a:r>
              <a:rPr lang="en-US" dirty="0"/>
              <a:t>Ms. Jamilah Allehaib</a:t>
            </a:r>
          </a:p>
          <a:p>
            <a:r>
              <a:rPr lang="en-US" dirty="0"/>
              <a:t>BSN, RN</a:t>
            </a:r>
            <a:endParaRPr lang="ar-SA" dirty="0"/>
          </a:p>
        </p:txBody>
      </p:sp>
    </p:spTree>
    <p:extLst>
      <p:ext uri="{BB962C8B-B14F-4D97-AF65-F5344CB8AC3E}">
        <p14:creationId xmlns:p14="http://schemas.microsoft.com/office/powerpoint/2010/main" val="28203747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5A62F17-2E05-3E0E-8A1C-924213B00A4B}"/>
              </a:ext>
            </a:extLst>
          </p:cNvPr>
          <p:cNvSpPr>
            <a:spLocks noGrp="1"/>
          </p:cNvSpPr>
          <p:nvPr>
            <p:ph idx="1"/>
          </p:nvPr>
        </p:nvSpPr>
        <p:spPr>
          <a:xfrm>
            <a:off x="239333" y="962740"/>
            <a:ext cx="10515600" cy="5805108"/>
          </a:xfrm>
        </p:spPr>
        <p:txBody>
          <a:bodyPr>
            <a:normAutofit/>
          </a:bodyPr>
          <a:lstStyle/>
          <a:p>
            <a:r>
              <a:rPr lang="en-US" dirty="0"/>
              <a:t>Consider a child’s usual routine. He usually follows a similar routine each day, such as getting up and getting dressed, eating meals, participating in activities and going to school or day care.</a:t>
            </a:r>
          </a:p>
          <a:p>
            <a:r>
              <a:rPr lang="en-US" dirty="0"/>
              <a:t> As the child grows, his level of independence in the routine increases, for example, bathing and dressing himself. </a:t>
            </a:r>
          </a:p>
          <a:p>
            <a:r>
              <a:rPr lang="en-US" dirty="0"/>
              <a:t>The child also begins to make decisions, such as what he wants to eat and wear or what activities to do.</a:t>
            </a:r>
          </a:p>
          <a:p>
            <a:r>
              <a:rPr lang="en-US" dirty="0"/>
              <a:t> The child is developing a sense of control over himself and his surroundings. </a:t>
            </a:r>
          </a:p>
          <a:p>
            <a:r>
              <a:rPr lang="en-US" dirty="0"/>
              <a:t>Unfortunately, illness, injury or hospitalization can disrupt the child’s routine and sense of control. The child often feels threatened by the loss, which leads to further </a:t>
            </a:r>
            <a:r>
              <a:rPr lang="en-US" b="1" dirty="0"/>
              <a:t>anxiety</a:t>
            </a:r>
            <a:r>
              <a:rPr lang="en-US" dirty="0"/>
              <a:t> and </a:t>
            </a:r>
            <a:r>
              <a:rPr lang="en-US" b="1" dirty="0"/>
              <a:t>fear</a:t>
            </a:r>
            <a:r>
              <a:rPr lang="en-US" dirty="0"/>
              <a:t>.</a:t>
            </a:r>
            <a:endParaRPr lang="ar-SA" dirty="0"/>
          </a:p>
        </p:txBody>
      </p:sp>
      <p:sp>
        <p:nvSpPr>
          <p:cNvPr id="4" name="Rectangle 3">
            <a:extLst>
              <a:ext uri="{FF2B5EF4-FFF2-40B4-BE49-F238E27FC236}">
                <a16:creationId xmlns:a16="http://schemas.microsoft.com/office/drawing/2014/main" id="{AF999D2F-2327-F3DE-E746-00BD0C893DA5}"/>
              </a:ext>
            </a:extLst>
          </p:cNvPr>
          <p:cNvSpPr/>
          <p:nvPr/>
        </p:nvSpPr>
        <p:spPr>
          <a:xfrm>
            <a:off x="45156" y="-78518"/>
            <a:ext cx="5301644"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Loss of Control: </a:t>
            </a:r>
            <a:endParaRPr lang="ar-SA"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10125938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D3B9AF-296F-E633-1CF8-4209579E7939}"/>
              </a:ext>
            </a:extLst>
          </p:cNvPr>
          <p:cNvSpPr>
            <a:spLocks noGrp="1"/>
          </p:cNvSpPr>
          <p:nvPr>
            <p:ph type="title"/>
          </p:nvPr>
        </p:nvSpPr>
        <p:spPr>
          <a:xfrm>
            <a:off x="0" y="-85636"/>
            <a:ext cx="10515600" cy="1325563"/>
          </a:xfrm>
        </p:spPr>
        <p:txBody>
          <a:bodyPr/>
          <a:lstStyle/>
          <a:p>
            <a:r>
              <a:rPr lang="en-US" b="1" dirty="0"/>
              <a:t>CONT…</a:t>
            </a:r>
            <a:endParaRPr lang="ar-SA" dirty="0"/>
          </a:p>
        </p:txBody>
      </p:sp>
      <p:sp>
        <p:nvSpPr>
          <p:cNvPr id="3" name="Content Placeholder 2">
            <a:extLst>
              <a:ext uri="{FF2B5EF4-FFF2-40B4-BE49-F238E27FC236}">
                <a16:creationId xmlns:a16="http://schemas.microsoft.com/office/drawing/2014/main" id="{C78E7869-4DF0-DD75-5A3A-772C0A1FDB81}"/>
              </a:ext>
            </a:extLst>
          </p:cNvPr>
          <p:cNvSpPr>
            <a:spLocks noGrp="1"/>
          </p:cNvSpPr>
          <p:nvPr>
            <p:ph idx="1"/>
          </p:nvPr>
        </p:nvSpPr>
        <p:spPr>
          <a:xfrm>
            <a:off x="59029" y="1097969"/>
            <a:ext cx="10515600" cy="5431620"/>
          </a:xfrm>
        </p:spPr>
        <p:txBody>
          <a:bodyPr>
            <a:normAutofit/>
          </a:bodyPr>
          <a:lstStyle/>
          <a:p>
            <a:r>
              <a:rPr lang="en-US" dirty="0"/>
              <a:t>Because of the effects of the illness or injury and the routines of the facility, an ill, injured or hospitalized child often cannot decide what he wants to do and when. </a:t>
            </a:r>
          </a:p>
          <a:p>
            <a:r>
              <a:rPr lang="en-US" dirty="0"/>
              <a:t>For example, a child who was injured may be required to remain in bed to allow the injury to heal. As a result, the child can no longer use the bathroom. Instead, the child must use a bedpan for elimination and get washed at the bedside. </a:t>
            </a:r>
          </a:p>
          <a:p>
            <a:r>
              <a:rPr lang="en-US" dirty="0"/>
              <a:t>Additionally, he may be unable to perform the care independently and will need to rely on others for help.</a:t>
            </a:r>
          </a:p>
          <a:p>
            <a:r>
              <a:rPr lang="en-US" dirty="0"/>
              <a:t>Loss of control is also reflected in decisions involving the body.</a:t>
            </a:r>
          </a:p>
          <a:p>
            <a:pPr marL="0" indent="0">
              <a:buNone/>
            </a:pPr>
            <a:endParaRPr lang="ar-SA" dirty="0"/>
          </a:p>
        </p:txBody>
      </p:sp>
    </p:spTree>
    <p:extLst>
      <p:ext uri="{BB962C8B-B14F-4D97-AF65-F5344CB8AC3E}">
        <p14:creationId xmlns:p14="http://schemas.microsoft.com/office/powerpoint/2010/main" val="92537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30C49-8CAA-6D73-B6A0-35764EA5B578}"/>
              </a:ext>
            </a:extLst>
          </p:cNvPr>
          <p:cNvSpPr>
            <a:spLocks noGrp="1"/>
          </p:cNvSpPr>
          <p:nvPr>
            <p:ph type="title"/>
          </p:nvPr>
        </p:nvSpPr>
        <p:spPr>
          <a:xfrm>
            <a:off x="84786" y="-72756"/>
            <a:ext cx="10515600" cy="1325563"/>
          </a:xfrm>
        </p:spPr>
        <p:txBody>
          <a:bodyPr/>
          <a:lstStyle/>
          <a:p>
            <a:r>
              <a:rPr lang="en-US" b="1" dirty="0"/>
              <a:t>CONT…</a:t>
            </a:r>
            <a:endParaRPr lang="ar-SA" dirty="0"/>
          </a:p>
        </p:txBody>
      </p:sp>
      <p:sp>
        <p:nvSpPr>
          <p:cNvPr id="3" name="Content Placeholder 2">
            <a:extLst>
              <a:ext uri="{FF2B5EF4-FFF2-40B4-BE49-F238E27FC236}">
                <a16:creationId xmlns:a16="http://schemas.microsoft.com/office/drawing/2014/main" id="{E696FD3A-C871-8296-14F2-331B77F5F829}"/>
              </a:ext>
            </a:extLst>
          </p:cNvPr>
          <p:cNvSpPr>
            <a:spLocks noGrp="1"/>
          </p:cNvSpPr>
          <p:nvPr>
            <p:ph idx="1"/>
          </p:nvPr>
        </p:nvSpPr>
        <p:spPr>
          <a:xfrm>
            <a:off x="84786" y="949861"/>
            <a:ext cx="10515600" cy="5489576"/>
          </a:xfrm>
        </p:spPr>
        <p:txBody>
          <a:bodyPr>
            <a:normAutofit/>
          </a:bodyPr>
          <a:lstStyle/>
          <a:p>
            <a:r>
              <a:rPr lang="en-US" dirty="0"/>
              <a:t>Treatments and procedures often are necessary. In most cases, the child’s parents or guardians, not the child, are involved in the decision making along with the health care team. As a result, the child has little input. Additionally, many of these procedures or treatments are invasive, causing trauma to the child.</a:t>
            </a:r>
          </a:p>
          <a:p>
            <a:r>
              <a:rPr lang="en-US" dirty="0"/>
              <a:t>When children feel a loss of control, they often demonstrate </a:t>
            </a:r>
            <a:r>
              <a:rPr lang="en-US" b="1" dirty="0"/>
              <a:t>regression</a:t>
            </a:r>
            <a:r>
              <a:rPr lang="en-US" dirty="0"/>
              <a:t>, or a return to a previous stage of development.</a:t>
            </a:r>
          </a:p>
          <a:p>
            <a:r>
              <a:rPr lang="en-US" dirty="0"/>
              <a:t> </a:t>
            </a:r>
            <a:r>
              <a:rPr lang="en-US" b="1" dirty="0"/>
              <a:t>Regression</a:t>
            </a:r>
            <a:r>
              <a:rPr lang="en-US" dirty="0"/>
              <a:t> is one of the ways that a child copes. </a:t>
            </a:r>
          </a:p>
          <a:p>
            <a:r>
              <a:rPr lang="en-US" dirty="0"/>
              <a:t>For example, a toddler who has achieved toilet training may regress or go back to using diapers. A preschooler who is able to feed himself may need to be fed his </a:t>
            </a:r>
            <a:r>
              <a:rPr lang="en-US"/>
              <a:t>meals as well.</a:t>
            </a:r>
            <a:endParaRPr lang="ar-SA" dirty="0"/>
          </a:p>
        </p:txBody>
      </p:sp>
    </p:spTree>
    <p:extLst>
      <p:ext uri="{BB962C8B-B14F-4D97-AF65-F5344CB8AC3E}">
        <p14:creationId xmlns:p14="http://schemas.microsoft.com/office/powerpoint/2010/main" val="9355818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C76F682-8970-F8C3-9CB7-238F5F25A909}"/>
              </a:ext>
            </a:extLst>
          </p:cNvPr>
          <p:cNvSpPr>
            <a:spLocks noGrp="1"/>
          </p:cNvSpPr>
          <p:nvPr>
            <p:ph idx="1"/>
          </p:nvPr>
        </p:nvSpPr>
        <p:spPr/>
        <p:txBody>
          <a:bodyPr/>
          <a:lstStyle/>
          <a:p>
            <a:r>
              <a:rPr lang="en-US" dirty="0"/>
              <a:t>Each child responds to illness, injury or hospitalization differently based on a variety of factors.</a:t>
            </a:r>
          </a:p>
          <a:p>
            <a:r>
              <a:rPr lang="en-US" dirty="0"/>
              <a:t>These </a:t>
            </a:r>
            <a:r>
              <a:rPr lang="en-US" b="1" dirty="0"/>
              <a:t>factors</a:t>
            </a:r>
            <a:r>
              <a:rPr lang="en-US" dirty="0"/>
              <a:t> include the </a:t>
            </a:r>
            <a:r>
              <a:rPr lang="en-US" b="1" dirty="0"/>
              <a:t>child’s developmental level</a:t>
            </a:r>
            <a:r>
              <a:rPr lang="en-US" dirty="0"/>
              <a:t>; </a:t>
            </a:r>
            <a:r>
              <a:rPr lang="en-US" b="1" dirty="0"/>
              <a:t>previous experiences </a:t>
            </a:r>
            <a:r>
              <a:rPr lang="en-US" dirty="0"/>
              <a:t>with injury, illness or hospitalization; </a:t>
            </a:r>
            <a:r>
              <a:rPr lang="en-US" b="1" dirty="0"/>
              <a:t>recent stresses and changes</a:t>
            </a:r>
            <a:r>
              <a:rPr lang="en-US" dirty="0"/>
              <a:t>; and the </a:t>
            </a:r>
            <a:r>
              <a:rPr lang="en-US" b="1" dirty="0"/>
              <a:t>family’s response to the situation</a:t>
            </a:r>
            <a:r>
              <a:rPr lang="en-US" dirty="0"/>
              <a:t>.</a:t>
            </a:r>
          </a:p>
          <a:p>
            <a:r>
              <a:rPr lang="en-US" dirty="0"/>
              <a:t>In addition, a child’s response can be affected by whether the </a:t>
            </a:r>
            <a:r>
              <a:rPr lang="en-US" b="1" dirty="0"/>
              <a:t>condition</a:t>
            </a:r>
            <a:r>
              <a:rPr lang="en-US" dirty="0"/>
              <a:t> is </a:t>
            </a:r>
            <a:r>
              <a:rPr lang="en-US" b="1" dirty="0"/>
              <a:t>acute</a:t>
            </a:r>
            <a:r>
              <a:rPr lang="en-US" dirty="0"/>
              <a:t> or </a:t>
            </a:r>
            <a:r>
              <a:rPr lang="en-US" b="1" dirty="0"/>
              <a:t>chronic</a:t>
            </a:r>
            <a:r>
              <a:rPr lang="en-US" dirty="0"/>
              <a:t>.</a:t>
            </a:r>
            <a:endParaRPr lang="ar-SA" dirty="0"/>
          </a:p>
        </p:txBody>
      </p:sp>
      <p:sp>
        <p:nvSpPr>
          <p:cNvPr id="4" name="Rectangle 3">
            <a:extLst>
              <a:ext uri="{FF2B5EF4-FFF2-40B4-BE49-F238E27FC236}">
                <a16:creationId xmlns:a16="http://schemas.microsoft.com/office/drawing/2014/main" id="{EEA78062-E7CC-5AAD-5F30-1D98367D0661}"/>
              </a:ext>
            </a:extLst>
          </p:cNvPr>
          <p:cNvSpPr/>
          <p:nvPr/>
        </p:nvSpPr>
        <p:spPr>
          <a:xfrm>
            <a:off x="-354170" y="71299"/>
            <a:ext cx="12303333" cy="1569660"/>
          </a:xfrm>
          <a:prstGeom prst="rect">
            <a:avLst/>
          </a:prstGeom>
          <a:noFill/>
        </p:spPr>
        <p:txBody>
          <a:bodyPr wrap="square" lIns="91440" tIns="45720" rIns="91440" bIns="45720">
            <a:spAutoFit/>
          </a:bodyPr>
          <a:lstStyle/>
          <a:p>
            <a:pPr algn="ctr"/>
            <a:r>
              <a:rPr lang="en-US" sz="48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Factors affecting  a child response to illness, injury and hospitalization:</a:t>
            </a:r>
            <a:endParaRPr lang="ar-SA" sz="48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2991628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AAF17-7631-9ABD-65BF-202712BDC4CF}"/>
              </a:ext>
            </a:extLst>
          </p:cNvPr>
          <p:cNvSpPr>
            <a:spLocks noGrp="1"/>
          </p:cNvSpPr>
          <p:nvPr>
            <p:ph type="title"/>
          </p:nvPr>
        </p:nvSpPr>
        <p:spPr>
          <a:xfrm>
            <a:off x="120650" y="-155575"/>
            <a:ext cx="10515600" cy="1325563"/>
          </a:xfrm>
        </p:spPr>
        <p:txBody>
          <a:bodyPr/>
          <a:lstStyle/>
          <a:p>
            <a:r>
              <a:rPr lang="en-US" b="1" dirty="0">
                <a:effectLst>
                  <a:outerShdw blurRad="38100" dist="38100" dir="2700000" algn="tl">
                    <a:srgbClr val="000000">
                      <a:alpha val="43137"/>
                    </a:srgbClr>
                  </a:outerShdw>
                </a:effectLst>
              </a:rPr>
              <a:t>Developmental Level: </a:t>
            </a:r>
            <a:endParaRPr lang="ar-SA" b="1"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C2AC976F-A068-C98C-1C6F-40DE05CDC5B7}"/>
              </a:ext>
            </a:extLst>
          </p:cNvPr>
          <p:cNvSpPr>
            <a:spLocks noGrp="1"/>
          </p:cNvSpPr>
          <p:nvPr>
            <p:ph idx="1"/>
          </p:nvPr>
        </p:nvSpPr>
        <p:spPr>
          <a:xfrm>
            <a:off x="253999" y="1019174"/>
            <a:ext cx="11387015" cy="5838825"/>
          </a:xfrm>
        </p:spPr>
        <p:txBody>
          <a:bodyPr>
            <a:normAutofit fontScale="85000" lnSpcReduction="20000"/>
          </a:bodyPr>
          <a:lstStyle/>
          <a:p>
            <a:pPr>
              <a:buFont typeface="Courier New" panose="02070309020205020404" pitchFamily="49" charset="0"/>
              <a:buChar char="o"/>
            </a:pPr>
            <a:r>
              <a:rPr lang="en-US" dirty="0"/>
              <a:t>A child responds to situations such as illness or hospitalization based on his developmental level (Table 21-2). </a:t>
            </a:r>
          </a:p>
          <a:p>
            <a:pPr>
              <a:buFont typeface="Courier New" panose="02070309020205020404" pitchFamily="49" charset="0"/>
              <a:buChar char="o"/>
            </a:pPr>
            <a:r>
              <a:rPr lang="en-US" dirty="0"/>
              <a:t>The child’s ability to think and understand what is happening around him influences how he perceives the actual situation. This perception, in turn, affects how the child responds. </a:t>
            </a:r>
          </a:p>
          <a:p>
            <a:pPr>
              <a:buFont typeface="Courier New" panose="02070309020205020404" pitchFamily="49" charset="0"/>
              <a:buChar char="o"/>
            </a:pPr>
            <a:r>
              <a:rPr lang="en-US" dirty="0"/>
              <a:t>For example, a </a:t>
            </a:r>
            <a:r>
              <a:rPr lang="en-US" b="1" dirty="0"/>
              <a:t>preschooler</a:t>
            </a:r>
            <a:r>
              <a:rPr lang="en-US" dirty="0"/>
              <a:t> is </a:t>
            </a:r>
            <a:r>
              <a:rPr lang="en-US" b="1" dirty="0"/>
              <a:t>egocentric</a:t>
            </a:r>
            <a:r>
              <a:rPr lang="en-US" dirty="0"/>
              <a:t> (that is, the </a:t>
            </a:r>
            <a:r>
              <a:rPr lang="en-US" b="1" dirty="0"/>
              <a:t>child</a:t>
            </a:r>
            <a:r>
              <a:rPr lang="en-US" dirty="0"/>
              <a:t> is </a:t>
            </a:r>
            <a:r>
              <a:rPr lang="en-US" b="1" dirty="0"/>
              <a:t>centered on himself</a:t>
            </a:r>
            <a:r>
              <a:rPr lang="en-US" dirty="0"/>
              <a:t>). In addition, </a:t>
            </a:r>
            <a:r>
              <a:rPr lang="en-US" b="1" dirty="0"/>
              <a:t>preschoolers</a:t>
            </a:r>
            <a:r>
              <a:rPr lang="en-US" dirty="0"/>
              <a:t> often engage in “</a:t>
            </a:r>
            <a:r>
              <a:rPr lang="en-US" b="1" dirty="0"/>
              <a:t>magical thinking</a:t>
            </a:r>
            <a:r>
              <a:rPr lang="en-US" dirty="0"/>
              <a:t>.” The stress associated with illness or hospitalization often leads the </a:t>
            </a:r>
            <a:r>
              <a:rPr lang="en-US" b="1" dirty="0"/>
              <a:t>preschooler</a:t>
            </a:r>
            <a:r>
              <a:rPr lang="en-US" dirty="0"/>
              <a:t> to </a:t>
            </a:r>
            <a:r>
              <a:rPr lang="en-US" b="1" dirty="0"/>
              <a:t>imagine</a:t>
            </a:r>
            <a:r>
              <a:rPr lang="en-US" dirty="0"/>
              <a:t> that he did something to cause the problem. </a:t>
            </a:r>
          </a:p>
          <a:p>
            <a:pPr>
              <a:buFont typeface="Courier New" panose="02070309020205020404" pitchFamily="49" charset="0"/>
              <a:buChar char="o"/>
            </a:pPr>
            <a:r>
              <a:rPr lang="en-US" dirty="0"/>
              <a:t>The </a:t>
            </a:r>
            <a:r>
              <a:rPr lang="en-US" b="1" dirty="0"/>
              <a:t>preschooler</a:t>
            </a:r>
            <a:r>
              <a:rPr lang="en-US" dirty="0"/>
              <a:t> also has limited understanding of words and is unable to tell the difference between sound-alike words or words with double meanings. </a:t>
            </a:r>
          </a:p>
          <a:p>
            <a:pPr>
              <a:buFont typeface="Courier New" panose="02070309020205020404" pitchFamily="49" charset="0"/>
              <a:buChar char="o"/>
            </a:pPr>
            <a:r>
              <a:rPr lang="en-US" dirty="0"/>
              <a:t>For example, the words “dye” and “die” sound alike but mean totally different things. The </a:t>
            </a:r>
            <a:r>
              <a:rPr lang="en-US" b="1" dirty="0"/>
              <a:t>preschooler</a:t>
            </a:r>
            <a:r>
              <a:rPr lang="en-US" dirty="0"/>
              <a:t> may hear the word “dye” but interpret it as “die.”</a:t>
            </a:r>
          </a:p>
          <a:p>
            <a:pPr>
              <a:buFont typeface="Courier New" panose="02070309020205020404" pitchFamily="49" charset="0"/>
              <a:buChar char="o"/>
            </a:pPr>
            <a:r>
              <a:rPr lang="en-US" dirty="0"/>
              <a:t> Consider the word “dressing.” As an adult and a nurse assistant, you know that “dressing” could refer to clothing or to bandaging. However, a </a:t>
            </a:r>
            <a:r>
              <a:rPr lang="en-US" b="1" dirty="0"/>
              <a:t>preschooler</a:t>
            </a:r>
            <a:r>
              <a:rPr lang="en-US" dirty="0"/>
              <a:t> does not have this ability. The child may wonder why he or she is going to be naked or without clothes, when in fact, the child’s bandage is being changed. This misinterpretation adds to the stress that the child is already experiencing.</a:t>
            </a:r>
            <a:endParaRPr lang="ar-SA" dirty="0"/>
          </a:p>
        </p:txBody>
      </p:sp>
    </p:spTree>
    <p:extLst>
      <p:ext uri="{BB962C8B-B14F-4D97-AF65-F5344CB8AC3E}">
        <p14:creationId xmlns:p14="http://schemas.microsoft.com/office/powerpoint/2010/main" val="5338031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chart with text on it&#10;&#10;Description automatically generated">
            <a:extLst>
              <a:ext uri="{FF2B5EF4-FFF2-40B4-BE49-F238E27FC236}">
                <a16:creationId xmlns:a16="http://schemas.microsoft.com/office/drawing/2014/main" id="{39F0D51E-A61B-A119-4546-7EDD194B3B4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7150" y="95250"/>
            <a:ext cx="11379200" cy="6629400"/>
          </a:xfrm>
        </p:spPr>
      </p:pic>
    </p:spTree>
    <p:extLst>
      <p:ext uri="{BB962C8B-B14F-4D97-AF65-F5344CB8AC3E}">
        <p14:creationId xmlns:p14="http://schemas.microsoft.com/office/powerpoint/2010/main" val="41089670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23834-7B59-D6F1-2C17-4501706CF6AA}"/>
              </a:ext>
            </a:extLst>
          </p:cNvPr>
          <p:cNvSpPr>
            <a:spLocks noGrp="1"/>
          </p:cNvSpPr>
          <p:nvPr>
            <p:ph type="title"/>
          </p:nvPr>
        </p:nvSpPr>
        <p:spPr>
          <a:xfrm>
            <a:off x="64477" y="-162413"/>
            <a:ext cx="10515600" cy="1325563"/>
          </a:xfrm>
        </p:spPr>
        <p:txBody>
          <a:bodyPr/>
          <a:lstStyle/>
          <a:p>
            <a:r>
              <a:rPr lang="en-US" b="1" dirty="0">
                <a:effectLst>
                  <a:outerShdw blurRad="38100" dist="38100" dir="2700000" algn="tl">
                    <a:srgbClr val="000000">
                      <a:alpha val="43137"/>
                    </a:srgbClr>
                  </a:outerShdw>
                </a:effectLst>
              </a:rPr>
              <a:t>Previous Experiences:</a:t>
            </a:r>
            <a:endParaRPr lang="ar-SA" b="1"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F7631BCB-CCC8-D426-3B47-37731FEF7AC4}"/>
              </a:ext>
            </a:extLst>
          </p:cNvPr>
          <p:cNvSpPr>
            <a:spLocks noGrp="1"/>
          </p:cNvSpPr>
          <p:nvPr>
            <p:ph idx="1"/>
          </p:nvPr>
        </p:nvSpPr>
        <p:spPr>
          <a:xfrm>
            <a:off x="162951" y="1023766"/>
            <a:ext cx="10515600" cy="5630251"/>
          </a:xfrm>
        </p:spPr>
        <p:txBody>
          <a:bodyPr>
            <a:normAutofit lnSpcReduction="10000"/>
          </a:bodyPr>
          <a:lstStyle/>
          <a:p>
            <a:r>
              <a:rPr lang="en-US" dirty="0"/>
              <a:t>A previous experience with illness, injury or hospitalization can go a long way in helping a child deal with a current similar situation.</a:t>
            </a:r>
          </a:p>
          <a:p>
            <a:r>
              <a:rPr lang="en-US" dirty="0"/>
              <a:t> This is true if the </a:t>
            </a:r>
            <a:r>
              <a:rPr lang="en-US" b="1" dirty="0"/>
              <a:t>experience</a:t>
            </a:r>
            <a:r>
              <a:rPr lang="en-US" dirty="0"/>
              <a:t> was a </a:t>
            </a:r>
            <a:r>
              <a:rPr lang="en-US" b="1" dirty="0"/>
              <a:t>positive</a:t>
            </a:r>
            <a:r>
              <a:rPr lang="en-US" dirty="0"/>
              <a:t> one. For example, a child’s previous experience with a hospital may have been for the birth of a little brother or sister, which would be viewed as a positive experience. Thus the child may think back on that time and experience less stress when faced with her own current situation.</a:t>
            </a:r>
          </a:p>
          <a:p>
            <a:r>
              <a:rPr lang="en-US" dirty="0"/>
              <a:t>However, a previous </a:t>
            </a:r>
            <a:r>
              <a:rPr lang="en-US" b="1" dirty="0"/>
              <a:t>negative experience</a:t>
            </a:r>
            <a:r>
              <a:rPr lang="en-US" dirty="0"/>
              <a:t>, such as one involving a serious illness or the death of a loved one, would most likely be viewed as negative, leading the child to perceive the current situation negatively as well. The child may respond by </a:t>
            </a:r>
            <a:r>
              <a:rPr lang="en-US" b="1" dirty="0"/>
              <a:t>kicking</a:t>
            </a:r>
            <a:r>
              <a:rPr lang="en-US" dirty="0"/>
              <a:t>, </a:t>
            </a:r>
            <a:r>
              <a:rPr lang="en-US" b="1" dirty="0"/>
              <a:t>screaming</a:t>
            </a:r>
            <a:r>
              <a:rPr lang="en-US" dirty="0"/>
              <a:t>, </a:t>
            </a:r>
            <a:r>
              <a:rPr lang="en-US" b="1" dirty="0"/>
              <a:t>crying</a:t>
            </a:r>
            <a:r>
              <a:rPr lang="en-US" dirty="0"/>
              <a:t> </a:t>
            </a:r>
            <a:r>
              <a:rPr lang="en-US" b="1" dirty="0"/>
              <a:t>loudly</a:t>
            </a:r>
            <a:r>
              <a:rPr lang="en-US" dirty="0"/>
              <a:t>, </a:t>
            </a:r>
            <a:r>
              <a:rPr lang="en-US" b="1" dirty="0"/>
              <a:t>clinging</a:t>
            </a:r>
            <a:r>
              <a:rPr lang="en-US" dirty="0"/>
              <a:t> to her parents or having a </a:t>
            </a:r>
            <a:r>
              <a:rPr lang="en-US" b="1" dirty="0"/>
              <a:t>temper</a:t>
            </a:r>
            <a:r>
              <a:rPr lang="en-US" dirty="0"/>
              <a:t> </a:t>
            </a:r>
            <a:r>
              <a:rPr lang="en-US" b="1" dirty="0"/>
              <a:t>tantrum</a:t>
            </a:r>
            <a:r>
              <a:rPr lang="en-US" dirty="0"/>
              <a:t>. Or the child may push others away and withdraw into herself.</a:t>
            </a:r>
            <a:endParaRPr lang="ar-SA" dirty="0"/>
          </a:p>
        </p:txBody>
      </p:sp>
    </p:spTree>
    <p:extLst>
      <p:ext uri="{BB962C8B-B14F-4D97-AF65-F5344CB8AC3E}">
        <p14:creationId xmlns:p14="http://schemas.microsoft.com/office/powerpoint/2010/main" val="4773102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15385-CA3D-EDF0-DF0F-D0989A395607}"/>
              </a:ext>
            </a:extLst>
          </p:cNvPr>
          <p:cNvSpPr>
            <a:spLocks noGrp="1"/>
          </p:cNvSpPr>
          <p:nvPr>
            <p:ph type="title"/>
          </p:nvPr>
        </p:nvSpPr>
        <p:spPr>
          <a:xfrm>
            <a:off x="0" y="-310124"/>
            <a:ext cx="10515600" cy="1325563"/>
          </a:xfrm>
        </p:spPr>
        <p:txBody>
          <a:bodyPr/>
          <a:lstStyle/>
          <a:p>
            <a:r>
              <a:rPr lang="en-US" b="1" dirty="0">
                <a:effectLst>
                  <a:outerShdw blurRad="38100" dist="38100" dir="2700000" algn="tl">
                    <a:srgbClr val="000000">
                      <a:alpha val="43137"/>
                    </a:srgbClr>
                  </a:outerShdw>
                </a:effectLst>
              </a:rPr>
              <a:t>Recent Stresses and Changes: </a:t>
            </a:r>
            <a:endParaRPr lang="ar-SA" b="1"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C120095D-1F98-E1B4-6D92-0A53DE79FFC4}"/>
              </a:ext>
            </a:extLst>
          </p:cNvPr>
          <p:cNvSpPr>
            <a:spLocks noGrp="1"/>
          </p:cNvSpPr>
          <p:nvPr>
            <p:ph idx="1"/>
          </p:nvPr>
        </p:nvSpPr>
        <p:spPr>
          <a:xfrm>
            <a:off x="106680" y="939360"/>
            <a:ext cx="10515600" cy="5714657"/>
          </a:xfrm>
        </p:spPr>
        <p:txBody>
          <a:bodyPr>
            <a:normAutofit lnSpcReduction="10000"/>
          </a:bodyPr>
          <a:lstStyle/>
          <a:p>
            <a:r>
              <a:rPr lang="en-US" dirty="0"/>
              <a:t>A child who is ill or injured already may be experiencing numerous changes and stresses that further affect his ability to cope with the situation. </a:t>
            </a:r>
          </a:p>
          <a:p>
            <a:r>
              <a:rPr lang="en-US" dirty="0"/>
              <a:t>Children are </a:t>
            </a:r>
            <a:r>
              <a:rPr lang="en-US" b="1" dirty="0"/>
              <a:t>vulnerable</a:t>
            </a:r>
            <a:r>
              <a:rPr lang="en-US" dirty="0"/>
              <a:t> because they </a:t>
            </a:r>
            <a:r>
              <a:rPr lang="en-US" b="1" dirty="0"/>
              <a:t>lack physical </a:t>
            </a:r>
            <a:r>
              <a:rPr lang="en-US" dirty="0"/>
              <a:t>and </a:t>
            </a:r>
            <a:r>
              <a:rPr lang="en-US" b="1" dirty="0"/>
              <a:t>emotional maturity</a:t>
            </a:r>
            <a:r>
              <a:rPr lang="en-US" dirty="0"/>
              <a:t>. This vulnerability increases as stresses and changes increase.</a:t>
            </a:r>
          </a:p>
          <a:p>
            <a:r>
              <a:rPr lang="en-US" dirty="0"/>
              <a:t>For example, a child with a serious illness may have to be hospitalized in an intensive care unit. In addition to coping with the stress of the illness, the child also must cope with environmental stresses, such as </a:t>
            </a:r>
            <a:r>
              <a:rPr lang="en-US" b="1" dirty="0"/>
              <a:t>bright</a:t>
            </a:r>
            <a:r>
              <a:rPr lang="en-US" dirty="0"/>
              <a:t> </a:t>
            </a:r>
            <a:r>
              <a:rPr lang="en-US" b="1" dirty="0"/>
              <a:t>lights</a:t>
            </a:r>
            <a:r>
              <a:rPr lang="en-US" dirty="0"/>
              <a:t>, </a:t>
            </a:r>
            <a:r>
              <a:rPr lang="en-US" b="1" dirty="0"/>
              <a:t>loud</a:t>
            </a:r>
            <a:r>
              <a:rPr lang="en-US" dirty="0"/>
              <a:t> </a:t>
            </a:r>
            <a:r>
              <a:rPr lang="en-US" b="1" dirty="0"/>
              <a:t>sounds</a:t>
            </a:r>
            <a:r>
              <a:rPr lang="en-US" dirty="0"/>
              <a:t> and </a:t>
            </a:r>
            <a:r>
              <a:rPr lang="en-US" b="1" dirty="0"/>
              <a:t>strange</a:t>
            </a:r>
            <a:r>
              <a:rPr lang="en-US" dirty="0"/>
              <a:t> </a:t>
            </a:r>
            <a:r>
              <a:rPr lang="en-US" b="1" dirty="0"/>
              <a:t>smells</a:t>
            </a:r>
            <a:r>
              <a:rPr lang="en-US" dirty="0"/>
              <a:t>. The child’s senses may become overloaded. </a:t>
            </a:r>
          </a:p>
          <a:p>
            <a:r>
              <a:rPr lang="en-US" dirty="0"/>
              <a:t>As a result, the child might become irritable, agitated or visibly angry. Or the child might become indifferent or uninterested, and withdraw because he is not able to cope</a:t>
            </a:r>
            <a:endParaRPr lang="ar-SA" dirty="0"/>
          </a:p>
        </p:txBody>
      </p:sp>
    </p:spTree>
    <p:extLst>
      <p:ext uri="{BB962C8B-B14F-4D97-AF65-F5344CB8AC3E}">
        <p14:creationId xmlns:p14="http://schemas.microsoft.com/office/powerpoint/2010/main" val="40121900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766176"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9C2A6D1B-9897-CBC9-0F96-BBE1D588AE55}"/>
              </a:ext>
            </a:extLst>
          </p:cNvPr>
          <p:cNvSpPr>
            <a:spLocks noGrp="1"/>
          </p:cNvSpPr>
          <p:nvPr>
            <p:ph type="title"/>
          </p:nvPr>
        </p:nvSpPr>
        <p:spPr>
          <a:xfrm>
            <a:off x="1137034" y="609597"/>
            <a:ext cx="9392421" cy="1330841"/>
          </a:xfrm>
        </p:spPr>
        <p:txBody>
          <a:bodyPr>
            <a:normAutofit/>
          </a:bodyPr>
          <a:lstStyle/>
          <a:p>
            <a:r>
              <a:rPr lang="en-US" b="1" dirty="0">
                <a:effectLst>
                  <a:outerShdw blurRad="38100" dist="38100" dir="2700000" algn="tl">
                    <a:srgbClr val="000000">
                      <a:alpha val="43137"/>
                    </a:srgbClr>
                  </a:outerShdw>
                </a:effectLst>
              </a:rPr>
              <a:t>Family’s Response:</a:t>
            </a:r>
            <a:endParaRPr lang="ar-SA" b="1"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83C827E9-C509-7597-A92B-47B9FB37AE27}"/>
              </a:ext>
            </a:extLst>
          </p:cNvPr>
          <p:cNvSpPr>
            <a:spLocks noGrp="1"/>
          </p:cNvSpPr>
          <p:nvPr>
            <p:ph idx="1"/>
          </p:nvPr>
        </p:nvSpPr>
        <p:spPr>
          <a:xfrm>
            <a:off x="112541" y="2198362"/>
            <a:ext cx="6464105" cy="4610401"/>
          </a:xfrm>
        </p:spPr>
        <p:txBody>
          <a:bodyPr>
            <a:normAutofit fontScale="77500" lnSpcReduction="20000"/>
          </a:bodyPr>
          <a:lstStyle/>
          <a:p>
            <a:r>
              <a:rPr lang="en-US" sz="2600" dirty="0"/>
              <a:t>Children do not exist in isolation. Rather, caring for children always involves caring for the family, which includes parents or other primary caregivers, siblings (brothers and sisters) and members of the extended family. </a:t>
            </a:r>
          </a:p>
          <a:p>
            <a:r>
              <a:rPr lang="en-US" sz="2600" dirty="0"/>
              <a:t>Illness, injury or hospitalization of a child can create a crisis situation for the family (Figure 21-1). All members of the family are affected, as are their roles and routines. </a:t>
            </a:r>
          </a:p>
          <a:p>
            <a:r>
              <a:rPr lang="en-US" sz="2600" dirty="0"/>
              <a:t>Children often look to their parents for clues about what is happening and how to respond. </a:t>
            </a:r>
          </a:p>
          <a:p>
            <a:r>
              <a:rPr lang="en-US" sz="2600" dirty="0"/>
              <a:t>The reactions of parents may range from disbelief, fear, irritability, agitation and anger to guilt, uncertainty, confusion, denial, helplessness and hopelessness. These reactions can be heightened by other stresses, such as financial problems, separation from the rest of the family or just the physical and emotional stress that accompanies any illness.</a:t>
            </a:r>
            <a:endParaRPr lang="ar-SA" sz="2600" dirty="0"/>
          </a:p>
        </p:txBody>
      </p:sp>
      <p:pic>
        <p:nvPicPr>
          <p:cNvPr id="5" name="Picture 4" descr="A person and person with a baby&#10;&#10;Description automatically generated">
            <a:extLst>
              <a:ext uri="{FF2B5EF4-FFF2-40B4-BE49-F238E27FC236}">
                <a16:creationId xmlns:a16="http://schemas.microsoft.com/office/drawing/2014/main" id="{CFA049B1-CBCD-5AA0-5634-E880A4536F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23581" y="2184914"/>
            <a:ext cx="4380077" cy="3755915"/>
          </a:xfrm>
          <a:prstGeom prst="rect">
            <a:avLst/>
          </a:prstGeom>
        </p:spPr>
      </p:pic>
      <p:sp>
        <p:nvSpPr>
          <p:cNvPr id="14" name="Freeform: Shape 13">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381624" y="6209414"/>
            <a:ext cx="6810375"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9593754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5BD3B-81E6-8964-673B-E46D6865A46C}"/>
              </a:ext>
            </a:extLst>
          </p:cNvPr>
          <p:cNvSpPr>
            <a:spLocks noGrp="1"/>
          </p:cNvSpPr>
          <p:nvPr>
            <p:ph type="title"/>
          </p:nvPr>
        </p:nvSpPr>
        <p:spPr>
          <a:xfrm>
            <a:off x="0" y="-127244"/>
            <a:ext cx="10515600" cy="1325563"/>
          </a:xfrm>
        </p:spPr>
        <p:txBody>
          <a:bodyPr/>
          <a:lstStyle/>
          <a:p>
            <a:r>
              <a:rPr lang="en-US" b="1" dirty="0"/>
              <a:t>CONT…</a:t>
            </a:r>
            <a:endParaRPr lang="ar-SA" dirty="0"/>
          </a:p>
        </p:txBody>
      </p:sp>
      <p:sp>
        <p:nvSpPr>
          <p:cNvPr id="3" name="Content Placeholder 2">
            <a:extLst>
              <a:ext uri="{FF2B5EF4-FFF2-40B4-BE49-F238E27FC236}">
                <a16:creationId xmlns:a16="http://schemas.microsoft.com/office/drawing/2014/main" id="{E43762AB-DD9B-51F6-11AD-33F1E274859A}"/>
              </a:ext>
            </a:extLst>
          </p:cNvPr>
          <p:cNvSpPr>
            <a:spLocks noGrp="1"/>
          </p:cNvSpPr>
          <p:nvPr>
            <p:ph idx="1"/>
          </p:nvPr>
        </p:nvSpPr>
        <p:spPr>
          <a:xfrm>
            <a:off x="99646" y="981564"/>
            <a:ext cx="10515600" cy="5693556"/>
          </a:xfrm>
        </p:spPr>
        <p:txBody>
          <a:bodyPr>
            <a:normAutofit/>
          </a:bodyPr>
          <a:lstStyle/>
          <a:p>
            <a:r>
              <a:rPr lang="en-US" dirty="0"/>
              <a:t>The responses of siblings, like those of the ill or injured child, vary based on the child’s developmental stage. </a:t>
            </a:r>
          </a:p>
          <a:p>
            <a:r>
              <a:rPr lang="en-US" dirty="0"/>
              <a:t>Consider a hospitalized school-aged child with a sister who is a preschooler. The sister may have wished for the older child to “go away.” With the older child’s hospitalization, the preschooler’s wish came true. Subsequently, the preschooler may actually believe that she caused the situation and feel guilty for doing so.</a:t>
            </a:r>
          </a:p>
          <a:p>
            <a:r>
              <a:rPr lang="en-US" dirty="0"/>
              <a:t>Additionally, the sibling may feel neglected because of the focus placed on the ill child. A child’s illness can result in separation of family members from one another (for example, if one parent travels with the ill child to a distant hospital to receive specialized treatment, while the other parent stays home with the other children).</a:t>
            </a:r>
            <a:endParaRPr lang="ar-SA" dirty="0"/>
          </a:p>
        </p:txBody>
      </p:sp>
    </p:spTree>
    <p:extLst>
      <p:ext uri="{BB962C8B-B14F-4D97-AF65-F5344CB8AC3E}">
        <p14:creationId xmlns:p14="http://schemas.microsoft.com/office/powerpoint/2010/main" val="21590552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FC00B-6D5A-3303-8EBF-0C03831F91F8}"/>
              </a:ext>
            </a:extLst>
          </p:cNvPr>
          <p:cNvSpPr>
            <a:spLocks noGrp="1"/>
          </p:cNvSpPr>
          <p:nvPr>
            <p:ph type="title"/>
          </p:nvPr>
        </p:nvSpPr>
        <p:spPr>
          <a:xfrm>
            <a:off x="673309" y="-122056"/>
            <a:ext cx="10515600" cy="1325563"/>
          </a:xfrm>
        </p:spPr>
        <p:txBody>
          <a:bodyPr>
            <a:normAutofit/>
          </a:bodyPr>
          <a:lstStyle/>
          <a:p>
            <a:r>
              <a:rPr lang="en-US" sz="4800" b="1" dirty="0">
                <a:effectLst>
                  <a:outerShdw blurRad="38100" dist="38100" dir="2700000" algn="tl">
                    <a:srgbClr val="000000">
                      <a:alpha val="43137"/>
                    </a:srgbClr>
                  </a:outerShdw>
                </a:effectLst>
              </a:rPr>
              <a:t>Learning Objectives :</a:t>
            </a:r>
            <a:endParaRPr lang="ar-SA" sz="4800" b="1"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8DEA44EA-2C50-1412-63E6-D506B49ED248}"/>
              </a:ext>
            </a:extLst>
          </p:cNvPr>
          <p:cNvSpPr>
            <a:spLocks noGrp="1"/>
          </p:cNvSpPr>
          <p:nvPr>
            <p:ph idx="1"/>
          </p:nvPr>
        </p:nvSpPr>
        <p:spPr>
          <a:xfrm>
            <a:off x="673309" y="1036455"/>
            <a:ext cx="10515600" cy="4942313"/>
          </a:xfrm>
        </p:spPr>
        <p:txBody>
          <a:bodyPr>
            <a:normAutofit fontScale="85000" lnSpcReduction="20000"/>
          </a:bodyPr>
          <a:lstStyle/>
          <a:p>
            <a:pPr marL="0" indent="0">
              <a:buNone/>
            </a:pPr>
            <a:r>
              <a:rPr lang="en-US" dirty="0"/>
              <a:t>■ List three common responses to illness, injury or hospitalization that children may show. </a:t>
            </a:r>
          </a:p>
          <a:p>
            <a:pPr marL="0" indent="0">
              <a:buNone/>
            </a:pPr>
            <a:r>
              <a:rPr lang="en-US" dirty="0"/>
              <a:t>■ Explain the factors that can affect how a child responds to illness, injury or hospitalization. </a:t>
            </a:r>
          </a:p>
          <a:p>
            <a:pPr marL="0" indent="0">
              <a:buNone/>
            </a:pPr>
            <a:r>
              <a:rPr lang="en-US" dirty="0"/>
              <a:t>■ Identify characteristic responses to illness, injury or hospitalization according to developmental level.</a:t>
            </a:r>
          </a:p>
          <a:p>
            <a:pPr marL="0" indent="0">
              <a:buNone/>
            </a:pPr>
            <a:r>
              <a:rPr lang="en-US" dirty="0"/>
              <a:t>■ Describe the effect of chronic illness on children and families.</a:t>
            </a:r>
          </a:p>
          <a:p>
            <a:pPr marL="0" indent="0">
              <a:buNone/>
            </a:pPr>
            <a:r>
              <a:rPr lang="en-US" dirty="0"/>
              <a:t>■ Discuss the concepts of family-centered care, atraumatic care and the ways a nurse assistant can address the responses of infants and children who are ill, injured or hospitalized. </a:t>
            </a:r>
          </a:p>
          <a:p>
            <a:pPr marL="0" indent="0">
              <a:buNone/>
            </a:pPr>
            <a:r>
              <a:rPr lang="en-US" dirty="0"/>
              <a:t>■ Explain the ways a nurse assistant can maintain a child’s safety when ill, injured or hospitalized. </a:t>
            </a:r>
          </a:p>
          <a:p>
            <a:pPr marL="0" indent="0">
              <a:buNone/>
            </a:pPr>
            <a:r>
              <a:rPr lang="en-US" dirty="0"/>
              <a:t>■ Discuss the use of play with infants and children and ways a nurse assistant can help family members deal with an ill, injured or hospitalized infant or child.</a:t>
            </a:r>
          </a:p>
          <a:p>
            <a:pPr marL="0" indent="0">
              <a:buNone/>
            </a:pPr>
            <a:endParaRPr lang="en-US" dirty="0"/>
          </a:p>
          <a:p>
            <a:pPr marL="0" indent="0">
              <a:buNone/>
            </a:pPr>
            <a:endParaRPr lang="ar-SA" dirty="0"/>
          </a:p>
        </p:txBody>
      </p:sp>
      <p:pic>
        <p:nvPicPr>
          <p:cNvPr id="5" name="Graphic 4" descr="List outline">
            <a:extLst>
              <a:ext uri="{FF2B5EF4-FFF2-40B4-BE49-F238E27FC236}">
                <a16:creationId xmlns:a16="http://schemas.microsoft.com/office/drawing/2014/main" id="{A039826D-8CC5-77BD-18ED-C1D0C952C72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8711" y="0"/>
            <a:ext cx="914400" cy="914400"/>
          </a:xfrm>
          <a:prstGeom prst="rect">
            <a:avLst/>
          </a:prstGeom>
        </p:spPr>
      </p:pic>
    </p:spTree>
    <p:extLst>
      <p:ext uri="{BB962C8B-B14F-4D97-AF65-F5344CB8AC3E}">
        <p14:creationId xmlns:p14="http://schemas.microsoft.com/office/powerpoint/2010/main" val="19339463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78407-FB3D-6BAB-90D7-7AB253F9D44A}"/>
              </a:ext>
            </a:extLst>
          </p:cNvPr>
          <p:cNvSpPr>
            <a:spLocks noGrp="1"/>
          </p:cNvSpPr>
          <p:nvPr>
            <p:ph type="title"/>
          </p:nvPr>
        </p:nvSpPr>
        <p:spPr>
          <a:xfrm>
            <a:off x="0" y="-176481"/>
            <a:ext cx="10515600" cy="1325563"/>
          </a:xfrm>
        </p:spPr>
        <p:txBody>
          <a:bodyPr/>
          <a:lstStyle/>
          <a:p>
            <a:r>
              <a:rPr lang="en-US" b="1" dirty="0"/>
              <a:t>CONT…</a:t>
            </a:r>
            <a:endParaRPr lang="ar-SA" dirty="0"/>
          </a:p>
        </p:txBody>
      </p:sp>
      <p:sp>
        <p:nvSpPr>
          <p:cNvPr id="3" name="Content Placeholder 2">
            <a:extLst>
              <a:ext uri="{FF2B5EF4-FFF2-40B4-BE49-F238E27FC236}">
                <a16:creationId xmlns:a16="http://schemas.microsoft.com/office/drawing/2014/main" id="{8CB11F94-3BC0-93AA-0461-85F3EFBDDD17}"/>
              </a:ext>
            </a:extLst>
          </p:cNvPr>
          <p:cNvSpPr>
            <a:spLocks noGrp="1"/>
          </p:cNvSpPr>
          <p:nvPr>
            <p:ph idx="1"/>
          </p:nvPr>
        </p:nvSpPr>
        <p:spPr>
          <a:xfrm>
            <a:off x="64477" y="876056"/>
            <a:ext cx="10515600" cy="5911606"/>
          </a:xfrm>
        </p:spPr>
        <p:txBody>
          <a:bodyPr>
            <a:normAutofit fontScale="92500" lnSpcReduction="20000"/>
          </a:bodyPr>
          <a:lstStyle/>
          <a:p>
            <a:r>
              <a:rPr lang="en-US" dirty="0"/>
              <a:t>Even if travel is not involved, the situation of having an ill or injured child will naturally lead to more attention being given to that child.</a:t>
            </a:r>
          </a:p>
          <a:p>
            <a:r>
              <a:rPr lang="en-US" dirty="0"/>
              <a:t> The child’s siblings may misinterpret the parents’ concern for the ill child, thinking that the ill child is better than or more important than they are.</a:t>
            </a:r>
          </a:p>
          <a:p>
            <a:r>
              <a:rPr lang="en-US" dirty="0"/>
              <a:t> The siblings may be left to feel that they are not loved as much as the ill child. The siblings may become jealous, clingy, demanding or withdrawn.</a:t>
            </a:r>
          </a:p>
          <a:p>
            <a:r>
              <a:rPr lang="en-US" dirty="0"/>
              <a:t>Moreover, with changes in family routines and roles, siblings may be required to take on additional family responsibilities, such as household chores. </a:t>
            </a:r>
          </a:p>
          <a:p>
            <a:r>
              <a:rPr lang="en-US" dirty="0"/>
              <a:t>Siblings may become angry and possibly come to resent the ill child because of the increased workload or restrictions placed on them.</a:t>
            </a:r>
          </a:p>
          <a:p>
            <a:r>
              <a:rPr lang="en-US" dirty="0"/>
              <a:t> For example, an adolescent sibling might be needed to stay home with an ill brother or sister on a Friday night because both parents are tied up with work. The adolescent is missing a party that all of his friends are attending. As a result, the adolescent is upset at missing the party and blames his ill sibling.</a:t>
            </a:r>
            <a:endParaRPr lang="ar-SA" dirty="0"/>
          </a:p>
        </p:txBody>
      </p:sp>
    </p:spTree>
    <p:extLst>
      <p:ext uri="{BB962C8B-B14F-4D97-AF65-F5344CB8AC3E}">
        <p14:creationId xmlns:p14="http://schemas.microsoft.com/office/powerpoint/2010/main" val="2917410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9AE2D-622E-2BDC-69FB-4795F6555075}"/>
              </a:ext>
            </a:extLst>
          </p:cNvPr>
          <p:cNvSpPr>
            <a:spLocks noGrp="1"/>
          </p:cNvSpPr>
          <p:nvPr>
            <p:ph type="title"/>
          </p:nvPr>
        </p:nvSpPr>
        <p:spPr>
          <a:xfrm>
            <a:off x="127782" y="-176482"/>
            <a:ext cx="10515600" cy="1325563"/>
          </a:xfrm>
        </p:spPr>
        <p:txBody>
          <a:bodyPr/>
          <a:lstStyle/>
          <a:p>
            <a:r>
              <a:rPr lang="en-US" b="1" dirty="0">
                <a:effectLst>
                  <a:outerShdw blurRad="38100" dist="38100" dir="2700000" algn="tl">
                    <a:srgbClr val="000000">
                      <a:alpha val="43137"/>
                    </a:srgbClr>
                  </a:outerShdw>
                </a:effectLst>
              </a:rPr>
              <a:t>Acute Versus Chronic Illness: </a:t>
            </a:r>
            <a:endParaRPr lang="ar-SA" b="1"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3C14F756-7022-FA2F-2FC8-DB5D42AD4820}"/>
              </a:ext>
            </a:extLst>
          </p:cNvPr>
          <p:cNvSpPr>
            <a:spLocks noGrp="1"/>
          </p:cNvSpPr>
          <p:nvPr>
            <p:ph idx="1"/>
          </p:nvPr>
        </p:nvSpPr>
        <p:spPr>
          <a:xfrm>
            <a:off x="275492" y="1149081"/>
            <a:ext cx="10515600" cy="5406464"/>
          </a:xfrm>
        </p:spPr>
        <p:txBody>
          <a:bodyPr>
            <a:normAutofit lnSpcReduction="10000"/>
          </a:bodyPr>
          <a:lstStyle/>
          <a:p>
            <a:pPr>
              <a:buFont typeface="Wingdings" panose="05000000000000000000" pitchFamily="2" charset="2"/>
              <a:buChar char="v"/>
            </a:pPr>
            <a:r>
              <a:rPr lang="en-US" dirty="0"/>
              <a:t>Children often face illnesses or injuries that are </a:t>
            </a:r>
            <a:r>
              <a:rPr lang="en-US" b="1" u="sng" dirty="0"/>
              <a:t>acute</a:t>
            </a:r>
            <a:r>
              <a:rPr lang="en-US" dirty="0"/>
              <a:t>, such as a </a:t>
            </a:r>
            <a:r>
              <a:rPr lang="en-US" b="1" dirty="0"/>
              <a:t>broken</a:t>
            </a:r>
            <a:r>
              <a:rPr lang="en-US" dirty="0"/>
              <a:t> </a:t>
            </a:r>
            <a:r>
              <a:rPr lang="en-US" b="1" dirty="0"/>
              <a:t>arm</a:t>
            </a:r>
            <a:r>
              <a:rPr lang="en-US" dirty="0"/>
              <a:t>. For most children, that means the condition arises suddenly, requires some type of treatment, and then resolves and disappears.</a:t>
            </a:r>
          </a:p>
          <a:p>
            <a:pPr>
              <a:buFont typeface="Wingdings" panose="05000000000000000000" pitchFamily="2" charset="2"/>
              <a:buChar char="v"/>
            </a:pPr>
            <a:r>
              <a:rPr lang="en-US" dirty="0"/>
              <a:t>many children are faced with </a:t>
            </a:r>
            <a:r>
              <a:rPr lang="en-US" b="1" u="sng" dirty="0"/>
              <a:t>chronic</a:t>
            </a:r>
            <a:r>
              <a:rPr lang="en-US" dirty="0"/>
              <a:t> illness. Chronic illness is commonly defined as any health problem that lasts </a:t>
            </a:r>
            <a:r>
              <a:rPr lang="en-US" b="1" dirty="0"/>
              <a:t>over 3 months. </a:t>
            </a:r>
          </a:p>
          <a:p>
            <a:pPr>
              <a:buFont typeface="Wingdings" panose="05000000000000000000" pitchFamily="2" charset="2"/>
              <a:buChar char="v"/>
            </a:pPr>
            <a:r>
              <a:rPr lang="en-US" dirty="0"/>
              <a:t>Examples of </a:t>
            </a:r>
            <a:r>
              <a:rPr lang="en-US" b="1" dirty="0"/>
              <a:t>common chronic illnesses </a:t>
            </a:r>
            <a:r>
              <a:rPr lang="en-US" dirty="0"/>
              <a:t>in children include </a:t>
            </a:r>
            <a:r>
              <a:rPr lang="en-US" b="1" dirty="0"/>
              <a:t>asthma</a:t>
            </a:r>
            <a:r>
              <a:rPr lang="en-US" dirty="0"/>
              <a:t>, </a:t>
            </a:r>
            <a:r>
              <a:rPr lang="en-US" b="1" dirty="0"/>
              <a:t>diabetes</a:t>
            </a:r>
            <a:r>
              <a:rPr lang="en-US" dirty="0"/>
              <a:t>, </a:t>
            </a:r>
            <a:r>
              <a:rPr lang="en-US" b="1" dirty="0"/>
              <a:t>cerebral</a:t>
            </a:r>
            <a:r>
              <a:rPr lang="en-US" dirty="0"/>
              <a:t> </a:t>
            </a:r>
            <a:r>
              <a:rPr lang="en-US" b="1" dirty="0"/>
              <a:t>palsy</a:t>
            </a:r>
            <a:r>
              <a:rPr lang="en-US" dirty="0"/>
              <a:t>, </a:t>
            </a:r>
            <a:r>
              <a:rPr lang="en-US" b="1" dirty="0"/>
              <a:t>sickle</a:t>
            </a:r>
            <a:r>
              <a:rPr lang="en-US" dirty="0"/>
              <a:t> </a:t>
            </a:r>
            <a:r>
              <a:rPr lang="en-US" b="1" dirty="0"/>
              <a:t>cell</a:t>
            </a:r>
            <a:r>
              <a:rPr lang="en-US" dirty="0"/>
              <a:t> </a:t>
            </a:r>
            <a:r>
              <a:rPr lang="en-US" b="1" dirty="0"/>
              <a:t>anemia</a:t>
            </a:r>
            <a:r>
              <a:rPr lang="en-US" dirty="0"/>
              <a:t>, </a:t>
            </a:r>
            <a:r>
              <a:rPr lang="en-US" b="1" dirty="0"/>
              <a:t>epilepsy</a:t>
            </a:r>
            <a:r>
              <a:rPr lang="en-US" dirty="0"/>
              <a:t> and </a:t>
            </a:r>
            <a:r>
              <a:rPr lang="en-US" b="1" dirty="0"/>
              <a:t>congenital</a:t>
            </a:r>
            <a:r>
              <a:rPr lang="en-US" dirty="0"/>
              <a:t> </a:t>
            </a:r>
            <a:r>
              <a:rPr lang="en-US" b="1" dirty="0"/>
              <a:t>heart</a:t>
            </a:r>
            <a:r>
              <a:rPr lang="en-US" dirty="0"/>
              <a:t> </a:t>
            </a:r>
            <a:r>
              <a:rPr lang="en-US" b="1" dirty="0"/>
              <a:t>conditions</a:t>
            </a:r>
            <a:r>
              <a:rPr lang="en-US" dirty="0"/>
              <a:t>.</a:t>
            </a:r>
          </a:p>
          <a:p>
            <a:pPr>
              <a:buFont typeface="Wingdings" panose="05000000000000000000" pitchFamily="2" charset="2"/>
              <a:buChar char="v"/>
            </a:pPr>
            <a:r>
              <a:rPr lang="en-US" dirty="0"/>
              <a:t>In addition, </a:t>
            </a:r>
            <a:r>
              <a:rPr lang="en-US" b="1" dirty="0"/>
              <a:t>acute conditions</a:t>
            </a:r>
            <a:r>
              <a:rPr lang="en-US" dirty="0"/>
              <a:t>, such as a </a:t>
            </a:r>
            <a:r>
              <a:rPr lang="en-US" b="1" dirty="0"/>
              <a:t>traumatic</a:t>
            </a:r>
            <a:r>
              <a:rPr lang="en-US" dirty="0"/>
              <a:t> </a:t>
            </a:r>
            <a:r>
              <a:rPr lang="en-US" b="1" dirty="0"/>
              <a:t>injury</a:t>
            </a:r>
            <a:r>
              <a:rPr lang="en-US" dirty="0"/>
              <a:t> to the </a:t>
            </a:r>
            <a:r>
              <a:rPr lang="en-US" b="1" dirty="0"/>
              <a:t>brain</a:t>
            </a:r>
            <a:r>
              <a:rPr lang="en-US" dirty="0"/>
              <a:t> or </a:t>
            </a:r>
            <a:r>
              <a:rPr lang="en-US" b="1" dirty="0"/>
              <a:t>spinal</a:t>
            </a:r>
            <a:r>
              <a:rPr lang="en-US" dirty="0"/>
              <a:t> </a:t>
            </a:r>
            <a:r>
              <a:rPr lang="en-US" b="1" dirty="0"/>
              <a:t>cord</a:t>
            </a:r>
            <a:r>
              <a:rPr lang="en-US" dirty="0"/>
              <a:t>, may lead to problems that require long term follow up and treatment.</a:t>
            </a:r>
            <a:endParaRPr lang="en-US" b="1" dirty="0"/>
          </a:p>
          <a:p>
            <a:pPr marL="0" indent="0">
              <a:buNone/>
            </a:pPr>
            <a:endParaRPr lang="ar-SA" dirty="0"/>
          </a:p>
        </p:txBody>
      </p:sp>
    </p:spTree>
    <p:extLst>
      <p:ext uri="{BB962C8B-B14F-4D97-AF65-F5344CB8AC3E}">
        <p14:creationId xmlns:p14="http://schemas.microsoft.com/office/powerpoint/2010/main" val="15321187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006C6-1EC1-14EB-A184-9C4AE50FBC1E}"/>
              </a:ext>
            </a:extLst>
          </p:cNvPr>
          <p:cNvSpPr>
            <a:spLocks noGrp="1"/>
          </p:cNvSpPr>
          <p:nvPr>
            <p:ph type="title"/>
          </p:nvPr>
        </p:nvSpPr>
        <p:spPr>
          <a:xfrm>
            <a:off x="57443" y="-155380"/>
            <a:ext cx="10515600" cy="1325563"/>
          </a:xfrm>
        </p:spPr>
        <p:txBody>
          <a:bodyPr/>
          <a:lstStyle/>
          <a:p>
            <a:r>
              <a:rPr lang="en-US" b="1" dirty="0"/>
              <a:t>CONT…</a:t>
            </a:r>
            <a:endParaRPr lang="ar-SA" dirty="0"/>
          </a:p>
        </p:txBody>
      </p:sp>
      <p:sp>
        <p:nvSpPr>
          <p:cNvPr id="3" name="Content Placeholder 2">
            <a:extLst>
              <a:ext uri="{FF2B5EF4-FFF2-40B4-BE49-F238E27FC236}">
                <a16:creationId xmlns:a16="http://schemas.microsoft.com/office/drawing/2014/main" id="{614435C7-DB34-A8DC-55F1-EA1F421B63C5}"/>
              </a:ext>
            </a:extLst>
          </p:cNvPr>
          <p:cNvSpPr>
            <a:spLocks noGrp="1"/>
          </p:cNvSpPr>
          <p:nvPr>
            <p:ph idx="1"/>
          </p:nvPr>
        </p:nvSpPr>
        <p:spPr>
          <a:xfrm>
            <a:off x="177018" y="995630"/>
            <a:ext cx="10515600" cy="5405169"/>
          </a:xfrm>
        </p:spPr>
        <p:txBody>
          <a:bodyPr>
            <a:normAutofit/>
          </a:bodyPr>
          <a:lstStyle/>
          <a:p>
            <a:pPr>
              <a:buFont typeface="Wingdings" panose="05000000000000000000" pitchFamily="2" charset="2"/>
              <a:buChar char="v"/>
            </a:pPr>
            <a:r>
              <a:rPr lang="en-US" dirty="0"/>
              <a:t>A child with a </a:t>
            </a:r>
            <a:r>
              <a:rPr lang="en-US" b="1" dirty="0"/>
              <a:t>chronic illness </a:t>
            </a:r>
            <a:r>
              <a:rPr lang="en-US" dirty="0"/>
              <a:t>typically has times when he feels well and times when he feels ill. However, even during the periods when the child feels well, he is living and dealing with the illness.</a:t>
            </a:r>
          </a:p>
          <a:p>
            <a:pPr>
              <a:buFont typeface="Wingdings" panose="05000000000000000000" pitchFamily="2" charset="2"/>
              <a:buChar char="v"/>
            </a:pPr>
            <a:r>
              <a:rPr lang="en-US" dirty="0"/>
              <a:t> He must cope with the understanding that the condition is lifelong, permanent, possibly incurable in some cases, and may get worse over time.</a:t>
            </a:r>
          </a:p>
          <a:p>
            <a:pPr>
              <a:buFont typeface="Wingdings" panose="05000000000000000000" pitchFamily="2" charset="2"/>
              <a:buChar char="v"/>
            </a:pPr>
            <a:r>
              <a:rPr lang="en-US" dirty="0"/>
              <a:t>Chronic illness affects the child in numerous ways. </a:t>
            </a:r>
          </a:p>
          <a:p>
            <a:pPr>
              <a:buFont typeface="Wingdings" panose="05000000000000000000" pitchFamily="2" charset="2"/>
              <a:buChar char="v"/>
            </a:pPr>
            <a:r>
              <a:rPr lang="en-US" dirty="0"/>
              <a:t>Children with chronic illnesses often need frequent visits to physicians or other primary care providers for follow-up to evaluate their condition. They also may require more frequent testing, which may be painful or frightening. </a:t>
            </a:r>
            <a:endParaRPr lang="ar-SA" dirty="0"/>
          </a:p>
        </p:txBody>
      </p:sp>
    </p:spTree>
    <p:extLst>
      <p:ext uri="{BB962C8B-B14F-4D97-AF65-F5344CB8AC3E}">
        <p14:creationId xmlns:p14="http://schemas.microsoft.com/office/powerpoint/2010/main" val="234229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C672F-538B-0A8F-542A-A19880230B6F}"/>
              </a:ext>
            </a:extLst>
          </p:cNvPr>
          <p:cNvSpPr>
            <a:spLocks noGrp="1"/>
          </p:cNvSpPr>
          <p:nvPr>
            <p:ph type="title"/>
          </p:nvPr>
        </p:nvSpPr>
        <p:spPr>
          <a:xfrm>
            <a:off x="-69166" y="-246820"/>
            <a:ext cx="10515600" cy="1325563"/>
          </a:xfrm>
        </p:spPr>
        <p:txBody>
          <a:bodyPr/>
          <a:lstStyle/>
          <a:p>
            <a:r>
              <a:rPr lang="en-US" b="1" dirty="0"/>
              <a:t>CONT…</a:t>
            </a:r>
            <a:endParaRPr lang="ar-SA" dirty="0"/>
          </a:p>
        </p:txBody>
      </p:sp>
      <p:sp>
        <p:nvSpPr>
          <p:cNvPr id="3" name="Content Placeholder 2">
            <a:extLst>
              <a:ext uri="{FF2B5EF4-FFF2-40B4-BE49-F238E27FC236}">
                <a16:creationId xmlns:a16="http://schemas.microsoft.com/office/drawing/2014/main" id="{A8127FA6-615E-27F6-7E77-3E0D1A3E3B41}"/>
              </a:ext>
            </a:extLst>
          </p:cNvPr>
          <p:cNvSpPr>
            <a:spLocks noGrp="1"/>
          </p:cNvSpPr>
          <p:nvPr>
            <p:ph idx="1"/>
          </p:nvPr>
        </p:nvSpPr>
        <p:spPr>
          <a:xfrm>
            <a:off x="359898" y="918258"/>
            <a:ext cx="10515600" cy="5665421"/>
          </a:xfrm>
        </p:spPr>
        <p:txBody>
          <a:bodyPr>
            <a:normAutofit fontScale="92500" lnSpcReduction="10000"/>
          </a:bodyPr>
          <a:lstStyle/>
          <a:p>
            <a:pPr>
              <a:buFont typeface="Wingdings" panose="05000000000000000000" pitchFamily="2" charset="2"/>
              <a:buChar char="v"/>
            </a:pPr>
            <a:r>
              <a:rPr lang="en-US" dirty="0"/>
              <a:t>The need for frequent testing and follow-up can impact the child’s school attendance, leading to missed time at school and at school activities. </a:t>
            </a:r>
          </a:p>
          <a:p>
            <a:pPr>
              <a:buFont typeface="Wingdings" panose="05000000000000000000" pitchFamily="2" charset="2"/>
              <a:buChar char="v"/>
            </a:pPr>
            <a:r>
              <a:rPr lang="en-US" dirty="0"/>
              <a:t>Strict schedules such as for medications or procedures may take priority over routine childhood activities. In addition, certain restrictions may lead to the child’s being unable to participate in certain activities, such as sports or school field trips. As a result, the child may feel different and begin to withdraw from others, this adds to further isolation and loneliness.</a:t>
            </a:r>
          </a:p>
          <a:p>
            <a:pPr>
              <a:buFont typeface="Wingdings" panose="05000000000000000000" pitchFamily="2" charset="2"/>
              <a:buChar char="v"/>
            </a:pPr>
            <a:r>
              <a:rPr lang="en-US" dirty="0"/>
              <a:t>Chronic illness also places a tremendous amount of stress on parents and families. Parents and families must learn about the illness and come to terms with it. This may be especially difficult if the illness is inherited. Parents may be overwhelmed with guilt, as they are the “cause” of the illness. To compensate for the guilt, they may respond by over protecting the child.</a:t>
            </a:r>
            <a:endParaRPr lang="ar-SA" dirty="0"/>
          </a:p>
        </p:txBody>
      </p:sp>
    </p:spTree>
    <p:extLst>
      <p:ext uri="{BB962C8B-B14F-4D97-AF65-F5344CB8AC3E}">
        <p14:creationId xmlns:p14="http://schemas.microsoft.com/office/powerpoint/2010/main" val="28661634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548411-C6B5-9B04-C310-1062608907B8}"/>
              </a:ext>
            </a:extLst>
          </p:cNvPr>
          <p:cNvSpPr>
            <a:spLocks noGrp="1"/>
          </p:cNvSpPr>
          <p:nvPr>
            <p:ph type="title"/>
          </p:nvPr>
        </p:nvSpPr>
        <p:spPr>
          <a:xfrm>
            <a:off x="0" y="-253854"/>
            <a:ext cx="10515600" cy="1325563"/>
          </a:xfrm>
        </p:spPr>
        <p:txBody>
          <a:bodyPr/>
          <a:lstStyle/>
          <a:p>
            <a:r>
              <a:rPr lang="en-US" b="1" dirty="0"/>
              <a:t>CONT…</a:t>
            </a:r>
            <a:endParaRPr lang="ar-SA" dirty="0"/>
          </a:p>
        </p:txBody>
      </p:sp>
      <p:sp>
        <p:nvSpPr>
          <p:cNvPr id="3" name="Content Placeholder 2">
            <a:extLst>
              <a:ext uri="{FF2B5EF4-FFF2-40B4-BE49-F238E27FC236}">
                <a16:creationId xmlns:a16="http://schemas.microsoft.com/office/drawing/2014/main" id="{0ED92D28-31A7-85B7-29D6-11E40B1DCBE8}"/>
              </a:ext>
            </a:extLst>
          </p:cNvPr>
          <p:cNvSpPr>
            <a:spLocks noGrp="1"/>
          </p:cNvSpPr>
          <p:nvPr>
            <p:ph idx="1"/>
          </p:nvPr>
        </p:nvSpPr>
        <p:spPr>
          <a:xfrm>
            <a:off x="71511" y="883090"/>
            <a:ext cx="10515600" cy="4870596"/>
          </a:xfrm>
        </p:spPr>
        <p:txBody>
          <a:bodyPr/>
          <a:lstStyle/>
          <a:p>
            <a:pPr>
              <a:buFont typeface="Wingdings" panose="05000000000000000000" pitchFamily="2" charset="2"/>
              <a:buChar char="v"/>
            </a:pPr>
            <a:r>
              <a:rPr lang="en-US" b="1" dirty="0"/>
              <a:t>Family</a:t>
            </a:r>
            <a:r>
              <a:rPr lang="en-US" dirty="0"/>
              <a:t> </a:t>
            </a:r>
            <a:r>
              <a:rPr lang="en-US" b="1" dirty="0"/>
              <a:t>routines</a:t>
            </a:r>
            <a:r>
              <a:rPr lang="en-US" dirty="0"/>
              <a:t> are disrupted because the focus is on the ill child. </a:t>
            </a:r>
          </a:p>
          <a:p>
            <a:pPr>
              <a:buFont typeface="Wingdings" panose="05000000000000000000" pitchFamily="2" charset="2"/>
              <a:buChar char="v"/>
            </a:pPr>
            <a:r>
              <a:rPr lang="en-US" dirty="0"/>
              <a:t>Parents may inadvertently neglect one another as they care for the ill child, becoming overly fatigued and overstressed. </a:t>
            </a:r>
          </a:p>
          <a:p>
            <a:pPr>
              <a:buFont typeface="Wingdings" panose="05000000000000000000" pitchFamily="2" charset="2"/>
              <a:buChar char="v"/>
            </a:pPr>
            <a:r>
              <a:rPr lang="en-US" dirty="0"/>
              <a:t>Parents also may inadvertently neglect other children in the home or they may have unrealistic expectations for them. </a:t>
            </a:r>
          </a:p>
          <a:p>
            <a:pPr>
              <a:buFont typeface="Wingdings" panose="05000000000000000000" pitchFamily="2" charset="2"/>
              <a:buChar char="v"/>
            </a:pPr>
            <a:r>
              <a:rPr lang="en-US" dirty="0"/>
              <a:t>Siblings often “blend into the woodwork” unless they demand attention. At times, siblings may act out to get attention.</a:t>
            </a:r>
            <a:endParaRPr lang="ar-SA" dirty="0"/>
          </a:p>
        </p:txBody>
      </p:sp>
    </p:spTree>
    <p:extLst>
      <p:ext uri="{BB962C8B-B14F-4D97-AF65-F5344CB8AC3E}">
        <p14:creationId xmlns:p14="http://schemas.microsoft.com/office/powerpoint/2010/main" val="38175208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669C707-4E17-0EFD-0E7E-30F59E95801A}"/>
              </a:ext>
            </a:extLst>
          </p:cNvPr>
          <p:cNvSpPr/>
          <p:nvPr/>
        </p:nvSpPr>
        <p:spPr>
          <a:xfrm>
            <a:off x="210195" y="0"/>
            <a:ext cx="10167913" cy="923330"/>
          </a:xfrm>
          <a:prstGeom prst="rect">
            <a:avLst/>
          </a:prstGeom>
          <a:noFill/>
        </p:spPr>
        <p:txBody>
          <a:bodyPr wrap="none" lIns="91440" tIns="45720" rIns="91440" bIns="45720">
            <a:spAutoFit/>
          </a:bodyPr>
          <a:lstStyle/>
          <a:p>
            <a:pPr algn="ctr"/>
            <a:r>
              <a:rPr lang="en-US" sz="5400" b="1" dirty="0">
                <a:ln w="9525">
                  <a:solidFill>
                    <a:schemeClr val="bg1"/>
                  </a:solidFill>
                  <a:prstDash val="solid"/>
                </a:ln>
                <a:effectLst>
                  <a:outerShdw blurRad="12700" dist="38100" dir="2700000" algn="tl" rotWithShape="0">
                    <a:schemeClr val="bg1">
                      <a:lumMod val="50000"/>
                    </a:schemeClr>
                  </a:outerShdw>
                </a:effectLst>
              </a:rPr>
              <a:t>Caring For Infants and Children:</a:t>
            </a:r>
            <a:endPar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graphicFrame>
        <p:nvGraphicFramePr>
          <p:cNvPr id="8" name="Diagram 7">
            <a:extLst>
              <a:ext uri="{FF2B5EF4-FFF2-40B4-BE49-F238E27FC236}">
                <a16:creationId xmlns:a16="http://schemas.microsoft.com/office/drawing/2014/main" id="{19C762E1-9205-174B-2982-C8AEAF4603F6}"/>
              </a:ext>
            </a:extLst>
          </p:cNvPr>
          <p:cNvGraphicFramePr/>
          <p:nvPr>
            <p:extLst>
              <p:ext uri="{D42A27DB-BD31-4B8C-83A1-F6EECF244321}">
                <p14:modId xmlns:p14="http://schemas.microsoft.com/office/powerpoint/2010/main" val="1434350866"/>
              </p:ext>
            </p:extLst>
          </p:nvPr>
        </p:nvGraphicFramePr>
        <p:xfrm>
          <a:off x="533400" y="1113366"/>
          <a:ext cx="1096645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776821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8F7988F-2C4A-3F45-1830-44FA450B086E}"/>
              </a:ext>
            </a:extLst>
          </p:cNvPr>
          <p:cNvSpPr>
            <a:spLocks noGrp="1"/>
          </p:cNvSpPr>
          <p:nvPr>
            <p:ph idx="1"/>
          </p:nvPr>
        </p:nvSpPr>
        <p:spPr/>
        <p:txBody>
          <a:bodyPr/>
          <a:lstStyle/>
          <a:p>
            <a:pPr>
              <a:buFont typeface="Wingdings" panose="05000000000000000000" pitchFamily="2" charset="2"/>
              <a:buChar char="Ø"/>
            </a:pPr>
            <a:r>
              <a:rPr lang="en-US" dirty="0"/>
              <a:t>Children, regardless of their age, become frightened and anxious in new situations.</a:t>
            </a:r>
          </a:p>
          <a:p>
            <a:pPr>
              <a:buFont typeface="Wingdings" panose="05000000000000000000" pitchFamily="2" charset="2"/>
              <a:buChar char="Ø"/>
            </a:pPr>
            <a:r>
              <a:rPr lang="en-US" dirty="0"/>
              <a:t>For many children, experiencing illness, injury or hospitalization is a new experience. </a:t>
            </a:r>
          </a:p>
          <a:p>
            <a:pPr>
              <a:buFont typeface="Wingdings" panose="05000000000000000000" pitchFamily="2" charset="2"/>
              <a:buChar char="Ø"/>
            </a:pPr>
            <a:r>
              <a:rPr lang="en-US" dirty="0"/>
              <a:t>You can help reduce these feelings by being attentive to the child and family and by promoting a sense of control in the child and family.</a:t>
            </a:r>
          </a:p>
          <a:p>
            <a:pPr>
              <a:buFont typeface="Wingdings" panose="05000000000000000000" pitchFamily="2" charset="2"/>
              <a:buChar char="Ø"/>
            </a:pPr>
            <a:r>
              <a:rPr lang="en-US" dirty="0"/>
              <a:t>Table 21-3 summarizes some actions that you can take to address the child’s fear, anxiety and loss of control. </a:t>
            </a:r>
            <a:endParaRPr lang="ar-SA" dirty="0"/>
          </a:p>
        </p:txBody>
      </p:sp>
      <p:sp>
        <p:nvSpPr>
          <p:cNvPr id="4" name="Rectangle 3">
            <a:extLst>
              <a:ext uri="{FF2B5EF4-FFF2-40B4-BE49-F238E27FC236}">
                <a16:creationId xmlns:a16="http://schemas.microsoft.com/office/drawing/2014/main" id="{B27A6307-1DC7-B778-0138-3938725374D8}"/>
              </a:ext>
            </a:extLst>
          </p:cNvPr>
          <p:cNvSpPr/>
          <p:nvPr/>
        </p:nvSpPr>
        <p:spPr>
          <a:xfrm>
            <a:off x="1107390" y="-144165"/>
            <a:ext cx="9281210" cy="1754326"/>
          </a:xfrm>
          <a:prstGeom prst="rect">
            <a:avLst/>
          </a:prstGeom>
          <a:noFill/>
        </p:spPr>
        <p:txBody>
          <a:bodyPr wrap="square" lIns="91440" tIns="45720" rIns="91440" bIns="45720">
            <a:spAutoFit/>
          </a:bodyPr>
          <a:lstStyle/>
          <a:p>
            <a:pPr algn="ctr"/>
            <a: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Addressing Overall Childhood Reactions:</a:t>
            </a:r>
            <a:endParaRPr lang="ar-SA"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31336238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table of information&#10;&#10;Description automatically generated with medium confidence">
            <a:extLst>
              <a:ext uri="{FF2B5EF4-FFF2-40B4-BE49-F238E27FC236}">
                <a16:creationId xmlns:a16="http://schemas.microsoft.com/office/drawing/2014/main" id="{71EB999A-71D3-2FA4-C579-CCBEC0D185F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9783" y="123325"/>
            <a:ext cx="11741735" cy="6629744"/>
          </a:xfrm>
          <a:prstGeom prst="rect">
            <a:avLst/>
          </a:prstGeom>
        </p:spPr>
      </p:pic>
    </p:spTree>
    <p:extLst>
      <p:ext uri="{BB962C8B-B14F-4D97-AF65-F5344CB8AC3E}">
        <p14:creationId xmlns:p14="http://schemas.microsoft.com/office/powerpoint/2010/main" val="34326425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6E62FA5-D42B-A626-E29E-9ECD00563136}"/>
              </a:ext>
            </a:extLst>
          </p:cNvPr>
          <p:cNvSpPr>
            <a:spLocks noGrp="1"/>
          </p:cNvSpPr>
          <p:nvPr>
            <p:ph idx="1"/>
          </p:nvPr>
        </p:nvSpPr>
        <p:spPr/>
        <p:txBody>
          <a:bodyPr/>
          <a:lstStyle/>
          <a:p>
            <a:pPr>
              <a:buFont typeface="Wingdings" panose="05000000000000000000" pitchFamily="2" charset="2"/>
              <a:buChar char="Ø"/>
            </a:pPr>
            <a:r>
              <a:rPr lang="en-US" dirty="0"/>
              <a:t>Each child is </a:t>
            </a:r>
            <a:r>
              <a:rPr lang="en-US" b="1" dirty="0"/>
              <a:t>unique</a:t>
            </a:r>
            <a:r>
              <a:rPr lang="en-US" dirty="0"/>
              <a:t> in his or her responses. </a:t>
            </a:r>
          </a:p>
          <a:p>
            <a:pPr>
              <a:buFont typeface="Wingdings" panose="05000000000000000000" pitchFamily="2" charset="2"/>
              <a:buChar char="Ø"/>
            </a:pPr>
            <a:r>
              <a:rPr lang="en-US" dirty="0"/>
              <a:t>Those responses are, in part, determined by the child’s </a:t>
            </a:r>
            <a:r>
              <a:rPr lang="en-US" b="1" dirty="0"/>
              <a:t>developmental level</a:t>
            </a:r>
            <a:r>
              <a:rPr lang="en-US" dirty="0"/>
              <a:t>. </a:t>
            </a:r>
          </a:p>
          <a:p>
            <a:pPr>
              <a:buFont typeface="Wingdings" panose="05000000000000000000" pitchFamily="2" charset="2"/>
              <a:buChar char="Ø"/>
            </a:pPr>
            <a:r>
              <a:rPr lang="en-US" dirty="0"/>
              <a:t>When you are providing care to an ill, injured or hospitalized child, you need to adapt your care </a:t>
            </a:r>
            <a:r>
              <a:rPr lang="en-US" b="1" dirty="0"/>
              <a:t>based on </a:t>
            </a:r>
            <a:r>
              <a:rPr lang="en-US" dirty="0"/>
              <a:t>the stage of the child’s development and his or her primary fears.</a:t>
            </a:r>
            <a:endParaRPr lang="ar-SA" dirty="0"/>
          </a:p>
        </p:txBody>
      </p:sp>
      <p:sp>
        <p:nvSpPr>
          <p:cNvPr id="4" name="Rectangle 3">
            <a:extLst>
              <a:ext uri="{FF2B5EF4-FFF2-40B4-BE49-F238E27FC236}">
                <a16:creationId xmlns:a16="http://schemas.microsoft.com/office/drawing/2014/main" id="{9529A13A-CA4A-EC33-7FDF-7B0DD4822625}"/>
              </a:ext>
            </a:extLst>
          </p:cNvPr>
          <p:cNvSpPr/>
          <p:nvPr/>
        </p:nvSpPr>
        <p:spPr>
          <a:xfrm>
            <a:off x="584479" y="0"/>
            <a:ext cx="10134322" cy="1754326"/>
          </a:xfrm>
          <a:prstGeom prst="rect">
            <a:avLst/>
          </a:prstGeom>
          <a:noFill/>
        </p:spPr>
        <p:txBody>
          <a:bodyPr wrap="square" lIns="91440" tIns="45720" rIns="91440" bIns="45720">
            <a:spAutoFit/>
          </a:bodyPr>
          <a:lstStyle/>
          <a:p>
            <a:pPr algn="ctr"/>
            <a: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Addressing Responses Developmentally:</a:t>
            </a:r>
            <a:endParaRPr lang="ar-SA"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33809648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425C3-0459-E917-34B7-457D85881198}"/>
              </a:ext>
            </a:extLst>
          </p:cNvPr>
          <p:cNvSpPr>
            <a:spLocks noGrp="1"/>
          </p:cNvSpPr>
          <p:nvPr>
            <p:ph type="title"/>
          </p:nvPr>
        </p:nvSpPr>
        <p:spPr>
          <a:xfrm>
            <a:off x="1060450" y="-92077"/>
            <a:ext cx="10515600" cy="1325563"/>
          </a:xfrm>
        </p:spPr>
        <p:txBody>
          <a:bodyPr/>
          <a:lstStyle/>
          <a:p>
            <a:r>
              <a:rPr lang="en-US" dirty="0">
                <a:effectLst>
                  <a:outerShdw blurRad="38100" dist="38100" dir="2700000" algn="tl">
                    <a:srgbClr val="000000">
                      <a:alpha val="43137"/>
                    </a:srgbClr>
                  </a:outerShdw>
                </a:effectLst>
              </a:rPr>
              <a:t> Infants:</a:t>
            </a:r>
            <a:endParaRPr lang="ar-SA" dirty="0">
              <a:effectLst>
                <a:outerShdw blurRad="38100" dist="38100" dir="2700000" algn="tl">
                  <a:srgbClr val="000000">
                    <a:alpha val="43137"/>
                  </a:srgbClr>
                </a:outerShdw>
              </a:effectLst>
            </a:endParaRPr>
          </a:p>
        </p:txBody>
      </p:sp>
      <p:graphicFrame>
        <p:nvGraphicFramePr>
          <p:cNvPr id="7" name="Content Placeholder 2">
            <a:extLst>
              <a:ext uri="{FF2B5EF4-FFF2-40B4-BE49-F238E27FC236}">
                <a16:creationId xmlns:a16="http://schemas.microsoft.com/office/drawing/2014/main" id="{D5F0F489-A993-E366-3681-E385F12BC269}"/>
              </a:ext>
            </a:extLst>
          </p:cNvPr>
          <p:cNvGraphicFramePr>
            <a:graphicFrameLocks noGrp="1"/>
          </p:cNvGraphicFramePr>
          <p:nvPr>
            <p:ph idx="1"/>
            <p:extLst>
              <p:ext uri="{D42A27DB-BD31-4B8C-83A1-F6EECF244321}">
                <p14:modId xmlns:p14="http://schemas.microsoft.com/office/powerpoint/2010/main" val="3176095831"/>
              </p:ext>
            </p:extLst>
          </p:nvPr>
        </p:nvGraphicFramePr>
        <p:xfrm>
          <a:off x="838200" y="1108074"/>
          <a:ext cx="10515600" cy="56364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Graphic 4" descr="Man changing baby with solid fill">
            <a:extLst>
              <a:ext uri="{FF2B5EF4-FFF2-40B4-BE49-F238E27FC236}">
                <a16:creationId xmlns:a16="http://schemas.microsoft.com/office/drawing/2014/main" id="{5706EE65-1E31-5DDD-AC92-55E14090528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41300" y="113504"/>
            <a:ext cx="914400" cy="914400"/>
          </a:xfrm>
          <a:prstGeom prst="rect">
            <a:avLst/>
          </a:prstGeom>
        </p:spPr>
      </p:pic>
    </p:spTree>
    <p:extLst>
      <p:ext uri="{BB962C8B-B14F-4D97-AF65-F5344CB8AC3E}">
        <p14:creationId xmlns:p14="http://schemas.microsoft.com/office/powerpoint/2010/main" val="40574326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86AA2DA-281A-4806-8977-D617AEAC83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4185774-6FC0-4B8D-A8DB-A885468896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59988" y="0"/>
            <a:ext cx="2632012" cy="6858000"/>
          </a:xfrm>
          <a:custGeom>
            <a:avLst/>
            <a:gdLst>
              <a:gd name="connsiteX0" fmla="*/ 932173 w 2632012"/>
              <a:gd name="connsiteY0" fmla="*/ 1512545 h 6858000"/>
              <a:gd name="connsiteX1" fmla="*/ 932462 w 2632012"/>
              <a:gd name="connsiteY1" fmla="*/ 1512581 h 6858000"/>
              <a:gd name="connsiteX2" fmla="*/ 932378 w 2632012"/>
              <a:gd name="connsiteY2" fmla="*/ 1512599 h 6858000"/>
              <a:gd name="connsiteX3" fmla="*/ 932173 w 2632012"/>
              <a:gd name="connsiteY3" fmla="*/ 1512545 h 6858000"/>
              <a:gd name="connsiteX4" fmla="*/ 1207569 w 2632012"/>
              <a:gd name="connsiteY4" fmla="*/ 0 h 6858000"/>
              <a:gd name="connsiteX5" fmla="*/ 2632012 w 2632012"/>
              <a:gd name="connsiteY5" fmla="*/ 0 h 6858000"/>
              <a:gd name="connsiteX6" fmla="*/ 2632012 w 2632012"/>
              <a:gd name="connsiteY6" fmla="*/ 6858000 h 6858000"/>
              <a:gd name="connsiteX7" fmla="*/ 13514 w 2632012"/>
              <a:gd name="connsiteY7" fmla="*/ 6858000 h 6858000"/>
              <a:gd name="connsiteX8" fmla="*/ 13170 w 2632012"/>
              <a:gd name="connsiteY8" fmla="*/ 6812829 h 6858000"/>
              <a:gd name="connsiteX9" fmla="*/ 20332 w 2632012"/>
              <a:gd name="connsiteY9" fmla="*/ 6760689 h 6858000"/>
              <a:gd name="connsiteX10" fmla="*/ 25596 w 2632012"/>
              <a:gd name="connsiteY10" fmla="*/ 6721251 h 6858000"/>
              <a:gd name="connsiteX11" fmla="*/ 22507 w 2632012"/>
              <a:gd name="connsiteY11" fmla="*/ 6650499 h 6858000"/>
              <a:gd name="connsiteX12" fmla="*/ 22444 w 2632012"/>
              <a:gd name="connsiteY12" fmla="*/ 6604241 h 6858000"/>
              <a:gd name="connsiteX13" fmla="*/ 31867 w 2632012"/>
              <a:gd name="connsiteY13" fmla="*/ 6559984 h 6858000"/>
              <a:gd name="connsiteX14" fmla="*/ 38635 w 2632012"/>
              <a:gd name="connsiteY14" fmla="*/ 6515473 h 6858000"/>
              <a:gd name="connsiteX15" fmla="*/ 38467 w 2632012"/>
              <a:gd name="connsiteY15" fmla="*/ 6463736 h 6858000"/>
              <a:gd name="connsiteX16" fmla="*/ 38052 w 2632012"/>
              <a:gd name="connsiteY16" fmla="*/ 6432794 h 6858000"/>
              <a:gd name="connsiteX17" fmla="*/ 80445 w 2632012"/>
              <a:gd name="connsiteY17" fmla="*/ 6301309 h 6858000"/>
              <a:gd name="connsiteX18" fmla="*/ 138157 w 2632012"/>
              <a:gd name="connsiteY18" fmla="*/ 6257030 h 6858000"/>
              <a:gd name="connsiteX19" fmla="*/ 170419 w 2632012"/>
              <a:gd name="connsiteY19" fmla="*/ 6171255 h 6858000"/>
              <a:gd name="connsiteX20" fmla="*/ 164027 w 2632012"/>
              <a:gd name="connsiteY20" fmla="*/ 6164357 h 6858000"/>
              <a:gd name="connsiteX21" fmla="*/ 213309 w 2632012"/>
              <a:gd name="connsiteY21" fmla="*/ 6109331 h 6858000"/>
              <a:gd name="connsiteX22" fmla="*/ 220409 w 2632012"/>
              <a:gd name="connsiteY22" fmla="*/ 6022287 h 6858000"/>
              <a:gd name="connsiteX23" fmla="*/ 183756 w 2632012"/>
              <a:gd name="connsiteY23" fmla="*/ 5808789 h 6858000"/>
              <a:gd name="connsiteX24" fmla="*/ 138134 w 2632012"/>
              <a:gd name="connsiteY24" fmla="*/ 5616065 h 6858000"/>
              <a:gd name="connsiteX25" fmla="*/ 276721 w 2632012"/>
              <a:gd name="connsiteY25" fmla="*/ 4162848 h 6858000"/>
              <a:gd name="connsiteX26" fmla="*/ 343082 w 2632012"/>
              <a:gd name="connsiteY26" fmla="*/ 3059377 h 6858000"/>
              <a:gd name="connsiteX27" fmla="*/ 357677 w 2632012"/>
              <a:gd name="connsiteY27" fmla="*/ 2548608 h 6858000"/>
              <a:gd name="connsiteX28" fmla="*/ 399465 w 2632012"/>
              <a:gd name="connsiteY28" fmla="*/ 2412506 h 6858000"/>
              <a:gd name="connsiteX29" fmla="*/ 446400 w 2632012"/>
              <a:gd name="connsiteY29" fmla="*/ 2252507 h 6858000"/>
              <a:gd name="connsiteX30" fmla="*/ 569515 w 2632012"/>
              <a:gd name="connsiteY30" fmla="*/ 2091909 h 6858000"/>
              <a:gd name="connsiteX31" fmla="*/ 638163 w 2632012"/>
              <a:gd name="connsiteY31" fmla="*/ 1994147 h 6858000"/>
              <a:gd name="connsiteX32" fmla="*/ 737312 w 2632012"/>
              <a:gd name="connsiteY32" fmla="*/ 1871408 h 6858000"/>
              <a:gd name="connsiteX33" fmla="*/ 788501 w 2632012"/>
              <a:gd name="connsiteY33" fmla="*/ 1793826 h 6858000"/>
              <a:gd name="connsiteX34" fmla="*/ 819432 w 2632012"/>
              <a:gd name="connsiteY34" fmla="*/ 1746824 h 6858000"/>
              <a:gd name="connsiteX35" fmla="*/ 843936 w 2632012"/>
              <a:gd name="connsiteY35" fmla="*/ 1697348 h 6858000"/>
              <a:gd name="connsiteX36" fmla="*/ 846526 w 2632012"/>
              <a:gd name="connsiteY36" fmla="*/ 1659754 h 6858000"/>
              <a:gd name="connsiteX37" fmla="*/ 873830 w 2632012"/>
              <a:gd name="connsiteY37" fmla="*/ 1628041 h 6858000"/>
              <a:gd name="connsiteX38" fmla="*/ 890626 w 2632012"/>
              <a:gd name="connsiteY38" fmla="*/ 1599883 h 6858000"/>
              <a:gd name="connsiteX39" fmla="*/ 921288 w 2632012"/>
              <a:gd name="connsiteY39" fmla="*/ 1579569 h 6858000"/>
              <a:gd name="connsiteX40" fmla="*/ 920756 w 2632012"/>
              <a:gd name="connsiteY40" fmla="*/ 1537369 h 6858000"/>
              <a:gd name="connsiteX41" fmla="*/ 946290 w 2632012"/>
              <a:gd name="connsiteY41" fmla="*/ 1514308 h 6858000"/>
              <a:gd name="connsiteX42" fmla="*/ 932462 w 2632012"/>
              <a:gd name="connsiteY42" fmla="*/ 1512581 h 6858000"/>
              <a:gd name="connsiteX43" fmla="*/ 940652 w 2632012"/>
              <a:gd name="connsiteY43" fmla="*/ 1510839 h 6858000"/>
              <a:gd name="connsiteX44" fmla="*/ 950739 w 2632012"/>
              <a:gd name="connsiteY44" fmla="*/ 1503635 h 6858000"/>
              <a:gd name="connsiteX45" fmla="*/ 966405 w 2632012"/>
              <a:gd name="connsiteY45" fmla="*/ 1439967 h 6858000"/>
              <a:gd name="connsiteX46" fmla="*/ 973516 w 2632012"/>
              <a:gd name="connsiteY46" fmla="*/ 1389073 h 6858000"/>
              <a:gd name="connsiteX47" fmla="*/ 986960 w 2632012"/>
              <a:gd name="connsiteY47" fmla="*/ 1351857 h 6858000"/>
              <a:gd name="connsiteX48" fmla="*/ 987761 w 2632012"/>
              <a:gd name="connsiteY48" fmla="*/ 1363479 h 6858000"/>
              <a:gd name="connsiteX49" fmla="*/ 989043 w 2632012"/>
              <a:gd name="connsiteY49" fmla="*/ 1346093 h 6858000"/>
              <a:gd name="connsiteX50" fmla="*/ 986960 w 2632012"/>
              <a:gd name="connsiteY50" fmla="*/ 1351857 h 6858000"/>
              <a:gd name="connsiteX51" fmla="*/ 985769 w 2632012"/>
              <a:gd name="connsiteY51" fmla="*/ 1334556 h 6858000"/>
              <a:gd name="connsiteX52" fmla="*/ 982507 w 2632012"/>
              <a:gd name="connsiteY52" fmla="*/ 1216698 h 6858000"/>
              <a:gd name="connsiteX53" fmla="*/ 984836 w 2632012"/>
              <a:gd name="connsiteY53" fmla="*/ 1082381 h 6858000"/>
              <a:gd name="connsiteX54" fmla="*/ 993140 w 2632012"/>
              <a:gd name="connsiteY54" fmla="*/ 1043366 h 6858000"/>
              <a:gd name="connsiteX55" fmla="*/ 995544 w 2632012"/>
              <a:gd name="connsiteY55" fmla="*/ 972540 h 6858000"/>
              <a:gd name="connsiteX56" fmla="*/ 1028500 w 2632012"/>
              <a:gd name="connsiteY56" fmla="*/ 923945 h 6858000"/>
              <a:gd name="connsiteX57" fmla="*/ 1022082 w 2632012"/>
              <a:gd name="connsiteY57" fmla="*/ 838835 h 6858000"/>
              <a:gd name="connsiteX58" fmla="*/ 1025925 w 2632012"/>
              <a:gd name="connsiteY58" fmla="*/ 787183 h 6858000"/>
              <a:gd name="connsiteX59" fmla="*/ 1027904 w 2632012"/>
              <a:gd name="connsiteY59" fmla="*/ 756272 h 6858000"/>
              <a:gd name="connsiteX60" fmla="*/ 1088796 w 2632012"/>
              <a:gd name="connsiteY60" fmla="*/ 641639 h 6858000"/>
              <a:gd name="connsiteX61" fmla="*/ 1164389 w 2632012"/>
              <a:gd name="connsiteY61" fmla="*/ 545140 h 6858000"/>
              <a:gd name="connsiteX62" fmla="*/ 1225321 w 2632012"/>
              <a:gd name="connsiteY62" fmla="*/ 413843 h 6858000"/>
              <a:gd name="connsiteX63" fmla="*/ 1241477 w 2632012"/>
              <a:gd name="connsiteY63" fmla="*/ 358607 h 6858000"/>
              <a:gd name="connsiteX64" fmla="*/ 1246119 w 2632012"/>
              <a:gd name="connsiteY64" fmla="*/ 254866 h 6858000"/>
              <a:gd name="connsiteX65" fmla="*/ 1266837 w 2632012"/>
              <a:gd name="connsiteY65" fmla="*/ 161517 h 6858000"/>
              <a:gd name="connsiteX66" fmla="*/ 1315021 w 2632012"/>
              <a:gd name="connsiteY66" fmla="*/ 54455 h 6858000"/>
              <a:gd name="connsiteX67" fmla="*/ 1319335 w 2632012"/>
              <a:gd name="connsiteY67" fmla="*/ 8880 h 6858000"/>
              <a:gd name="connsiteX68" fmla="*/ 1316402 w 2632012"/>
              <a:gd name="connsiteY68" fmla="*/ 852 h 6858000"/>
              <a:gd name="connsiteX0" fmla="*/ 932173 w 2632012"/>
              <a:gd name="connsiteY0" fmla="*/ 1512545 h 6858000"/>
              <a:gd name="connsiteX1" fmla="*/ 932462 w 2632012"/>
              <a:gd name="connsiteY1" fmla="*/ 1512581 h 6858000"/>
              <a:gd name="connsiteX2" fmla="*/ 932378 w 2632012"/>
              <a:gd name="connsiteY2" fmla="*/ 1512599 h 6858000"/>
              <a:gd name="connsiteX3" fmla="*/ 932173 w 2632012"/>
              <a:gd name="connsiteY3" fmla="*/ 1512545 h 6858000"/>
              <a:gd name="connsiteX4" fmla="*/ 1207569 w 2632012"/>
              <a:gd name="connsiteY4" fmla="*/ 0 h 6858000"/>
              <a:gd name="connsiteX5" fmla="*/ 2632012 w 2632012"/>
              <a:gd name="connsiteY5" fmla="*/ 0 h 6858000"/>
              <a:gd name="connsiteX6" fmla="*/ 2632012 w 2632012"/>
              <a:gd name="connsiteY6" fmla="*/ 6858000 h 6858000"/>
              <a:gd name="connsiteX7" fmla="*/ 13514 w 2632012"/>
              <a:gd name="connsiteY7" fmla="*/ 6858000 h 6858000"/>
              <a:gd name="connsiteX8" fmla="*/ 13170 w 2632012"/>
              <a:gd name="connsiteY8" fmla="*/ 6812829 h 6858000"/>
              <a:gd name="connsiteX9" fmla="*/ 20332 w 2632012"/>
              <a:gd name="connsiteY9" fmla="*/ 6760689 h 6858000"/>
              <a:gd name="connsiteX10" fmla="*/ 25596 w 2632012"/>
              <a:gd name="connsiteY10" fmla="*/ 6721251 h 6858000"/>
              <a:gd name="connsiteX11" fmla="*/ 22507 w 2632012"/>
              <a:gd name="connsiteY11" fmla="*/ 6650499 h 6858000"/>
              <a:gd name="connsiteX12" fmla="*/ 22444 w 2632012"/>
              <a:gd name="connsiteY12" fmla="*/ 6604241 h 6858000"/>
              <a:gd name="connsiteX13" fmla="*/ 31867 w 2632012"/>
              <a:gd name="connsiteY13" fmla="*/ 6559984 h 6858000"/>
              <a:gd name="connsiteX14" fmla="*/ 38635 w 2632012"/>
              <a:gd name="connsiteY14" fmla="*/ 6515473 h 6858000"/>
              <a:gd name="connsiteX15" fmla="*/ 38467 w 2632012"/>
              <a:gd name="connsiteY15" fmla="*/ 6463736 h 6858000"/>
              <a:gd name="connsiteX16" fmla="*/ 38052 w 2632012"/>
              <a:gd name="connsiteY16" fmla="*/ 6432794 h 6858000"/>
              <a:gd name="connsiteX17" fmla="*/ 80445 w 2632012"/>
              <a:gd name="connsiteY17" fmla="*/ 6301309 h 6858000"/>
              <a:gd name="connsiteX18" fmla="*/ 138157 w 2632012"/>
              <a:gd name="connsiteY18" fmla="*/ 6257030 h 6858000"/>
              <a:gd name="connsiteX19" fmla="*/ 170419 w 2632012"/>
              <a:gd name="connsiteY19" fmla="*/ 6171255 h 6858000"/>
              <a:gd name="connsiteX20" fmla="*/ 164027 w 2632012"/>
              <a:gd name="connsiteY20" fmla="*/ 6164357 h 6858000"/>
              <a:gd name="connsiteX21" fmla="*/ 213309 w 2632012"/>
              <a:gd name="connsiteY21" fmla="*/ 6109331 h 6858000"/>
              <a:gd name="connsiteX22" fmla="*/ 220409 w 2632012"/>
              <a:gd name="connsiteY22" fmla="*/ 6022287 h 6858000"/>
              <a:gd name="connsiteX23" fmla="*/ 183756 w 2632012"/>
              <a:gd name="connsiteY23" fmla="*/ 5808789 h 6858000"/>
              <a:gd name="connsiteX24" fmla="*/ 138134 w 2632012"/>
              <a:gd name="connsiteY24" fmla="*/ 5616065 h 6858000"/>
              <a:gd name="connsiteX25" fmla="*/ 276721 w 2632012"/>
              <a:gd name="connsiteY25" fmla="*/ 4162848 h 6858000"/>
              <a:gd name="connsiteX26" fmla="*/ 343082 w 2632012"/>
              <a:gd name="connsiteY26" fmla="*/ 3059377 h 6858000"/>
              <a:gd name="connsiteX27" fmla="*/ 369630 w 2632012"/>
              <a:gd name="connsiteY27" fmla="*/ 2692043 h 6858000"/>
              <a:gd name="connsiteX28" fmla="*/ 399465 w 2632012"/>
              <a:gd name="connsiteY28" fmla="*/ 2412506 h 6858000"/>
              <a:gd name="connsiteX29" fmla="*/ 446400 w 2632012"/>
              <a:gd name="connsiteY29" fmla="*/ 2252507 h 6858000"/>
              <a:gd name="connsiteX30" fmla="*/ 569515 w 2632012"/>
              <a:gd name="connsiteY30" fmla="*/ 2091909 h 6858000"/>
              <a:gd name="connsiteX31" fmla="*/ 638163 w 2632012"/>
              <a:gd name="connsiteY31" fmla="*/ 1994147 h 6858000"/>
              <a:gd name="connsiteX32" fmla="*/ 737312 w 2632012"/>
              <a:gd name="connsiteY32" fmla="*/ 1871408 h 6858000"/>
              <a:gd name="connsiteX33" fmla="*/ 788501 w 2632012"/>
              <a:gd name="connsiteY33" fmla="*/ 1793826 h 6858000"/>
              <a:gd name="connsiteX34" fmla="*/ 819432 w 2632012"/>
              <a:gd name="connsiteY34" fmla="*/ 1746824 h 6858000"/>
              <a:gd name="connsiteX35" fmla="*/ 843936 w 2632012"/>
              <a:gd name="connsiteY35" fmla="*/ 1697348 h 6858000"/>
              <a:gd name="connsiteX36" fmla="*/ 846526 w 2632012"/>
              <a:gd name="connsiteY36" fmla="*/ 1659754 h 6858000"/>
              <a:gd name="connsiteX37" fmla="*/ 873830 w 2632012"/>
              <a:gd name="connsiteY37" fmla="*/ 1628041 h 6858000"/>
              <a:gd name="connsiteX38" fmla="*/ 890626 w 2632012"/>
              <a:gd name="connsiteY38" fmla="*/ 1599883 h 6858000"/>
              <a:gd name="connsiteX39" fmla="*/ 921288 w 2632012"/>
              <a:gd name="connsiteY39" fmla="*/ 1579569 h 6858000"/>
              <a:gd name="connsiteX40" fmla="*/ 920756 w 2632012"/>
              <a:gd name="connsiteY40" fmla="*/ 1537369 h 6858000"/>
              <a:gd name="connsiteX41" fmla="*/ 946290 w 2632012"/>
              <a:gd name="connsiteY41" fmla="*/ 1514308 h 6858000"/>
              <a:gd name="connsiteX42" fmla="*/ 932462 w 2632012"/>
              <a:gd name="connsiteY42" fmla="*/ 1512581 h 6858000"/>
              <a:gd name="connsiteX43" fmla="*/ 940652 w 2632012"/>
              <a:gd name="connsiteY43" fmla="*/ 1510839 h 6858000"/>
              <a:gd name="connsiteX44" fmla="*/ 950739 w 2632012"/>
              <a:gd name="connsiteY44" fmla="*/ 1503635 h 6858000"/>
              <a:gd name="connsiteX45" fmla="*/ 966405 w 2632012"/>
              <a:gd name="connsiteY45" fmla="*/ 1439967 h 6858000"/>
              <a:gd name="connsiteX46" fmla="*/ 973516 w 2632012"/>
              <a:gd name="connsiteY46" fmla="*/ 1389073 h 6858000"/>
              <a:gd name="connsiteX47" fmla="*/ 986960 w 2632012"/>
              <a:gd name="connsiteY47" fmla="*/ 1351857 h 6858000"/>
              <a:gd name="connsiteX48" fmla="*/ 987761 w 2632012"/>
              <a:gd name="connsiteY48" fmla="*/ 1363479 h 6858000"/>
              <a:gd name="connsiteX49" fmla="*/ 989043 w 2632012"/>
              <a:gd name="connsiteY49" fmla="*/ 1346093 h 6858000"/>
              <a:gd name="connsiteX50" fmla="*/ 986960 w 2632012"/>
              <a:gd name="connsiteY50" fmla="*/ 1351857 h 6858000"/>
              <a:gd name="connsiteX51" fmla="*/ 985769 w 2632012"/>
              <a:gd name="connsiteY51" fmla="*/ 1334556 h 6858000"/>
              <a:gd name="connsiteX52" fmla="*/ 982507 w 2632012"/>
              <a:gd name="connsiteY52" fmla="*/ 1216698 h 6858000"/>
              <a:gd name="connsiteX53" fmla="*/ 984836 w 2632012"/>
              <a:gd name="connsiteY53" fmla="*/ 1082381 h 6858000"/>
              <a:gd name="connsiteX54" fmla="*/ 993140 w 2632012"/>
              <a:gd name="connsiteY54" fmla="*/ 1043366 h 6858000"/>
              <a:gd name="connsiteX55" fmla="*/ 995544 w 2632012"/>
              <a:gd name="connsiteY55" fmla="*/ 972540 h 6858000"/>
              <a:gd name="connsiteX56" fmla="*/ 1028500 w 2632012"/>
              <a:gd name="connsiteY56" fmla="*/ 923945 h 6858000"/>
              <a:gd name="connsiteX57" fmla="*/ 1022082 w 2632012"/>
              <a:gd name="connsiteY57" fmla="*/ 838835 h 6858000"/>
              <a:gd name="connsiteX58" fmla="*/ 1025925 w 2632012"/>
              <a:gd name="connsiteY58" fmla="*/ 787183 h 6858000"/>
              <a:gd name="connsiteX59" fmla="*/ 1027904 w 2632012"/>
              <a:gd name="connsiteY59" fmla="*/ 756272 h 6858000"/>
              <a:gd name="connsiteX60" fmla="*/ 1088796 w 2632012"/>
              <a:gd name="connsiteY60" fmla="*/ 641639 h 6858000"/>
              <a:gd name="connsiteX61" fmla="*/ 1164389 w 2632012"/>
              <a:gd name="connsiteY61" fmla="*/ 545140 h 6858000"/>
              <a:gd name="connsiteX62" fmla="*/ 1225321 w 2632012"/>
              <a:gd name="connsiteY62" fmla="*/ 413843 h 6858000"/>
              <a:gd name="connsiteX63" fmla="*/ 1241477 w 2632012"/>
              <a:gd name="connsiteY63" fmla="*/ 358607 h 6858000"/>
              <a:gd name="connsiteX64" fmla="*/ 1246119 w 2632012"/>
              <a:gd name="connsiteY64" fmla="*/ 254866 h 6858000"/>
              <a:gd name="connsiteX65" fmla="*/ 1266837 w 2632012"/>
              <a:gd name="connsiteY65" fmla="*/ 161517 h 6858000"/>
              <a:gd name="connsiteX66" fmla="*/ 1315021 w 2632012"/>
              <a:gd name="connsiteY66" fmla="*/ 54455 h 6858000"/>
              <a:gd name="connsiteX67" fmla="*/ 1319335 w 2632012"/>
              <a:gd name="connsiteY67" fmla="*/ 8880 h 6858000"/>
              <a:gd name="connsiteX68" fmla="*/ 1316402 w 2632012"/>
              <a:gd name="connsiteY68" fmla="*/ 852 h 6858000"/>
              <a:gd name="connsiteX69" fmla="*/ 1207569 w 2632012"/>
              <a:gd name="connsiteY69" fmla="*/ 0 h 6858000"/>
              <a:gd name="connsiteX0" fmla="*/ 932173 w 2632012"/>
              <a:gd name="connsiteY0" fmla="*/ 1512545 h 6858000"/>
              <a:gd name="connsiteX1" fmla="*/ 932462 w 2632012"/>
              <a:gd name="connsiteY1" fmla="*/ 1512581 h 6858000"/>
              <a:gd name="connsiteX2" fmla="*/ 932378 w 2632012"/>
              <a:gd name="connsiteY2" fmla="*/ 1512599 h 6858000"/>
              <a:gd name="connsiteX3" fmla="*/ 932173 w 2632012"/>
              <a:gd name="connsiteY3" fmla="*/ 1512545 h 6858000"/>
              <a:gd name="connsiteX4" fmla="*/ 1207569 w 2632012"/>
              <a:gd name="connsiteY4" fmla="*/ 0 h 6858000"/>
              <a:gd name="connsiteX5" fmla="*/ 2632012 w 2632012"/>
              <a:gd name="connsiteY5" fmla="*/ 0 h 6858000"/>
              <a:gd name="connsiteX6" fmla="*/ 2632012 w 2632012"/>
              <a:gd name="connsiteY6" fmla="*/ 6858000 h 6858000"/>
              <a:gd name="connsiteX7" fmla="*/ 13514 w 2632012"/>
              <a:gd name="connsiteY7" fmla="*/ 6858000 h 6858000"/>
              <a:gd name="connsiteX8" fmla="*/ 13170 w 2632012"/>
              <a:gd name="connsiteY8" fmla="*/ 6812829 h 6858000"/>
              <a:gd name="connsiteX9" fmla="*/ 20332 w 2632012"/>
              <a:gd name="connsiteY9" fmla="*/ 6760689 h 6858000"/>
              <a:gd name="connsiteX10" fmla="*/ 25596 w 2632012"/>
              <a:gd name="connsiteY10" fmla="*/ 6721251 h 6858000"/>
              <a:gd name="connsiteX11" fmla="*/ 22507 w 2632012"/>
              <a:gd name="connsiteY11" fmla="*/ 6650499 h 6858000"/>
              <a:gd name="connsiteX12" fmla="*/ 22444 w 2632012"/>
              <a:gd name="connsiteY12" fmla="*/ 6604241 h 6858000"/>
              <a:gd name="connsiteX13" fmla="*/ 31867 w 2632012"/>
              <a:gd name="connsiteY13" fmla="*/ 6559984 h 6858000"/>
              <a:gd name="connsiteX14" fmla="*/ 38635 w 2632012"/>
              <a:gd name="connsiteY14" fmla="*/ 6515473 h 6858000"/>
              <a:gd name="connsiteX15" fmla="*/ 38467 w 2632012"/>
              <a:gd name="connsiteY15" fmla="*/ 6463736 h 6858000"/>
              <a:gd name="connsiteX16" fmla="*/ 38052 w 2632012"/>
              <a:gd name="connsiteY16" fmla="*/ 6432794 h 6858000"/>
              <a:gd name="connsiteX17" fmla="*/ 80445 w 2632012"/>
              <a:gd name="connsiteY17" fmla="*/ 6301309 h 6858000"/>
              <a:gd name="connsiteX18" fmla="*/ 138157 w 2632012"/>
              <a:gd name="connsiteY18" fmla="*/ 6257030 h 6858000"/>
              <a:gd name="connsiteX19" fmla="*/ 170419 w 2632012"/>
              <a:gd name="connsiteY19" fmla="*/ 6171255 h 6858000"/>
              <a:gd name="connsiteX20" fmla="*/ 164027 w 2632012"/>
              <a:gd name="connsiteY20" fmla="*/ 6164357 h 6858000"/>
              <a:gd name="connsiteX21" fmla="*/ 213309 w 2632012"/>
              <a:gd name="connsiteY21" fmla="*/ 6109331 h 6858000"/>
              <a:gd name="connsiteX22" fmla="*/ 220409 w 2632012"/>
              <a:gd name="connsiteY22" fmla="*/ 6022287 h 6858000"/>
              <a:gd name="connsiteX23" fmla="*/ 183756 w 2632012"/>
              <a:gd name="connsiteY23" fmla="*/ 5808789 h 6858000"/>
              <a:gd name="connsiteX24" fmla="*/ 138134 w 2632012"/>
              <a:gd name="connsiteY24" fmla="*/ 5616065 h 6858000"/>
              <a:gd name="connsiteX25" fmla="*/ 276721 w 2632012"/>
              <a:gd name="connsiteY25" fmla="*/ 4162848 h 6858000"/>
              <a:gd name="connsiteX26" fmla="*/ 343082 w 2632012"/>
              <a:gd name="connsiteY26" fmla="*/ 3059377 h 6858000"/>
              <a:gd name="connsiteX27" fmla="*/ 369630 w 2632012"/>
              <a:gd name="connsiteY27" fmla="*/ 2692043 h 6858000"/>
              <a:gd name="connsiteX28" fmla="*/ 435324 w 2632012"/>
              <a:gd name="connsiteY28" fmla="*/ 2520083 h 6858000"/>
              <a:gd name="connsiteX29" fmla="*/ 446400 w 2632012"/>
              <a:gd name="connsiteY29" fmla="*/ 2252507 h 6858000"/>
              <a:gd name="connsiteX30" fmla="*/ 569515 w 2632012"/>
              <a:gd name="connsiteY30" fmla="*/ 2091909 h 6858000"/>
              <a:gd name="connsiteX31" fmla="*/ 638163 w 2632012"/>
              <a:gd name="connsiteY31" fmla="*/ 1994147 h 6858000"/>
              <a:gd name="connsiteX32" fmla="*/ 737312 w 2632012"/>
              <a:gd name="connsiteY32" fmla="*/ 1871408 h 6858000"/>
              <a:gd name="connsiteX33" fmla="*/ 788501 w 2632012"/>
              <a:gd name="connsiteY33" fmla="*/ 1793826 h 6858000"/>
              <a:gd name="connsiteX34" fmla="*/ 819432 w 2632012"/>
              <a:gd name="connsiteY34" fmla="*/ 1746824 h 6858000"/>
              <a:gd name="connsiteX35" fmla="*/ 843936 w 2632012"/>
              <a:gd name="connsiteY35" fmla="*/ 1697348 h 6858000"/>
              <a:gd name="connsiteX36" fmla="*/ 846526 w 2632012"/>
              <a:gd name="connsiteY36" fmla="*/ 1659754 h 6858000"/>
              <a:gd name="connsiteX37" fmla="*/ 873830 w 2632012"/>
              <a:gd name="connsiteY37" fmla="*/ 1628041 h 6858000"/>
              <a:gd name="connsiteX38" fmla="*/ 890626 w 2632012"/>
              <a:gd name="connsiteY38" fmla="*/ 1599883 h 6858000"/>
              <a:gd name="connsiteX39" fmla="*/ 921288 w 2632012"/>
              <a:gd name="connsiteY39" fmla="*/ 1579569 h 6858000"/>
              <a:gd name="connsiteX40" fmla="*/ 920756 w 2632012"/>
              <a:gd name="connsiteY40" fmla="*/ 1537369 h 6858000"/>
              <a:gd name="connsiteX41" fmla="*/ 946290 w 2632012"/>
              <a:gd name="connsiteY41" fmla="*/ 1514308 h 6858000"/>
              <a:gd name="connsiteX42" fmla="*/ 932462 w 2632012"/>
              <a:gd name="connsiteY42" fmla="*/ 1512581 h 6858000"/>
              <a:gd name="connsiteX43" fmla="*/ 940652 w 2632012"/>
              <a:gd name="connsiteY43" fmla="*/ 1510839 h 6858000"/>
              <a:gd name="connsiteX44" fmla="*/ 950739 w 2632012"/>
              <a:gd name="connsiteY44" fmla="*/ 1503635 h 6858000"/>
              <a:gd name="connsiteX45" fmla="*/ 966405 w 2632012"/>
              <a:gd name="connsiteY45" fmla="*/ 1439967 h 6858000"/>
              <a:gd name="connsiteX46" fmla="*/ 973516 w 2632012"/>
              <a:gd name="connsiteY46" fmla="*/ 1389073 h 6858000"/>
              <a:gd name="connsiteX47" fmla="*/ 986960 w 2632012"/>
              <a:gd name="connsiteY47" fmla="*/ 1351857 h 6858000"/>
              <a:gd name="connsiteX48" fmla="*/ 987761 w 2632012"/>
              <a:gd name="connsiteY48" fmla="*/ 1363479 h 6858000"/>
              <a:gd name="connsiteX49" fmla="*/ 989043 w 2632012"/>
              <a:gd name="connsiteY49" fmla="*/ 1346093 h 6858000"/>
              <a:gd name="connsiteX50" fmla="*/ 986960 w 2632012"/>
              <a:gd name="connsiteY50" fmla="*/ 1351857 h 6858000"/>
              <a:gd name="connsiteX51" fmla="*/ 985769 w 2632012"/>
              <a:gd name="connsiteY51" fmla="*/ 1334556 h 6858000"/>
              <a:gd name="connsiteX52" fmla="*/ 982507 w 2632012"/>
              <a:gd name="connsiteY52" fmla="*/ 1216698 h 6858000"/>
              <a:gd name="connsiteX53" fmla="*/ 984836 w 2632012"/>
              <a:gd name="connsiteY53" fmla="*/ 1082381 h 6858000"/>
              <a:gd name="connsiteX54" fmla="*/ 993140 w 2632012"/>
              <a:gd name="connsiteY54" fmla="*/ 1043366 h 6858000"/>
              <a:gd name="connsiteX55" fmla="*/ 995544 w 2632012"/>
              <a:gd name="connsiteY55" fmla="*/ 972540 h 6858000"/>
              <a:gd name="connsiteX56" fmla="*/ 1028500 w 2632012"/>
              <a:gd name="connsiteY56" fmla="*/ 923945 h 6858000"/>
              <a:gd name="connsiteX57" fmla="*/ 1022082 w 2632012"/>
              <a:gd name="connsiteY57" fmla="*/ 838835 h 6858000"/>
              <a:gd name="connsiteX58" fmla="*/ 1025925 w 2632012"/>
              <a:gd name="connsiteY58" fmla="*/ 787183 h 6858000"/>
              <a:gd name="connsiteX59" fmla="*/ 1027904 w 2632012"/>
              <a:gd name="connsiteY59" fmla="*/ 756272 h 6858000"/>
              <a:gd name="connsiteX60" fmla="*/ 1088796 w 2632012"/>
              <a:gd name="connsiteY60" fmla="*/ 641639 h 6858000"/>
              <a:gd name="connsiteX61" fmla="*/ 1164389 w 2632012"/>
              <a:gd name="connsiteY61" fmla="*/ 545140 h 6858000"/>
              <a:gd name="connsiteX62" fmla="*/ 1225321 w 2632012"/>
              <a:gd name="connsiteY62" fmla="*/ 413843 h 6858000"/>
              <a:gd name="connsiteX63" fmla="*/ 1241477 w 2632012"/>
              <a:gd name="connsiteY63" fmla="*/ 358607 h 6858000"/>
              <a:gd name="connsiteX64" fmla="*/ 1246119 w 2632012"/>
              <a:gd name="connsiteY64" fmla="*/ 254866 h 6858000"/>
              <a:gd name="connsiteX65" fmla="*/ 1266837 w 2632012"/>
              <a:gd name="connsiteY65" fmla="*/ 161517 h 6858000"/>
              <a:gd name="connsiteX66" fmla="*/ 1315021 w 2632012"/>
              <a:gd name="connsiteY66" fmla="*/ 54455 h 6858000"/>
              <a:gd name="connsiteX67" fmla="*/ 1319335 w 2632012"/>
              <a:gd name="connsiteY67" fmla="*/ 8880 h 6858000"/>
              <a:gd name="connsiteX68" fmla="*/ 1316402 w 2632012"/>
              <a:gd name="connsiteY68" fmla="*/ 852 h 6858000"/>
              <a:gd name="connsiteX69" fmla="*/ 1207569 w 2632012"/>
              <a:gd name="connsiteY69" fmla="*/ 0 h 6858000"/>
              <a:gd name="connsiteX0" fmla="*/ 932173 w 2632012"/>
              <a:gd name="connsiteY0" fmla="*/ 1512545 h 6858000"/>
              <a:gd name="connsiteX1" fmla="*/ 932462 w 2632012"/>
              <a:gd name="connsiteY1" fmla="*/ 1512581 h 6858000"/>
              <a:gd name="connsiteX2" fmla="*/ 932378 w 2632012"/>
              <a:gd name="connsiteY2" fmla="*/ 1512599 h 6858000"/>
              <a:gd name="connsiteX3" fmla="*/ 932173 w 2632012"/>
              <a:gd name="connsiteY3" fmla="*/ 1512545 h 6858000"/>
              <a:gd name="connsiteX4" fmla="*/ 1207569 w 2632012"/>
              <a:gd name="connsiteY4" fmla="*/ 0 h 6858000"/>
              <a:gd name="connsiteX5" fmla="*/ 2632012 w 2632012"/>
              <a:gd name="connsiteY5" fmla="*/ 0 h 6858000"/>
              <a:gd name="connsiteX6" fmla="*/ 2632012 w 2632012"/>
              <a:gd name="connsiteY6" fmla="*/ 6858000 h 6858000"/>
              <a:gd name="connsiteX7" fmla="*/ 13514 w 2632012"/>
              <a:gd name="connsiteY7" fmla="*/ 6858000 h 6858000"/>
              <a:gd name="connsiteX8" fmla="*/ 13170 w 2632012"/>
              <a:gd name="connsiteY8" fmla="*/ 6812829 h 6858000"/>
              <a:gd name="connsiteX9" fmla="*/ 20332 w 2632012"/>
              <a:gd name="connsiteY9" fmla="*/ 6760689 h 6858000"/>
              <a:gd name="connsiteX10" fmla="*/ 25596 w 2632012"/>
              <a:gd name="connsiteY10" fmla="*/ 6721251 h 6858000"/>
              <a:gd name="connsiteX11" fmla="*/ 22507 w 2632012"/>
              <a:gd name="connsiteY11" fmla="*/ 6650499 h 6858000"/>
              <a:gd name="connsiteX12" fmla="*/ 22444 w 2632012"/>
              <a:gd name="connsiteY12" fmla="*/ 6604241 h 6858000"/>
              <a:gd name="connsiteX13" fmla="*/ 31867 w 2632012"/>
              <a:gd name="connsiteY13" fmla="*/ 6559984 h 6858000"/>
              <a:gd name="connsiteX14" fmla="*/ 38635 w 2632012"/>
              <a:gd name="connsiteY14" fmla="*/ 6515473 h 6858000"/>
              <a:gd name="connsiteX15" fmla="*/ 38467 w 2632012"/>
              <a:gd name="connsiteY15" fmla="*/ 6463736 h 6858000"/>
              <a:gd name="connsiteX16" fmla="*/ 38052 w 2632012"/>
              <a:gd name="connsiteY16" fmla="*/ 6432794 h 6858000"/>
              <a:gd name="connsiteX17" fmla="*/ 80445 w 2632012"/>
              <a:gd name="connsiteY17" fmla="*/ 6301309 h 6858000"/>
              <a:gd name="connsiteX18" fmla="*/ 138157 w 2632012"/>
              <a:gd name="connsiteY18" fmla="*/ 6257030 h 6858000"/>
              <a:gd name="connsiteX19" fmla="*/ 170419 w 2632012"/>
              <a:gd name="connsiteY19" fmla="*/ 6171255 h 6858000"/>
              <a:gd name="connsiteX20" fmla="*/ 164027 w 2632012"/>
              <a:gd name="connsiteY20" fmla="*/ 6164357 h 6858000"/>
              <a:gd name="connsiteX21" fmla="*/ 213309 w 2632012"/>
              <a:gd name="connsiteY21" fmla="*/ 6109331 h 6858000"/>
              <a:gd name="connsiteX22" fmla="*/ 220409 w 2632012"/>
              <a:gd name="connsiteY22" fmla="*/ 6022287 h 6858000"/>
              <a:gd name="connsiteX23" fmla="*/ 183756 w 2632012"/>
              <a:gd name="connsiteY23" fmla="*/ 5808789 h 6858000"/>
              <a:gd name="connsiteX24" fmla="*/ 138134 w 2632012"/>
              <a:gd name="connsiteY24" fmla="*/ 5616065 h 6858000"/>
              <a:gd name="connsiteX25" fmla="*/ 276721 w 2632012"/>
              <a:gd name="connsiteY25" fmla="*/ 4162848 h 6858000"/>
              <a:gd name="connsiteX26" fmla="*/ 343082 w 2632012"/>
              <a:gd name="connsiteY26" fmla="*/ 3059377 h 6858000"/>
              <a:gd name="connsiteX27" fmla="*/ 369630 w 2632012"/>
              <a:gd name="connsiteY27" fmla="*/ 2692043 h 6858000"/>
              <a:gd name="connsiteX28" fmla="*/ 435324 w 2632012"/>
              <a:gd name="connsiteY28" fmla="*/ 2520083 h 6858000"/>
              <a:gd name="connsiteX29" fmla="*/ 482259 w 2632012"/>
              <a:gd name="connsiteY29" fmla="*/ 2336178 h 6858000"/>
              <a:gd name="connsiteX30" fmla="*/ 569515 w 2632012"/>
              <a:gd name="connsiteY30" fmla="*/ 2091909 h 6858000"/>
              <a:gd name="connsiteX31" fmla="*/ 638163 w 2632012"/>
              <a:gd name="connsiteY31" fmla="*/ 1994147 h 6858000"/>
              <a:gd name="connsiteX32" fmla="*/ 737312 w 2632012"/>
              <a:gd name="connsiteY32" fmla="*/ 1871408 h 6858000"/>
              <a:gd name="connsiteX33" fmla="*/ 788501 w 2632012"/>
              <a:gd name="connsiteY33" fmla="*/ 1793826 h 6858000"/>
              <a:gd name="connsiteX34" fmla="*/ 819432 w 2632012"/>
              <a:gd name="connsiteY34" fmla="*/ 1746824 h 6858000"/>
              <a:gd name="connsiteX35" fmla="*/ 843936 w 2632012"/>
              <a:gd name="connsiteY35" fmla="*/ 1697348 h 6858000"/>
              <a:gd name="connsiteX36" fmla="*/ 846526 w 2632012"/>
              <a:gd name="connsiteY36" fmla="*/ 1659754 h 6858000"/>
              <a:gd name="connsiteX37" fmla="*/ 873830 w 2632012"/>
              <a:gd name="connsiteY37" fmla="*/ 1628041 h 6858000"/>
              <a:gd name="connsiteX38" fmla="*/ 890626 w 2632012"/>
              <a:gd name="connsiteY38" fmla="*/ 1599883 h 6858000"/>
              <a:gd name="connsiteX39" fmla="*/ 921288 w 2632012"/>
              <a:gd name="connsiteY39" fmla="*/ 1579569 h 6858000"/>
              <a:gd name="connsiteX40" fmla="*/ 920756 w 2632012"/>
              <a:gd name="connsiteY40" fmla="*/ 1537369 h 6858000"/>
              <a:gd name="connsiteX41" fmla="*/ 946290 w 2632012"/>
              <a:gd name="connsiteY41" fmla="*/ 1514308 h 6858000"/>
              <a:gd name="connsiteX42" fmla="*/ 932462 w 2632012"/>
              <a:gd name="connsiteY42" fmla="*/ 1512581 h 6858000"/>
              <a:gd name="connsiteX43" fmla="*/ 940652 w 2632012"/>
              <a:gd name="connsiteY43" fmla="*/ 1510839 h 6858000"/>
              <a:gd name="connsiteX44" fmla="*/ 950739 w 2632012"/>
              <a:gd name="connsiteY44" fmla="*/ 1503635 h 6858000"/>
              <a:gd name="connsiteX45" fmla="*/ 966405 w 2632012"/>
              <a:gd name="connsiteY45" fmla="*/ 1439967 h 6858000"/>
              <a:gd name="connsiteX46" fmla="*/ 973516 w 2632012"/>
              <a:gd name="connsiteY46" fmla="*/ 1389073 h 6858000"/>
              <a:gd name="connsiteX47" fmla="*/ 986960 w 2632012"/>
              <a:gd name="connsiteY47" fmla="*/ 1351857 h 6858000"/>
              <a:gd name="connsiteX48" fmla="*/ 987761 w 2632012"/>
              <a:gd name="connsiteY48" fmla="*/ 1363479 h 6858000"/>
              <a:gd name="connsiteX49" fmla="*/ 989043 w 2632012"/>
              <a:gd name="connsiteY49" fmla="*/ 1346093 h 6858000"/>
              <a:gd name="connsiteX50" fmla="*/ 986960 w 2632012"/>
              <a:gd name="connsiteY50" fmla="*/ 1351857 h 6858000"/>
              <a:gd name="connsiteX51" fmla="*/ 985769 w 2632012"/>
              <a:gd name="connsiteY51" fmla="*/ 1334556 h 6858000"/>
              <a:gd name="connsiteX52" fmla="*/ 982507 w 2632012"/>
              <a:gd name="connsiteY52" fmla="*/ 1216698 h 6858000"/>
              <a:gd name="connsiteX53" fmla="*/ 984836 w 2632012"/>
              <a:gd name="connsiteY53" fmla="*/ 1082381 h 6858000"/>
              <a:gd name="connsiteX54" fmla="*/ 993140 w 2632012"/>
              <a:gd name="connsiteY54" fmla="*/ 1043366 h 6858000"/>
              <a:gd name="connsiteX55" fmla="*/ 995544 w 2632012"/>
              <a:gd name="connsiteY55" fmla="*/ 972540 h 6858000"/>
              <a:gd name="connsiteX56" fmla="*/ 1028500 w 2632012"/>
              <a:gd name="connsiteY56" fmla="*/ 923945 h 6858000"/>
              <a:gd name="connsiteX57" fmla="*/ 1022082 w 2632012"/>
              <a:gd name="connsiteY57" fmla="*/ 838835 h 6858000"/>
              <a:gd name="connsiteX58" fmla="*/ 1025925 w 2632012"/>
              <a:gd name="connsiteY58" fmla="*/ 787183 h 6858000"/>
              <a:gd name="connsiteX59" fmla="*/ 1027904 w 2632012"/>
              <a:gd name="connsiteY59" fmla="*/ 756272 h 6858000"/>
              <a:gd name="connsiteX60" fmla="*/ 1088796 w 2632012"/>
              <a:gd name="connsiteY60" fmla="*/ 641639 h 6858000"/>
              <a:gd name="connsiteX61" fmla="*/ 1164389 w 2632012"/>
              <a:gd name="connsiteY61" fmla="*/ 545140 h 6858000"/>
              <a:gd name="connsiteX62" fmla="*/ 1225321 w 2632012"/>
              <a:gd name="connsiteY62" fmla="*/ 413843 h 6858000"/>
              <a:gd name="connsiteX63" fmla="*/ 1241477 w 2632012"/>
              <a:gd name="connsiteY63" fmla="*/ 358607 h 6858000"/>
              <a:gd name="connsiteX64" fmla="*/ 1246119 w 2632012"/>
              <a:gd name="connsiteY64" fmla="*/ 254866 h 6858000"/>
              <a:gd name="connsiteX65" fmla="*/ 1266837 w 2632012"/>
              <a:gd name="connsiteY65" fmla="*/ 161517 h 6858000"/>
              <a:gd name="connsiteX66" fmla="*/ 1315021 w 2632012"/>
              <a:gd name="connsiteY66" fmla="*/ 54455 h 6858000"/>
              <a:gd name="connsiteX67" fmla="*/ 1319335 w 2632012"/>
              <a:gd name="connsiteY67" fmla="*/ 8880 h 6858000"/>
              <a:gd name="connsiteX68" fmla="*/ 1316402 w 2632012"/>
              <a:gd name="connsiteY68" fmla="*/ 852 h 6858000"/>
              <a:gd name="connsiteX69" fmla="*/ 1207569 w 2632012"/>
              <a:gd name="connsiteY69" fmla="*/ 0 h 6858000"/>
              <a:gd name="connsiteX0" fmla="*/ 932173 w 2632012"/>
              <a:gd name="connsiteY0" fmla="*/ 1512545 h 6858000"/>
              <a:gd name="connsiteX1" fmla="*/ 932462 w 2632012"/>
              <a:gd name="connsiteY1" fmla="*/ 1512581 h 6858000"/>
              <a:gd name="connsiteX2" fmla="*/ 932378 w 2632012"/>
              <a:gd name="connsiteY2" fmla="*/ 1512599 h 6858000"/>
              <a:gd name="connsiteX3" fmla="*/ 932173 w 2632012"/>
              <a:gd name="connsiteY3" fmla="*/ 1512545 h 6858000"/>
              <a:gd name="connsiteX4" fmla="*/ 1207569 w 2632012"/>
              <a:gd name="connsiteY4" fmla="*/ 0 h 6858000"/>
              <a:gd name="connsiteX5" fmla="*/ 2632012 w 2632012"/>
              <a:gd name="connsiteY5" fmla="*/ 0 h 6858000"/>
              <a:gd name="connsiteX6" fmla="*/ 2632012 w 2632012"/>
              <a:gd name="connsiteY6" fmla="*/ 6858000 h 6858000"/>
              <a:gd name="connsiteX7" fmla="*/ 13514 w 2632012"/>
              <a:gd name="connsiteY7" fmla="*/ 6858000 h 6858000"/>
              <a:gd name="connsiteX8" fmla="*/ 13170 w 2632012"/>
              <a:gd name="connsiteY8" fmla="*/ 6812829 h 6858000"/>
              <a:gd name="connsiteX9" fmla="*/ 20332 w 2632012"/>
              <a:gd name="connsiteY9" fmla="*/ 6760689 h 6858000"/>
              <a:gd name="connsiteX10" fmla="*/ 25596 w 2632012"/>
              <a:gd name="connsiteY10" fmla="*/ 6721251 h 6858000"/>
              <a:gd name="connsiteX11" fmla="*/ 22507 w 2632012"/>
              <a:gd name="connsiteY11" fmla="*/ 6650499 h 6858000"/>
              <a:gd name="connsiteX12" fmla="*/ 22444 w 2632012"/>
              <a:gd name="connsiteY12" fmla="*/ 6604241 h 6858000"/>
              <a:gd name="connsiteX13" fmla="*/ 31867 w 2632012"/>
              <a:gd name="connsiteY13" fmla="*/ 6559984 h 6858000"/>
              <a:gd name="connsiteX14" fmla="*/ 38635 w 2632012"/>
              <a:gd name="connsiteY14" fmla="*/ 6515473 h 6858000"/>
              <a:gd name="connsiteX15" fmla="*/ 38467 w 2632012"/>
              <a:gd name="connsiteY15" fmla="*/ 6463736 h 6858000"/>
              <a:gd name="connsiteX16" fmla="*/ 38052 w 2632012"/>
              <a:gd name="connsiteY16" fmla="*/ 6432794 h 6858000"/>
              <a:gd name="connsiteX17" fmla="*/ 80445 w 2632012"/>
              <a:gd name="connsiteY17" fmla="*/ 6301309 h 6858000"/>
              <a:gd name="connsiteX18" fmla="*/ 138157 w 2632012"/>
              <a:gd name="connsiteY18" fmla="*/ 6257030 h 6858000"/>
              <a:gd name="connsiteX19" fmla="*/ 170419 w 2632012"/>
              <a:gd name="connsiteY19" fmla="*/ 6171255 h 6858000"/>
              <a:gd name="connsiteX20" fmla="*/ 164027 w 2632012"/>
              <a:gd name="connsiteY20" fmla="*/ 6164357 h 6858000"/>
              <a:gd name="connsiteX21" fmla="*/ 213309 w 2632012"/>
              <a:gd name="connsiteY21" fmla="*/ 6109331 h 6858000"/>
              <a:gd name="connsiteX22" fmla="*/ 220409 w 2632012"/>
              <a:gd name="connsiteY22" fmla="*/ 6022287 h 6858000"/>
              <a:gd name="connsiteX23" fmla="*/ 183756 w 2632012"/>
              <a:gd name="connsiteY23" fmla="*/ 5808789 h 6858000"/>
              <a:gd name="connsiteX24" fmla="*/ 245711 w 2632012"/>
              <a:gd name="connsiteY24" fmla="*/ 5066230 h 6858000"/>
              <a:gd name="connsiteX25" fmla="*/ 276721 w 2632012"/>
              <a:gd name="connsiteY25" fmla="*/ 4162848 h 6858000"/>
              <a:gd name="connsiteX26" fmla="*/ 343082 w 2632012"/>
              <a:gd name="connsiteY26" fmla="*/ 3059377 h 6858000"/>
              <a:gd name="connsiteX27" fmla="*/ 369630 w 2632012"/>
              <a:gd name="connsiteY27" fmla="*/ 2692043 h 6858000"/>
              <a:gd name="connsiteX28" fmla="*/ 435324 w 2632012"/>
              <a:gd name="connsiteY28" fmla="*/ 2520083 h 6858000"/>
              <a:gd name="connsiteX29" fmla="*/ 482259 w 2632012"/>
              <a:gd name="connsiteY29" fmla="*/ 2336178 h 6858000"/>
              <a:gd name="connsiteX30" fmla="*/ 569515 w 2632012"/>
              <a:gd name="connsiteY30" fmla="*/ 2091909 h 6858000"/>
              <a:gd name="connsiteX31" fmla="*/ 638163 w 2632012"/>
              <a:gd name="connsiteY31" fmla="*/ 1994147 h 6858000"/>
              <a:gd name="connsiteX32" fmla="*/ 737312 w 2632012"/>
              <a:gd name="connsiteY32" fmla="*/ 1871408 h 6858000"/>
              <a:gd name="connsiteX33" fmla="*/ 788501 w 2632012"/>
              <a:gd name="connsiteY33" fmla="*/ 1793826 h 6858000"/>
              <a:gd name="connsiteX34" fmla="*/ 819432 w 2632012"/>
              <a:gd name="connsiteY34" fmla="*/ 1746824 h 6858000"/>
              <a:gd name="connsiteX35" fmla="*/ 843936 w 2632012"/>
              <a:gd name="connsiteY35" fmla="*/ 1697348 h 6858000"/>
              <a:gd name="connsiteX36" fmla="*/ 846526 w 2632012"/>
              <a:gd name="connsiteY36" fmla="*/ 1659754 h 6858000"/>
              <a:gd name="connsiteX37" fmla="*/ 873830 w 2632012"/>
              <a:gd name="connsiteY37" fmla="*/ 1628041 h 6858000"/>
              <a:gd name="connsiteX38" fmla="*/ 890626 w 2632012"/>
              <a:gd name="connsiteY38" fmla="*/ 1599883 h 6858000"/>
              <a:gd name="connsiteX39" fmla="*/ 921288 w 2632012"/>
              <a:gd name="connsiteY39" fmla="*/ 1579569 h 6858000"/>
              <a:gd name="connsiteX40" fmla="*/ 920756 w 2632012"/>
              <a:gd name="connsiteY40" fmla="*/ 1537369 h 6858000"/>
              <a:gd name="connsiteX41" fmla="*/ 946290 w 2632012"/>
              <a:gd name="connsiteY41" fmla="*/ 1514308 h 6858000"/>
              <a:gd name="connsiteX42" fmla="*/ 932462 w 2632012"/>
              <a:gd name="connsiteY42" fmla="*/ 1512581 h 6858000"/>
              <a:gd name="connsiteX43" fmla="*/ 940652 w 2632012"/>
              <a:gd name="connsiteY43" fmla="*/ 1510839 h 6858000"/>
              <a:gd name="connsiteX44" fmla="*/ 950739 w 2632012"/>
              <a:gd name="connsiteY44" fmla="*/ 1503635 h 6858000"/>
              <a:gd name="connsiteX45" fmla="*/ 966405 w 2632012"/>
              <a:gd name="connsiteY45" fmla="*/ 1439967 h 6858000"/>
              <a:gd name="connsiteX46" fmla="*/ 973516 w 2632012"/>
              <a:gd name="connsiteY46" fmla="*/ 1389073 h 6858000"/>
              <a:gd name="connsiteX47" fmla="*/ 986960 w 2632012"/>
              <a:gd name="connsiteY47" fmla="*/ 1351857 h 6858000"/>
              <a:gd name="connsiteX48" fmla="*/ 987761 w 2632012"/>
              <a:gd name="connsiteY48" fmla="*/ 1363479 h 6858000"/>
              <a:gd name="connsiteX49" fmla="*/ 989043 w 2632012"/>
              <a:gd name="connsiteY49" fmla="*/ 1346093 h 6858000"/>
              <a:gd name="connsiteX50" fmla="*/ 986960 w 2632012"/>
              <a:gd name="connsiteY50" fmla="*/ 1351857 h 6858000"/>
              <a:gd name="connsiteX51" fmla="*/ 985769 w 2632012"/>
              <a:gd name="connsiteY51" fmla="*/ 1334556 h 6858000"/>
              <a:gd name="connsiteX52" fmla="*/ 982507 w 2632012"/>
              <a:gd name="connsiteY52" fmla="*/ 1216698 h 6858000"/>
              <a:gd name="connsiteX53" fmla="*/ 984836 w 2632012"/>
              <a:gd name="connsiteY53" fmla="*/ 1082381 h 6858000"/>
              <a:gd name="connsiteX54" fmla="*/ 993140 w 2632012"/>
              <a:gd name="connsiteY54" fmla="*/ 1043366 h 6858000"/>
              <a:gd name="connsiteX55" fmla="*/ 995544 w 2632012"/>
              <a:gd name="connsiteY55" fmla="*/ 972540 h 6858000"/>
              <a:gd name="connsiteX56" fmla="*/ 1028500 w 2632012"/>
              <a:gd name="connsiteY56" fmla="*/ 923945 h 6858000"/>
              <a:gd name="connsiteX57" fmla="*/ 1022082 w 2632012"/>
              <a:gd name="connsiteY57" fmla="*/ 838835 h 6858000"/>
              <a:gd name="connsiteX58" fmla="*/ 1025925 w 2632012"/>
              <a:gd name="connsiteY58" fmla="*/ 787183 h 6858000"/>
              <a:gd name="connsiteX59" fmla="*/ 1027904 w 2632012"/>
              <a:gd name="connsiteY59" fmla="*/ 756272 h 6858000"/>
              <a:gd name="connsiteX60" fmla="*/ 1088796 w 2632012"/>
              <a:gd name="connsiteY60" fmla="*/ 641639 h 6858000"/>
              <a:gd name="connsiteX61" fmla="*/ 1164389 w 2632012"/>
              <a:gd name="connsiteY61" fmla="*/ 545140 h 6858000"/>
              <a:gd name="connsiteX62" fmla="*/ 1225321 w 2632012"/>
              <a:gd name="connsiteY62" fmla="*/ 413843 h 6858000"/>
              <a:gd name="connsiteX63" fmla="*/ 1241477 w 2632012"/>
              <a:gd name="connsiteY63" fmla="*/ 358607 h 6858000"/>
              <a:gd name="connsiteX64" fmla="*/ 1246119 w 2632012"/>
              <a:gd name="connsiteY64" fmla="*/ 254866 h 6858000"/>
              <a:gd name="connsiteX65" fmla="*/ 1266837 w 2632012"/>
              <a:gd name="connsiteY65" fmla="*/ 161517 h 6858000"/>
              <a:gd name="connsiteX66" fmla="*/ 1315021 w 2632012"/>
              <a:gd name="connsiteY66" fmla="*/ 54455 h 6858000"/>
              <a:gd name="connsiteX67" fmla="*/ 1319335 w 2632012"/>
              <a:gd name="connsiteY67" fmla="*/ 8880 h 6858000"/>
              <a:gd name="connsiteX68" fmla="*/ 1316402 w 2632012"/>
              <a:gd name="connsiteY68" fmla="*/ 852 h 6858000"/>
              <a:gd name="connsiteX69" fmla="*/ 1207569 w 2632012"/>
              <a:gd name="connsiteY69" fmla="*/ 0 h 6858000"/>
              <a:gd name="connsiteX0" fmla="*/ 932173 w 2632012"/>
              <a:gd name="connsiteY0" fmla="*/ 1512545 h 6858000"/>
              <a:gd name="connsiteX1" fmla="*/ 932462 w 2632012"/>
              <a:gd name="connsiteY1" fmla="*/ 1512581 h 6858000"/>
              <a:gd name="connsiteX2" fmla="*/ 932378 w 2632012"/>
              <a:gd name="connsiteY2" fmla="*/ 1512599 h 6858000"/>
              <a:gd name="connsiteX3" fmla="*/ 932173 w 2632012"/>
              <a:gd name="connsiteY3" fmla="*/ 1512545 h 6858000"/>
              <a:gd name="connsiteX4" fmla="*/ 1207569 w 2632012"/>
              <a:gd name="connsiteY4" fmla="*/ 0 h 6858000"/>
              <a:gd name="connsiteX5" fmla="*/ 2632012 w 2632012"/>
              <a:gd name="connsiteY5" fmla="*/ 0 h 6858000"/>
              <a:gd name="connsiteX6" fmla="*/ 2632012 w 2632012"/>
              <a:gd name="connsiteY6" fmla="*/ 6858000 h 6858000"/>
              <a:gd name="connsiteX7" fmla="*/ 13514 w 2632012"/>
              <a:gd name="connsiteY7" fmla="*/ 6858000 h 6858000"/>
              <a:gd name="connsiteX8" fmla="*/ 13170 w 2632012"/>
              <a:gd name="connsiteY8" fmla="*/ 6812829 h 6858000"/>
              <a:gd name="connsiteX9" fmla="*/ 20332 w 2632012"/>
              <a:gd name="connsiteY9" fmla="*/ 6760689 h 6858000"/>
              <a:gd name="connsiteX10" fmla="*/ 25596 w 2632012"/>
              <a:gd name="connsiteY10" fmla="*/ 6721251 h 6858000"/>
              <a:gd name="connsiteX11" fmla="*/ 22507 w 2632012"/>
              <a:gd name="connsiteY11" fmla="*/ 6650499 h 6858000"/>
              <a:gd name="connsiteX12" fmla="*/ 22444 w 2632012"/>
              <a:gd name="connsiteY12" fmla="*/ 6604241 h 6858000"/>
              <a:gd name="connsiteX13" fmla="*/ 31867 w 2632012"/>
              <a:gd name="connsiteY13" fmla="*/ 6559984 h 6858000"/>
              <a:gd name="connsiteX14" fmla="*/ 38635 w 2632012"/>
              <a:gd name="connsiteY14" fmla="*/ 6515473 h 6858000"/>
              <a:gd name="connsiteX15" fmla="*/ 38467 w 2632012"/>
              <a:gd name="connsiteY15" fmla="*/ 6463736 h 6858000"/>
              <a:gd name="connsiteX16" fmla="*/ 38052 w 2632012"/>
              <a:gd name="connsiteY16" fmla="*/ 6432794 h 6858000"/>
              <a:gd name="connsiteX17" fmla="*/ 80445 w 2632012"/>
              <a:gd name="connsiteY17" fmla="*/ 6301309 h 6858000"/>
              <a:gd name="connsiteX18" fmla="*/ 138157 w 2632012"/>
              <a:gd name="connsiteY18" fmla="*/ 6257030 h 6858000"/>
              <a:gd name="connsiteX19" fmla="*/ 170419 w 2632012"/>
              <a:gd name="connsiteY19" fmla="*/ 6171255 h 6858000"/>
              <a:gd name="connsiteX20" fmla="*/ 164027 w 2632012"/>
              <a:gd name="connsiteY20" fmla="*/ 6164357 h 6858000"/>
              <a:gd name="connsiteX21" fmla="*/ 213309 w 2632012"/>
              <a:gd name="connsiteY21" fmla="*/ 6109331 h 6858000"/>
              <a:gd name="connsiteX22" fmla="*/ 220409 w 2632012"/>
              <a:gd name="connsiteY22" fmla="*/ 6022287 h 6858000"/>
              <a:gd name="connsiteX23" fmla="*/ 219615 w 2632012"/>
              <a:gd name="connsiteY23" fmla="*/ 5557777 h 6858000"/>
              <a:gd name="connsiteX24" fmla="*/ 245711 w 2632012"/>
              <a:gd name="connsiteY24" fmla="*/ 5066230 h 6858000"/>
              <a:gd name="connsiteX25" fmla="*/ 276721 w 2632012"/>
              <a:gd name="connsiteY25" fmla="*/ 4162848 h 6858000"/>
              <a:gd name="connsiteX26" fmla="*/ 343082 w 2632012"/>
              <a:gd name="connsiteY26" fmla="*/ 3059377 h 6858000"/>
              <a:gd name="connsiteX27" fmla="*/ 369630 w 2632012"/>
              <a:gd name="connsiteY27" fmla="*/ 2692043 h 6858000"/>
              <a:gd name="connsiteX28" fmla="*/ 435324 w 2632012"/>
              <a:gd name="connsiteY28" fmla="*/ 2520083 h 6858000"/>
              <a:gd name="connsiteX29" fmla="*/ 482259 w 2632012"/>
              <a:gd name="connsiteY29" fmla="*/ 2336178 h 6858000"/>
              <a:gd name="connsiteX30" fmla="*/ 569515 w 2632012"/>
              <a:gd name="connsiteY30" fmla="*/ 2091909 h 6858000"/>
              <a:gd name="connsiteX31" fmla="*/ 638163 w 2632012"/>
              <a:gd name="connsiteY31" fmla="*/ 1994147 h 6858000"/>
              <a:gd name="connsiteX32" fmla="*/ 737312 w 2632012"/>
              <a:gd name="connsiteY32" fmla="*/ 1871408 h 6858000"/>
              <a:gd name="connsiteX33" fmla="*/ 788501 w 2632012"/>
              <a:gd name="connsiteY33" fmla="*/ 1793826 h 6858000"/>
              <a:gd name="connsiteX34" fmla="*/ 819432 w 2632012"/>
              <a:gd name="connsiteY34" fmla="*/ 1746824 h 6858000"/>
              <a:gd name="connsiteX35" fmla="*/ 843936 w 2632012"/>
              <a:gd name="connsiteY35" fmla="*/ 1697348 h 6858000"/>
              <a:gd name="connsiteX36" fmla="*/ 846526 w 2632012"/>
              <a:gd name="connsiteY36" fmla="*/ 1659754 h 6858000"/>
              <a:gd name="connsiteX37" fmla="*/ 873830 w 2632012"/>
              <a:gd name="connsiteY37" fmla="*/ 1628041 h 6858000"/>
              <a:gd name="connsiteX38" fmla="*/ 890626 w 2632012"/>
              <a:gd name="connsiteY38" fmla="*/ 1599883 h 6858000"/>
              <a:gd name="connsiteX39" fmla="*/ 921288 w 2632012"/>
              <a:gd name="connsiteY39" fmla="*/ 1579569 h 6858000"/>
              <a:gd name="connsiteX40" fmla="*/ 920756 w 2632012"/>
              <a:gd name="connsiteY40" fmla="*/ 1537369 h 6858000"/>
              <a:gd name="connsiteX41" fmla="*/ 946290 w 2632012"/>
              <a:gd name="connsiteY41" fmla="*/ 1514308 h 6858000"/>
              <a:gd name="connsiteX42" fmla="*/ 932462 w 2632012"/>
              <a:gd name="connsiteY42" fmla="*/ 1512581 h 6858000"/>
              <a:gd name="connsiteX43" fmla="*/ 940652 w 2632012"/>
              <a:gd name="connsiteY43" fmla="*/ 1510839 h 6858000"/>
              <a:gd name="connsiteX44" fmla="*/ 950739 w 2632012"/>
              <a:gd name="connsiteY44" fmla="*/ 1503635 h 6858000"/>
              <a:gd name="connsiteX45" fmla="*/ 966405 w 2632012"/>
              <a:gd name="connsiteY45" fmla="*/ 1439967 h 6858000"/>
              <a:gd name="connsiteX46" fmla="*/ 973516 w 2632012"/>
              <a:gd name="connsiteY46" fmla="*/ 1389073 h 6858000"/>
              <a:gd name="connsiteX47" fmla="*/ 986960 w 2632012"/>
              <a:gd name="connsiteY47" fmla="*/ 1351857 h 6858000"/>
              <a:gd name="connsiteX48" fmla="*/ 987761 w 2632012"/>
              <a:gd name="connsiteY48" fmla="*/ 1363479 h 6858000"/>
              <a:gd name="connsiteX49" fmla="*/ 989043 w 2632012"/>
              <a:gd name="connsiteY49" fmla="*/ 1346093 h 6858000"/>
              <a:gd name="connsiteX50" fmla="*/ 986960 w 2632012"/>
              <a:gd name="connsiteY50" fmla="*/ 1351857 h 6858000"/>
              <a:gd name="connsiteX51" fmla="*/ 985769 w 2632012"/>
              <a:gd name="connsiteY51" fmla="*/ 1334556 h 6858000"/>
              <a:gd name="connsiteX52" fmla="*/ 982507 w 2632012"/>
              <a:gd name="connsiteY52" fmla="*/ 1216698 h 6858000"/>
              <a:gd name="connsiteX53" fmla="*/ 984836 w 2632012"/>
              <a:gd name="connsiteY53" fmla="*/ 1082381 h 6858000"/>
              <a:gd name="connsiteX54" fmla="*/ 993140 w 2632012"/>
              <a:gd name="connsiteY54" fmla="*/ 1043366 h 6858000"/>
              <a:gd name="connsiteX55" fmla="*/ 995544 w 2632012"/>
              <a:gd name="connsiteY55" fmla="*/ 972540 h 6858000"/>
              <a:gd name="connsiteX56" fmla="*/ 1028500 w 2632012"/>
              <a:gd name="connsiteY56" fmla="*/ 923945 h 6858000"/>
              <a:gd name="connsiteX57" fmla="*/ 1022082 w 2632012"/>
              <a:gd name="connsiteY57" fmla="*/ 838835 h 6858000"/>
              <a:gd name="connsiteX58" fmla="*/ 1025925 w 2632012"/>
              <a:gd name="connsiteY58" fmla="*/ 787183 h 6858000"/>
              <a:gd name="connsiteX59" fmla="*/ 1027904 w 2632012"/>
              <a:gd name="connsiteY59" fmla="*/ 756272 h 6858000"/>
              <a:gd name="connsiteX60" fmla="*/ 1088796 w 2632012"/>
              <a:gd name="connsiteY60" fmla="*/ 641639 h 6858000"/>
              <a:gd name="connsiteX61" fmla="*/ 1164389 w 2632012"/>
              <a:gd name="connsiteY61" fmla="*/ 545140 h 6858000"/>
              <a:gd name="connsiteX62" fmla="*/ 1225321 w 2632012"/>
              <a:gd name="connsiteY62" fmla="*/ 413843 h 6858000"/>
              <a:gd name="connsiteX63" fmla="*/ 1241477 w 2632012"/>
              <a:gd name="connsiteY63" fmla="*/ 358607 h 6858000"/>
              <a:gd name="connsiteX64" fmla="*/ 1246119 w 2632012"/>
              <a:gd name="connsiteY64" fmla="*/ 254866 h 6858000"/>
              <a:gd name="connsiteX65" fmla="*/ 1266837 w 2632012"/>
              <a:gd name="connsiteY65" fmla="*/ 161517 h 6858000"/>
              <a:gd name="connsiteX66" fmla="*/ 1315021 w 2632012"/>
              <a:gd name="connsiteY66" fmla="*/ 54455 h 6858000"/>
              <a:gd name="connsiteX67" fmla="*/ 1319335 w 2632012"/>
              <a:gd name="connsiteY67" fmla="*/ 8880 h 6858000"/>
              <a:gd name="connsiteX68" fmla="*/ 1316402 w 2632012"/>
              <a:gd name="connsiteY68" fmla="*/ 852 h 6858000"/>
              <a:gd name="connsiteX69" fmla="*/ 1207569 w 2632012"/>
              <a:gd name="connsiteY69" fmla="*/ 0 h 6858000"/>
              <a:gd name="connsiteX0" fmla="*/ 932173 w 2632012"/>
              <a:gd name="connsiteY0" fmla="*/ 1512545 h 6858000"/>
              <a:gd name="connsiteX1" fmla="*/ 932462 w 2632012"/>
              <a:gd name="connsiteY1" fmla="*/ 1512581 h 6858000"/>
              <a:gd name="connsiteX2" fmla="*/ 932378 w 2632012"/>
              <a:gd name="connsiteY2" fmla="*/ 1512599 h 6858000"/>
              <a:gd name="connsiteX3" fmla="*/ 932173 w 2632012"/>
              <a:gd name="connsiteY3" fmla="*/ 1512545 h 6858000"/>
              <a:gd name="connsiteX4" fmla="*/ 1207569 w 2632012"/>
              <a:gd name="connsiteY4" fmla="*/ 0 h 6858000"/>
              <a:gd name="connsiteX5" fmla="*/ 2632012 w 2632012"/>
              <a:gd name="connsiteY5" fmla="*/ 0 h 6858000"/>
              <a:gd name="connsiteX6" fmla="*/ 2632012 w 2632012"/>
              <a:gd name="connsiteY6" fmla="*/ 6858000 h 6858000"/>
              <a:gd name="connsiteX7" fmla="*/ 13514 w 2632012"/>
              <a:gd name="connsiteY7" fmla="*/ 6858000 h 6858000"/>
              <a:gd name="connsiteX8" fmla="*/ 13170 w 2632012"/>
              <a:gd name="connsiteY8" fmla="*/ 6812829 h 6858000"/>
              <a:gd name="connsiteX9" fmla="*/ 20332 w 2632012"/>
              <a:gd name="connsiteY9" fmla="*/ 6760689 h 6858000"/>
              <a:gd name="connsiteX10" fmla="*/ 25596 w 2632012"/>
              <a:gd name="connsiteY10" fmla="*/ 6721251 h 6858000"/>
              <a:gd name="connsiteX11" fmla="*/ 22507 w 2632012"/>
              <a:gd name="connsiteY11" fmla="*/ 6650499 h 6858000"/>
              <a:gd name="connsiteX12" fmla="*/ 22444 w 2632012"/>
              <a:gd name="connsiteY12" fmla="*/ 6604241 h 6858000"/>
              <a:gd name="connsiteX13" fmla="*/ 31867 w 2632012"/>
              <a:gd name="connsiteY13" fmla="*/ 6559984 h 6858000"/>
              <a:gd name="connsiteX14" fmla="*/ 38635 w 2632012"/>
              <a:gd name="connsiteY14" fmla="*/ 6515473 h 6858000"/>
              <a:gd name="connsiteX15" fmla="*/ 38467 w 2632012"/>
              <a:gd name="connsiteY15" fmla="*/ 6463736 h 6858000"/>
              <a:gd name="connsiteX16" fmla="*/ 38052 w 2632012"/>
              <a:gd name="connsiteY16" fmla="*/ 6432794 h 6858000"/>
              <a:gd name="connsiteX17" fmla="*/ 80445 w 2632012"/>
              <a:gd name="connsiteY17" fmla="*/ 6301309 h 6858000"/>
              <a:gd name="connsiteX18" fmla="*/ 138157 w 2632012"/>
              <a:gd name="connsiteY18" fmla="*/ 6257030 h 6858000"/>
              <a:gd name="connsiteX19" fmla="*/ 170419 w 2632012"/>
              <a:gd name="connsiteY19" fmla="*/ 6171255 h 6858000"/>
              <a:gd name="connsiteX20" fmla="*/ 164027 w 2632012"/>
              <a:gd name="connsiteY20" fmla="*/ 6164357 h 6858000"/>
              <a:gd name="connsiteX21" fmla="*/ 213309 w 2632012"/>
              <a:gd name="connsiteY21" fmla="*/ 6109331 h 6858000"/>
              <a:gd name="connsiteX22" fmla="*/ 208456 w 2632012"/>
              <a:gd name="connsiteY22" fmla="*/ 5878851 h 6858000"/>
              <a:gd name="connsiteX23" fmla="*/ 219615 w 2632012"/>
              <a:gd name="connsiteY23" fmla="*/ 5557777 h 6858000"/>
              <a:gd name="connsiteX24" fmla="*/ 245711 w 2632012"/>
              <a:gd name="connsiteY24" fmla="*/ 5066230 h 6858000"/>
              <a:gd name="connsiteX25" fmla="*/ 276721 w 2632012"/>
              <a:gd name="connsiteY25" fmla="*/ 4162848 h 6858000"/>
              <a:gd name="connsiteX26" fmla="*/ 343082 w 2632012"/>
              <a:gd name="connsiteY26" fmla="*/ 3059377 h 6858000"/>
              <a:gd name="connsiteX27" fmla="*/ 369630 w 2632012"/>
              <a:gd name="connsiteY27" fmla="*/ 2692043 h 6858000"/>
              <a:gd name="connsiteX28" fmla="*/ 435324 w 2632012"/>
              <a:gd name="connsiteY28" fmla="*/ 2520083 h 6858000"/>
              <a:gd name="connsiteX29" fmla="*/ 482259 w 2632012"/>
              <a:gd name="connsiteY29" fmla="*/ 2336178 h 6858000"/>
              <a:gd name="connsiteX30" fmla="*/ 569515 w 2632012"/>
              <a:gd name="connsiteY30" fmla="*/ 2091909 h 6858000"/>
              <a:gd name="connsiteX31" fmla="*/ 638163 w 2632012"/>
              <a:gd name="connsiteY31" fmla="*/ 1994147 h 6858000"/>
              <a:gd name="connsiteX32" fmla="*/ 737312 w 2632012"/>
              <a:gd name="connsiteY32" fmla="*/ 1871408 h 6858000"/>
              <a:gd name="connsiteX33" fmla="*/ 788501 w 2632012"/>
              <a:gd name="connsiteY33" fmla="*/ 1793826 h 6858000"/>
              <a:gd name="connsiteX34" fmla="*/ 819432 w 2632012"/>
              <a:gd name="connsiteY34" fmla="*/ 1746824 h 6858000"/>
              <a:gd name="connsiteX35" fmla="*/ 843936 w 2632012"/>
              <a:gd name="connsiteY35" fmla="*/ 1697348 h 6858000"/>
              <a:gd name="connsiteX36" fmla="*/ 846526 w 2632012"/>
              <a:gd name="connsiteY36" fmla="*/ 1659754 h 6858000"/>
              <a:gd name="connsiteX37" fmla="*/ 873830 w 2632012"/>
              <a:gd name="connsiteY37" fmla="*/ 1628041 h 6858000"/>
              <a:gd name="connsiteX38" fmla="*/ 890626 w 2632012"/>
              <a:gd name="connsiteY38" fmla="*/ 1599883 h 6858000"/>
              <a:gd name="connsiteX39" fmla="*/ 921288 w 2632012"/>
              <a:gd name="connsiteY39" fmla="*/ 1579569 h 6858000"/>
              <a:gd name="connsiteX40" fmla="*/ 920756 w 2632012"/>
              <a:gd name="connsiteY40" fmla="*/ 1537369 h 6858000"/>
              <a:gd name="connsiteX41" fmla="*/ 946290 w 2632012"/>
              <a:gd name="connsiteY41" fmla="*/ 1514308 h 6858000"/>
              <a:gd name="connsiteX42" fmla="*/ 932462 w 2632012"/>
              <a:gd name="connsiteY42" fmla="*/ 1512581 h 6858000"/>
              <a:gd name="connsiteX43" fmla="*/ 940652 w 2632012"/>
              <a:gd name="connsiteY43" fmla="*/ 1510839 h 6858000"/>
              <a:gd name="connsiteX44" fmla="*/ 950739 w 2632012"/>
              <a:gd name="connsiteY44" fmla="*/ 1503635 h 6858000"/>
              <a:gd name="connsiteX45" fmla="*/ 966405 w 2632012"/>
              <a:gd name="connsiteY45" fmla="*/ 1439967 h 6858000"/>
              <a:gd name="connsiteX46" fmla="*/ 973516 w 2632012"/>
              <a:gd name="connsiteY46" fmla="*/ 1389073 h 6858000"/>
              <a:gd name="connsiteX47" fmla="*/ 986960 w 2632012"/>
              <a:gd name="connsiteY47" fmla="*/ 1351857 h 6858000"/>
              <a:gd name="connsiteX48" fmla="*/ 987761 w 2632012"/>
              <a:gd name="connsiteY48" fmla="*/ 1363479 h 6858000"/>
              <a:gd name="connsiteX49" fmla="*/ 989043 w 2632012"/>
              <a:gd name="connsiteY49" fmla="*/ 1346093 h 6858000"/>
              <a:gd name="connsiteX50" fmla="*/ 986960 w 2632012"/>
              <a:gd name="connsiteY50" fmla="*/ 1351857 h 6858000"/>
              <a:gd name="connsiteX51" fmla="*/ 985769 w 2632012"/>
              <a:gd name="connsiteY51" fmla="*/ 1334556 h 6858000"/>
              <a:gd name="connsiteX52" fmla="*/ 982507 w 2632012"/>
              <a:gd name="connsiteY52" fmla="*/ 1216698 h 6858000"/>
              <a:gd name="connsiteX53" fmla="*/ 984836 w 2632012"/>
              <a:gd name="connsiteY53" fmla="*/ 1082381 h 6858000"/>
              <a:gd name="connsiteX54" fmla="*/ 993140 w 2632012"/>
              <a:gd name="connsiteY54" fmla="*/ 1043366 h 6858000"/>
              <a:gd name="connsiteX55" fmla="*/ 995544 w 2632012"/>
              <a:gd name="connsiteY55" fmla="*/ 972540 h 6858000"/>
              <a:gd name="connsiteX56" fmla="*/ 1028500 w 2632012"/>
              <a:gd name="connsiteY56" fmla="*/ 923945 h 6858000"/>
              <a:gd name="connsiteX57" fmla="*/ 1022082 w 2632012"/>
              <a:gd name="connsiteY57" fmla="*/ 838835 h 6858000"/>
              <a:gd name="connsiteX58" fmla="*/ 1025925 w 2632012"/>
              <a:gd name="connsiteY58" fmla="*/ 787183 h 6858000"/>
              <a:gd name="connsiteX59" fmla="*/ 1027904 w 2632012"/>
              <a:gd name="connsiteY59" fmla="*/ 756272 h 6858000"/>
              <a:gd name="connsiteX60" fmla="*/ 1088796 w 2632012"/>
              <a:gd name="connsiteY60" fmla="*/ 641639 h 6858000"/>
              <a:gd name="connsiteX61" fmla="*/ 1164389 w 2632012"/>
              <a:gd name="connsiteY61" fmla="*/ 545140 h 6858000"/>
              <a:gd name="connsiteX62" fmla="*/ 1225321 w 2632012"/>
              <a:gd name="connsiteY62" fmla="*/ 413843 h 6858000"/>
              <a:gd name="connsiteX63" fmla="*/ 1241477 w 2632012"/>
              <a:gd name="connsiteY63" fmla="*/ 358607 h 6858000"/>
              <a:gd name="connsiteX64" fmla="*/ 1246119 w 2632012"/>
              <a:gd name="connsiteY64" fmla="*/ 254866 h 6858000"/>
              <a:gd name="connsiteX65" fmla="*/ 1266837 w 2632012"/>
              <a:gd name="connsiteY65" fmla="*/ 161517 h 6858000"/>
              <a:gd name="connsiteX66" fmla="*/ 1315021 w 2632012"/>
              <a:gd name="connsiteY66" fmla="*/ 54455 h 6858000"/>
              <a:gd name="connsiteX67" fmla="*/ 1319335 w 2632012"/>
              <a:gd name="connsiteY67" fmla="*/ 8880 h 6858000"/>
              <a:gd name="connsiteX68" fmla="*/ 1316402 w 2632012"/>
              <a:gd name="connsiteY68" fmla="*/ 852 h 6858000"/>
              <a:gd name="connsiteX69" fmla="*/ 1207569 w 2632012"/>
              <a:gd name="connsiteY69"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2632012" h="6858000">
                <a:moveTo>
                  <a:pt x="932173" y="1512545"/>
                </a:moveTo>
                <a:lnTo>
                  <a:pt x="932462" y="1512581"/>
                </a:lnTo>
                <a:lnTo>
                  <a:pt x="932378" y="1512599"/>
                </a:lnTo>
                <a:cubicBezTo>
                  <a:pt x="930618" y="1512681"/>
                  <a:pt x="930202" y="1512462"/>
                  <a:pt x="932173" y="1512545"/>
                </a:cubicBezTo>
                <a:close/>
                <a:moveTo>
                  <a:pt x="1207569" y="0"/>
                </a:moveTo>
                <a:lnTo>
                  <a:pt x="2632012" y="0"/>
                </a:lnTo>
                <a:lnTo>
                  <a:pt x="2632012" y="6858000"/>
                </a:lnTo>
                <a:lnTo>
                  <a:pt x="13514" y="6858000"/>
                </a:lnTo>
                <a:cubicBezTo>
                  <a:pt x="13399" y="6842943"/>
                  <a:pt x="13285" y="6827886"/>
                  <a:pt x="13170" y="6812829"/>
                </a:cubicBezTo>
                <a:cubicBezTo>
                  <a:pt x="12714" y="6794763"/>
                  <a:pt x="13524" y="6777517"/>
                  <a:pt x="20332" y="6760689"/>
                </a:cubicBezTo>
                <a:cubicBezTo>
                  <a:pt x="10828" y="6746468"/>
                  <a:pt x="7794" y="6733277"/>
                  <a:pt x="25596" y="6721251"/>
                </a:cubicBezTo>
                <a:cubicBezTo>
                  <a:pt x="24143" y="6683539"/>
                  <a:pt x="1631" y="6673595"/>
                  <a:pt x="22507" y="6650499"/>
                </a:cubicBezTo>
                <a:cubicBezTo>
                  <a:pt x="-25124" y="6620536"/>
                  <a:pt x="16765" y="6629253"/>
                  <a:pt x="22444" y="6604241"/>
                </a:cubicBezTo>
                <a:cubicBezTo>
                  <a:pt x="28668" y="6588866"/>
                  <a:pt x="29169" y="6574778"/>
                  <a:pt x="31867" y="6559984"/>
                </a:cubicBezTo>
                <a:cubicBezTo>
                  <a:pt x="4443" y="6566661"/>
                  <a:pt x="62924" y="6515664"/>
                  <a:pt x="38635" y="6515473"/>
                </a:cubicBezTo>
                <a:cubicBezTo>
                  <a:pt x="72259" y="6495428"/>
                  <a:pt x="29118" y="6488543"/>
                  <a:pt x="38467" y="6463736"/>
                </a:cubicBezTo>
                <a:cubicBezTo>
                  <a:pt x="50944" y="6451623"/>
                  <a:pt x="52742" y="6443270"/>
                  <a:pt x="38052" y="6432794"/>
                </a:cubicBezTo>
                <a:cubicBezTo>
                  <a:pt x="98939" y="6376824"/>
                  <a:pt x="58603" y="6351821"/>
                  <a:pt x="80445" y="6301309"/>
                </a:cubicBezTo>
                <a:cubicBezTo>
                  <a:pt x="103917" y="6257537"/>
                  <a:pt x="78836" y="6301310"/>
                  <a:pt x="138157" y="6257030"/>
                </a:cubicBezTo>
                <a:cubicBezTo>
                  <a:pt x="155187" y="6248574"/>
                  <a:pt x="166108" y="6186701"/>
                  <a:pt x="170419" y="6171255"/>
                </a:cubicBezTo>
                <a:cubicBezTo>
                  <a:pt x="174731" y="6155809"/>
                  <a:pt x="166522" y="6166390"/>
                  <a:pt x="164027" y="6164357"/>
                </a:cubicBezTo>
                <a:cubicBezTo>
                  <a:pt x="206228" y="6137678"/>
                  <a:pt x="184454" y="6121750"/>
                  <a:pt x="213309" y="6109331"/>
                </a:cubicBezTo>
                <a:cubicBezTo>
                  <a:pt x="224262" y="6067371"/>
                  <a:pt x="183175" y="5890445"/>
                  <a:pt x="208456" y="5878851"/>
                </a:cubicBezTo>
                <a:cubicBezTo>
                  <a:pt x="225886" y="5808435"/>
                  <a:pt x="192379" y="5574013"/>
                  <a:pt x="219615" y="5557777"/>
                </a:cubicBezTo>
                <a:lnTo>
                  <a:pt x="245711" y="5066230"/>
                </a:lnTo>
                <a:cubicBezTo>
                  <a:pt x="117719" y="4582016"/>
                  <a:pt x="230524" y="4647254"/>
                  <a:pt x="276721" y="4162848"/>
                </a:cubicBezTo>
                <a:lnTo>
                  <a:pt x="343082" y="3059377"/>
                </a:lnTo>
                <a:cubicBezTo>
                  <a:pt x="347947" y="2889121"/>
                  <a:pt x="364765" y="2862299"/>
                  <a:pt x="369630" y="2692043"/>
                </a:cubicBezTo>
                <a:cubicBezTo>
                  <a:pt x="369393" y="2690043"/>
                  <a:pt x="435560" y="2522082"/>
                  <a:pt x="435324" y="2520083"/>
                </a:cubicBezTo>
                <a:lnTo>
                  <a:pt x="482259" y="2336178"/>
                </a:lnTo>
                <a:cubicBezTo>
                  <a:pt x="516201" y="2267350"/>
                  <a:pt x="537443" y="2148254"/>
                  <a:pt x="569515" y="2091909"/>
                </a:cubicBezTo>
                <a:cubicBezTo>
                  <a:pt x="629286" y="2030534"/>
                  <a:pt x="622061" y="2045605"/>
                  <a:pt x="638163" y="1994147"/>
                </a:cubicBezTo>
                <a:cubicBezTo>
                  <a:pt x="633178" y="1967912"/>
                  <a:pt x="705417" y="1945185"/>
                  <a:pt x="737312" y="1871408"/>
                </a:cubicBezTo>
                <a:cubicBezTo>
                  <a:pt x="759407" y="1814663"/>
                  <a:pt x="795838" y="1856475"/>
                  <a:pt x="788501" y="1793826"/>
                </a:cubicBezTo>
                <a:cubicBezTo>
                  <a:pt x="796402" y="1792725"/>
                  <a:pt x="813276" y="1750182"/>
                  <a:pt x="819432" y="1746824"/>
                </a:cubicBezTo>
                <a:lnTo>
                  <a:pt x="843936" y="1697348"/>
                </a:lnTo>
                <a:cubicBezTo>
                  <a:pt x="847635" y="1681502"/>
                  <a:pt x="845709" y="1667584"/>
                  <a:pt x="846526" y="1659754"/>
                </a:cubicBezTo>
                <a:lnTo>
                  <a:pt x="873830" y="1628041"/>
                </a:lnTo>
                <a:lnTo>
                  <a:pt x="890626" y="1599883"/>
                </a:lnTo>
                <a:lnTo>
                  <a:pt x="921288" y="1579569"/>
                </a:lnTo>
                <a:cubicBezTo>
                  <a:pt x="921111" y="1565502"/>
                  <a:pt x="920933" y="1551436"/>
                  <a:pt x="920756" y="1537369"/>
                </a:cubicBezTo>
                <a:cubicBezTo>
                  <a:pt x="918173" y="1533598"/>
                  <a:pt x="943194" y="1519497"/>
                  <a:pt x="946290" y="1514308"/>
                </a:cubicBezTo>
                <a:lnTo>
                  <a:pt x="932462" y="1512581"/>
                </a:lnTo>
                <a:lnTo>
                  <a:pt x="940652" y="1510839"/>
                </a:lnTo>
                <a:cubicBezTo>
                  <a:pt x="944059" y="1509546"/>
                  <a:pt x="947769" y="1507347"/>
                  <a:pt x="950739" y="1503635"/>
                </a:cubicBezTo>
                <a:lnTo>
                  <a:pt x="966405" y="1439967"/>
                </a:lnTo>
                <a:cubicBezTo>
                  <a:pt x="966567" y="1437915"/>
                  <a:pt x="970755" y="1392639"/>
                  <a:pt x="973516" y="1389073"/>
                </a:cubicBezTo>
                <a:lnTo>
                  <a:pt x="986960" y="1351857"/>
                </a:lnTo>
                <a:lnTo>
                  <a:pt x="987761" y="1363479"/>
                </a:lnTo>
                <a:cubicBezTo>
                  <a:pt x="987046" y="1391389"/>
                  <a:pt x="991418" y="1341827"/>
                  <a:pt x="989043" y="1346093"/>
                </a:cubicBezTo>
                <a:lnTo>
                  <a:pt x="986960" y="1351857"/>
                </a:lnTo>
                <a:lnTo>
                  <a:pt x="985769" y="1334556"/>
                </a:lnTo>
                <a:cubicBezTo>
                  <a:pt x="983992" y="1300062"/>
                  <a:pt x="982872" y="1251835"/>
                  <a:pt x="982507" y="1216698"/>
                </a:cubicBezTo>
                <a:cubicBezTo>
                  <a:pt x="989105" y="1176777"/>
                  <a:pt x="968656" y="1115073"/>
                  <a:pt x="984836" y="1082381"/>
                </a:cubicBezTo>
                <a:cubicBezTo>
                  <a:pt x="976467" y="1067557"/>
                  <a:pt x="974466" y="1054191"/>
                  <a:pt x="993140" y="1043366"/>
                </a:cubicBezTo>
                <a:cubicBezTo>
                  <a:pt x="994613" y="1005627"/>
                  <a:pt x="972947" y="994211"/>
                  <a:pt x="995544" y="972540"/>
                </a:cubicBezTo>
                <a:cubicBezTo>
                  <a:pt x="1001437" y="952637"/>
                  <a:pt x="1021106" y="938879"/>
                  <a:pt x="1028500" y="923945"/>
                </a:cubicBezTo>
                <a:cubicBezTo>
                  <a:pt x="1032923" y="901661"/>
                  <a:pt x="1022511" y="861628"/>
                  <a:pt x="1022082" y="838835"/>
                </a:cubicBezTo>
                <a:cubicBezTo>
                  <a:pt x="1057150" y="821053"/>
                  <a:pt x="1014683" y="811325"/>
                  <a:pt x="1025925" y="787183"/>
                </a:cubicBezTo>
                <a:cubicBezTo>
                  <a:pt x="1039299" y="775919"/>
                  <a:pt x="1041738" y="767701"/>
                  <a:pt x="1027904" y="756272"/>
                </a:cubicBezTo>
                <a:cubicBezTo>
                  <a:pt x="1092931" y="704439"/>
                  <a:pt x="1063111" y="690611"/>
                  <a:pt x="1088796" y="641639"/>
                </a:cubicBezTo>
                <a:cubicBezTo>
                  <a:pt x="1115586" y="599503"/>
                  <a:pt x="1101832" y="585408"/>
                  <a:pt x="1164389" y="545140"/>
                </a:cubicBezTo>
                <a:cubicBezTo>
                  <a:pt x="1183904" y="515341"/>
                  <a:pt x="1212474" y="444932"/>
                  <a:pt x="1225321" y="413843"/>
                </a:cubicBezTo>
                <a:cubicBezTo>
                  <a:pt x="1235550" y="389613"/>
                  <a:pt x="1230254" y="392779"/>
                  <a:pt x="1241477" y="358607"/>
                </a:cubicBezTo>
                <a:cubicBezTo>
                  <a:pt x="1244505" y="325057"/>
                  <a:pt x="1241891" y="287714"/>
                  <a:pt x="1246119" y="254866"/>
                </a:cubicBezTo>
                <a:cubicBezTo>
                  <a:pt x="1250325" y="233178"/>
                  <a:pt x="1255354" y="194919"/>
                  <a:pt x="1266837" y="161517"/>
                </a:cubicBezTo>
                <a:cubicBezTo>
                  <a:pt x="1312077" y="135871"/>
                  <a:pt x="1280314" y="75805"/>
                  <a:pt x="1315021" y="54455"/>
                </a:cubicBezTo>
                <a:cubicBezTo>
                  <a:pt x="1325412" y="38765"/>
                  <a:pt x="1323873" y="23602"/>
                  <a:pt x="1319335" y="8880"/>
                </a:cubicBezTo>
                <a:lnTo>
                  <a:pt x="1316402" y="852"/>
                </a:lnTo>
                <a:lnTo>
                  <a:pt x="1207569" y="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DACD3D85-5D32-1D04-5688-A569F0AFC19F}"/>
              </a:ext>
            </a:extLst>
          </p:cNvPr>
          <p:cNvSpPr>
            <a:spLocks noGrp="1"/>
          </p:cNvSpPr>
          <p:nvPr>
            <p:ph type="title"/>
          </p:nvPr>
        </p:nvSpPr>
        <p:spPr>
          <a:xfrm>
            <a:off x="16578" y="-116706"/>
            <a:ext cx="9770022" cy="1330841"/>
          </a:xfrm>
        </p:spPr>
        <p:txBody>
          <a:bodyPr>
            <a:normAutofit/>
          </a:bodyPr>
          <a:lstStyle/>
          <a:p>
            <a:r>
              <a:rPr lang="en-US" sz="5400" b="1" dirty="0">
                <a:effectLst>
                  <a:outerShdw blurRad="38100" dist="38100" dir="2700000" algn="tl">
                    <a:srgbClr val="000000">
                      <a:alpha val="43137"/>
                    </a:srgbClr>
                  </a:outerShdw>
                </a:effectLst>
              </a:rPr>
              <a:t>Introduction</a:t>
            </a:r>
            <a:r>
              <a:rPr lang="en-US" b="1" dirty="0">
                <a:effectLst>
                  <a:outerShdw blurRad="38100" dist="38100" dir="2700000" algn="tl">
                    <a:srgbClr val="000000">
                      <a:alpha val="43137"/>
                    </a:srgbClr>
                  </a:outerShdw>
                </a:effectLst>
              </a:rPr>
              <a:t>:</a:t>
            </a:r>
            <a:endParaRPr lang="ar-SA" b="1"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7B51E68A-0E3A-81A0-86D7-CAD276BA55C9}"/>
              </a:ext>
            </a:extLst>
          </p:cNvPr>
          <p:cNvSpPr>
            <a:spLocks noGrp="1"/>
          </p:cNvSpPr>
          <p:nvPr>
            <p:ph idx="1"/>
          </p:nvPr>
        </p:nvSpPr>
        <p:spPr>
          <a:xfrm>
            <a:off x="562606" y="1122303"/>
            <a:ext cx="7147685" cy="5645755"/>
          </a:xfrm>
        </p:spPr>
        <p:txBody>
          <a:bodyPr>
            <a:normAutofit/>
          </a:bodyPr>
          <a:lstStyle/>
          <a:p>
            <a:pPr marL="0" indent="0">
              <a:buNone/>
            </a:pPr>
            <a:r>
              <a:rPr lang="en-US" dirty="0"/>
              <a:t>Imagine that you became ill or injured or needed to go to the urgent care center, emergency department or hospital. How would you respond?.</a:t>
            </a:r>
          </a:p>
          <a:p>
            <a:pPr marL="0" indent="0">
              <a:buNone/>
            </a:pPr>
            <a:r>
              <a:rPr lang="en-US" dirty="0"/>
              <a:t>Now imagine that you were a child in the same situation. How do you think you might react?.</a:t>
            </a:r>
          </a:p>
          <a:p>
            <a:pPr marL="0" indent="0">
              <a:buNone/>
            </a:pPr>
            <a:r>
              <a:rPr lang="en-US" dirty="0"/>
              <a:t> Typically, when you think about infants and children, you think about cute little babies </a:t>
            </a:r>
            <a:r>
              <a:rPr lang="en-US" b="1" dirty="0"/>
              <a:t>cooing</a:t>
            </a:r>
            <a:r>
              <a:rPr lang="en-US" dirty="0"/>
              <a:t>, </a:t>
            </a:r>
            <a:r>
              <a:rPr lang="en-US" b="1" dirty="0"/>
              <a:t>giggling</a:t>
            </a:r>
            <a:r>
              <a:rPr lang="en-US" dirty="0"/>
              <a:t> and </a:t>
            </a:r>
            <a:r>
              <a:rPr lang="en-US" b="1" dirty="0"/>
              <a:t>crawling</a:t>
            </a:r>
            <a:r>
              <a:rPr lang="en-US" dirty="0"/>
              <a:t> about, and boys and girls running around, playing on the playground and enjoying themselves.</a:t>
            </a:r>
            <a:endParaRPr lang="ar-SA" dirty="0"/>
          </a:p>
        </p:txBody>
      </p:sp>
      <p:sp>
        <p:nvSpPr>
          <p:cNvPr id="14" name="Freeform: Shape 13">
            <a:extLst>
              <a:ext uri="{FF2B5EF4-FFF2-40B4-BE49-F238E27FC236}">
                <a16:creationId xmlns:a16="http://schemas.microsoft.com/office/drawing/2014/main" id="{B7D3B4FC-79F4-47D2-9D79-DA876E6AD8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30496" y="2022496"/>
            <a:ext cx="3795039" cy="4043934"/>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FFFFF"/>
          </a:solidFill>
          <a:ln>
            <a:noFill/>
          </a:ln>
          <a:effectLst>
            <a:outerShdw blurRad="381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5" name="Graphic 4" descr="Brain in head outline">
            <a:extLst>
              <a:ext uri="{FF2B5EF4-FFF2-40B4-BE49-F238E27FC236}">
                <a16:creationId xmlns:a16="http://schemas.microsoft.com/office/drawing/2014/main" id="{A89D53E9-EF21-50C5-BD76-FEB26DC8A01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91362" y="2308377"/>
            <a:ext cx="3482910" cy="3482910"/>
          </a:xfrm>
          <a:prstGeom prst="rect">
            <a:avLst/>
          </a:prstGeom>
        </p:spPr>
      </p:pic>
      <p:sp>
        <p:nvSpPr>
          <p:cNvPr id="16" name="Rectangle 6">
            <a:extLst>
              <a:ext uri="{FF2B5EF4-FFF2-40B4-BE49-F238E27FC236}">
                <a16:creationId xmlns:a16="http://schemas.microsoft.com/office/drawing/2014/main" id="{2775D660-3127-4688-9782-F7C4639B16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2788" y="5952857"/>
            <a:ext cx="1367625"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5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Graphic 12" descr="Lightbulb and pencil outline">
            <a:extLst>
              <a:ext uri="{FF2B5EF4-FFF2-40B4-BE49-F238E27FC236}">
                <a16:creationId xmlns:a16="http://schemas.microsoft.com/office/drawing/2014/main" id="{954247A4-8411-5C9B-C4ED-47642448CCD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7053" y="1032361"/>
            <a:ext cx="573906" cy="573906"/>
          </a:xfrm>
          <a:prstGeom prst="rect">
            <a:avLst/>
          </a:prstGeom>
        </p:spPr>
      </p:pic>
      <p:pic>
        <p:nvPicPr>
          <p:cNvPr id="15" name="Graphic 14" descr="Lightbulb and pencil outline">
            <a:extLst>
              <a:ext uri="{FF2B5EF4-FFF2-40B4-BE49-F238E27FC236}">
                <a16:creationId xmlns:a16="http://schemas.microsoft.com/office/drawing/2014/main" id="{35B6DBAA-585C-9469-B377-FFB599F12C7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7053" y="2728570"/>
            <a:ext cx="573906" cy="573906"/>
          </a:xfrm>
          <a:prstGeom prst="rect">
            <a:avLst/>
          </a:prstGeom>
        </p:spPr>
      </p:pic>
      <p:pic>
        <p:nvPicPr>
          <p:cNvPr id="17" name="Graphic 16" descr="Lightbulb and pencil outline">
            <a:extLst>
              <a:ext uri="{FF2B5EF4-FFF2-40B4-BE49-F238E27FC236}">
                <a16:creationId xmlns:a16="http://schemas.microsoft.com/office/drawing/2014/main" id="{0FA76988-971D-6312-3D04-86DD5691A57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300" y="3984975"/>
            <a:ext cx="573906" cy="573906"/>
          </a:xfrm>
          <a:prstGeom prst="rect">
            <a:avLst/>
          </a:prstGeom>
        </p:spPr>
      </p:pic>
    </p:spTree>
    <p:extLst>
      <p:ext uri="{BB962C8B-B14F-4D97-AF65-F5344CB8AC3E}">
        <p14:creationId xmlns:p14="http://schemas.microsoft.com/office/powerpoint/2010/main" val="29078415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C9486-C3BB-843B-2A75-1EF8E7F67730}"/>
              </a:ext>
            </a:extLst>
          </p:cNvPr>
          <p:cNvSpPr>
            <a:spLocks noGrp="1"/>
          </p:cNvSpPr>
          <p:nvPr>
            <p:ph type="title"/>
          </p:nvPr>
        </p:nvSpPr>
        <p:spPr>
          <a:xfrm>
            <a:off x="838200" y="0"/>
            <a:ext cx="10515600" cy="1325563"/>
          </a:xfrm>
        </p:spPr>
        <p:txBody>
          <a:bodyPr/>
          <a:lstStyle/>
          <a:p>
            <a:r>
              <a:rPr lang="en-US" dirty="0">
                <a:effectLst>
                  <a:outerShdw blurRad="38100" dist="38100" dir="2700000" algn="tl">
                    <a:srgbClr val="000000">
                      <a:alpha val="43137"/>
                    </a:srgbClr>
                  </a:outerShdw>
                </a:effectLst>
              </a:rPr>
              <a:t>Toddlers:</a:t>
            </a:r>
            <a:endParaRPr lang="ar-SA" dirty="0"/>
          </a:p>
        </p:txBody>
      </p:sp>
      <p:sp>
        <p:nvSpPr>
          <p:cNvPr id="3" name="Content Placeholder 2">
            <a:extLst>
              <a:ext uri="{FF2B5EF4-FFF2-40B4-BE49-F238E27FC236}">
                <a16:creationId xmlns:a16="http://schemas.microsoft.com/office/drawing/2014/main" id="{D6E0F718-DF7E-D98B-CCDD-B1CB31BA037F}"/>
              </a:ext>
            </a:extLst>
          </p:cNvPr>
          <p:cNvSpPr>
            <a:spLocks noGrp="1"/>
          </p:cNvSpPr>
          <p:nvPr>
            <p:ph idx="1"/>
          </p:nvPr>
        </p:nvSpPr>
        <p:spPr>
          <a:xfrm>
            <a:off x="914400" y="1067515"/>
            <a:ext cx="10795000" cy="5475691"/>
          </a:xfrm>
        </p:spPr>
        <p:txBody>
          <a:bodyPr>
            <a:normAutofit fontScale="92500" lnSpcReduction="20000"/>
          </a:bodyPr>
          <a:lstStyle/>
          <a:p>
            <a:r>
              <a:rPr lang="en-US" dirty="0"/>
              <a:t>Caring for a toddler can be </a:t>
            </a:r>
            <a:r>
              <a:rPr lang="en-US" b="1" dirty="0"/>
              <a:t>challenging</a:t>
            </a:r>
            <a:r>
              <a:rPr lang="en-US" dirty="0"/>
              <a:t> because the toddler needs </a:t>
            </a:r>
            <a:r>
              <a:rPr lang="en-US" b="1" dirty="0"/>
              <a:t>structure</a:t>
            </a:r>
            <a:r>
              <a:rPr lang="en-US" dirty="0"/>
              <a:t> and </a:t>
            </a:r>
            <a:r>
              <a:rPr lang="en-US" b="1" dirty="0"/>
              <a:t>routine</a:t>
            </a:r>
            <a:r>
              <a:rPr lang="en-US" dirty="0"/>
              <a:t>. </a:t>
            </a:r>
          </a:p>
          <a:p>
            <a:r>
              <a:rPr lang="en-US" dirty="0"/>
              <a:t>However, toddlers also need to be able to explore their surroundings to satisfy their curiosity. </a:t>
            </a:r>
          </a:p>
          <a:p>
            <a:r>
              <a:rPr lang="en-US" dirty="0"/>
              <a:t>Toddlers are attempting to establish their independence as they explore the world around them. Thus, </a:t>
            </a:r>
            <a:r>
              <a:rPr lang="en-US" b="1" dirty="0"/>
              <a:t>a loss of control is a major issue for this age group</a:t>
            </a:r>
            <a:r>
              <a:rPr lang="en-US" dirty="0"/>
              <a:t>. In addition, toddlers have a fear of strangers.</a:t>
            </a:r>
          </a:p>
          <a:p>
            <a:r>
              <a:rPr lang="en-US" dirty="0"/>
              <a:t>Always introduce yourself to the child and explain your role in terms that the child can understand. Use simple, concrete terms and speak to the child at his eye level. However, do not be surprised if the toddler does not respond immediately to you. . Remember, he views you as a stranger.</a:t>
            </a:r>
          </a:p>
          <a:p>
            <a:r>
              <a:rPr lang="en-US" dirty="0"/>
              <a:t>In addition, try to follow the child’s normal routines. Perhaps the child has a snack of milk and cookies before going to bed. Or his parents read him a bedtime story. Regardless of what the routine is, try to follow it, if possible, because you will be helping to restore the toddler’s feeling of control.</a:t>
            </a:r>
            <a:endParaRPr lang="ar-SA" dirty="0"/>
          </a:p>
        </p:txBody>
      </p:sp>
      <p:pic>
        <p:nvPicPr>
          <p:cNvPr id="7" name="Graphic 6" descr="Baby crawling outline">
            <a:extLst>
              <a:ext uri="{FF2B5EF4-FFF2-40B4-BE49-F238E27FC236}">
                <a16:creationId xmlns:a16="http://schemas.microsoft.com/office/drawing/2014/main" id="{FD91A604-42D6-B028-3469-5CF515E3291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205581"/>
            <a:ext cx="914400" cy="914400"/>
          </a:xfrm>
          <a:prstGeom prst="rect">
            <a:avLst/>
          </a:prstGeom>
        </p:spPr>
      </p:pic>
    </p:spTree>
    <p:extLst>
      <p:ext uri="{BB962C8B-B14F-4D97-AF65-F5344CB8AC3E}">
        <p14:creationId xmlns:p14="http://schemas.microsoft.com/office/powerpoint/2010/main" val="6275018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6708FAB-3898-47A9-B05A-AB9ECBD9E7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CD48B58-9630-FB12-07D2-BDC52C717213}"/>
              </a:ext>
            </a:extLst>
          </p:cNvPr>
          <p:cNvSpPr>
            <a:spLocks noGrp="1"/>
          </p:cNvSpPr>
          <p:nvPr>
            <p:ph type="title"/>
          </p:nvPr>
        </p:nvSpPr>
        <p:spPr>
          <a:xfrm>
            <a:off x="61062" y="-446061"/>
            <a:ext cx="10117810" cy="1150470"/>
          </a:xfrm>
        </p:spPr>
        <p:txBody>
          <a:bodyPr anchor="b">
            <a:normAutofit/>
          </a:bodyPr>
          <a:lstStyle/>
          <a:p>
            <a:r>
              <a:rPr lang="en-US" sz="4000" b="1" dirty="0"/>
              <a:t>CONT…</a:t>
            </a:r>
            <a:endParaRPr lang="ar-SA" sz="4000" dirty="0"/>
          </a:p>
        </p:txBody>
      </p:sp>
      <p:sp>
        <p:nvSpPr>
          <p:cNvPr id="3" name="Content Placeholder 2">
            <a:extLst>
              <a:ext uri="{FF2B5EF4-FFF2-40B4-BE49-F238E27FC236}">
                <a16:creationId xmlns:a16="http://schemas.microsoft.com/office/drawing/2014/main" id="{05612FA4-4DFB-38BB-DDC1-0EBFDAF9EAC8}"/>
              </a:ext>
            </a:extLst>
          </p:cNvPr>
          <p:cNvSpPr>
            <a:spLocks noGrp="1"/>
          </p:cNvSpPr>
          <p:nvPr>
            <p:ph idx="1"/>
          </p:nvPr>
        </p:nvSpPr>
        <p:spPr>
          <a:xfrm>
            <a:off x="61062" y="770667"/>
            <a:ext cx="7355738" cy="5625558"/>
          </a:xfrm>
        </p:spPr>
        <p:txBody>
          <a:bodyPr anchor="t">
            <a:normAutofit fontScale="77500" lnSpcReduction="20000"/>
          </a:bodyPr>
          <a:lstStyle/>
          <a:p>
            <a:r>
              <a:rPr lang="en-US" sz="2400" dirty="0"/>
              <a:t>Toddlers, although able to talk, have difficulty putting their feelings into words. </a:t>
            </a:r>
          </a:p>
          <a:p>
            <a:r>
              <a:rPr lang="en-US" sz="2400" dirty="0"/>
              <a:t>In addition, their ability to understand what is happening to them is limited. As a result, they may act out, have temper tantrums or regress to a previous level of functioning to cope. </a:t>
            </a:r>
          </a:p>
          <a:p>
            <a:r>
              <a:rPr lang="en-US" sz="2400" dirty="0"/>
              <a:t>You can help the toddler cope with the situation by spending time with the toddler and helping him understand what is happening.</a:t>
            </a:r>
          </a:p>
          <a:p>
            <a:r>
              <a:rPr lang="en-US" sz="2400" dirty="0"/>
              <a:t> Use the child’s natural sense of curiosity at this stage as an aid (Figure 21-2). For example, allow the child to handle or touch the stethoscope before taking </a:t>
            </a:r>
            <a:r>
              <a:rPr lang="en-US" sz="2300" dirty="0"/>
              <a:t>vital signs. </a:t>
            </a:r>
          </a:p>
          <a:p>
            <a:r>
              <a:rPr lang="en-US" sz="2600" dirty="0"/>
              <a:t>The child can pretend to listen to his own heart or the heart of a doll. Or let the child put a bandage on the arm of a stuffed toy or doll before or after an invasive procedure. </a:t>
            </a:r>
          </a:p>
          <a:p>
            <a:r>
              <a:rPr lang="en-US" sz="2600" dirty="0"/>
              <a:t>Additionally, you can encourage the child to play with things that he routinely plays with when well.</a:t>
            </a:r>
          </a:p>
          <a:p>
            <a:r>
              <a:rPr lang="en-US" sz="2600" dirty="0"/>
              <a:t> For example, if the child enjoys miniature cars or has a favorite doll, have the parents bring the toy to the hospital with the child. </a:t>
            </a:r>
          </a:p>
          <a:p>
            <a:r>
              <a:rPr lang="en-US" sz="2600" dirty="0"/>
              <a:t>Not only does this bring the child pleasure, it also helps to promote some consistency, which helps the child to feel as if he has some control over the situation</a:t>
            </a:r>
            <a:endParaRPr lang="ar-SA" sz="2600" dirty="0"/>
          </a:p>
        </p:txBody>
      </p:sp>
      <p:pic>
        <p:nvPicPr>
          <p:cNvPr id="5" name="Picture 4" descr="A person and a child&#10;&#10;Description automatically generated">
            <a:extLst>
              <a:ext uri="{FF2B5EF4-FFF2-40B4-BE49-F238E27FC236}">
                <a16:creationId xmlns:a16="http://schemas.microsoft.com/office/drawing/2014/main" id="{F9589086-FF9E-ED80-4F30-CE8A2B7BD5A5}"/>
              </a:ext>
            </a:extLst>
          </p:cNvPr>
          <p:cNvPicPr>
            <a:picLocks noChangeAspect="1"/>
          </p:cNvPicPr>
          <p:nvPr/>
        </p:nvPicPr>
        <p:blipFill rotWithShape="1">
          <a:blip r:embed="rId2">
            <a:extLst>
              <a:ext uri="{28A0092B-C50C-407E-A947-70E740481C1C}">
                <a14:useLocalDpi xmlns:a14="http://schemas.microsoft.com/office/drawing/2010/main" val="0"/>
              </a:ext>
            </a:extLst>
          </a:blip>
          <a:srcRect r="3260" b="5"/>
          <a:stretch/>
        </p:blipFill>
        <p:spPr>
          <a:xfrm>
            <a:off x="7613650" y="134911"/>
            <a:ext cx="4453788" cy="6183443"/>
          </a:xfrm>
          <a:prstGeom prst="rect">
            <a:avLst/>
          </a:prstGeom>
        </p:spPr>
      </p:pic>
      <p:sp>
        <p:nvSpPr>
          <p:cNvPr id="12" name="Rectangle 11">
            <a:extLst>
              <a:ext uri="{FF2B5EF4-FFF2-40B4-BE49-F238E27FC236}">
                <a16:creationId xmlns:a16="http://schemas.microsoft.com/office/drawing/2014/main" id="{2E438CA0-CB4D-4C94-8C39-9C7FC9BBEE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1962"/>
            <a:ext cx="12191998" cy="461774"/>
          </a:xfrm>
          <a:prstGeom prst="rect">
            <a:avLst/>
          </a:prstGeom>
          <a:gradFill>
            <a:gsLst>
              <a:gs pos="0">
                <a:srgbClr val="000000"/>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B2C05E3-84E7-4957-95EF-B471CBF71C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1962"/>
            <a:ext cx="4076698" cy="464399"/>
          </a:xfrm>
          <a:prstGeom prst="rect">
            <a:avLst/>
          </a:prstGeom>
          <a:gradFill>
            <a:gsLst>
              <a:gs pos="0">
                <a:srgbClr val="000000">
                  <a:alpha val="46000"/>
                </a:srgbClr>
              </a:gs>
              <a:gs pos="99000">
                <a:schemeClr val="accent1"/>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432922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766176"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0A564470-6BE7-574C-69E8-AD5C34C07EB8}"/>
              </a:ext>
            </a:extLst>
          </p:cNvPr>
          <p:cNvSpPr>
            <a:spLocks noGrp="1"/>
          </p:cNvSpPr>
          <p:nvPr>
            <p:ph type="title"/>
          </p:nvPr>
        </p:nvSpPr>
        <p:spPr>
          <a:xfrm>
            <a:off x="1137034" y="609597"/>
            <a:ext cx="9392421" cy="1330841"/>
          </a:xfrm>
        </p:spPr>
        <p:txBody>
          <a:bodyPr>
            <a:normAutofit/>
          </a:bodyPr>
          <a:lstStyle/>
          <a:p>
            <a:r>
              <a:rPr lang="en-US" dirty="0">
                <a:effectLst>
                  <a:outerShdw blurRad="38100" dist="38100" dir="2700000" algn="tl">
                    <a:srgbClr val="000000">
                      <a:alpha val="43137"/>
                    </a:srgbClr>
                  </a:outerShdw>
                </a:effectLst>
              </a:rPr>
              <a:t>Preschoolers :</a:t>
            </a:r>
            <a:endParaRPr lang="ar-SA"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4628D358-5812-3602-7AA9-8C5024A6CB1E}"/>
              </a:ext>
            </a:extLst>
          </p:cNvPr>
          <p:cNvSpPr>
            <a:spLocks noGrp="1"/>
          </p:cNvSpPr>
          <p:nvPr>
            <p:ph idx="1"/>
          </p:nvPr>
        </p:nvSpPr>
        <p:spPr>
          <a:xfrm>
            <a:off x="23130" y="2061836"/>
            <a:ext cx="7712439" cy="4908590"/>
          </a:xfrm>
        </p:spPr>
        <p:txBody>
          <a:bodyPr>
            <a:normAutofit fontScale="92500" lnSpcReduction="10000"/>
          </a:bodyPr>
          <a:lstStyle/>
          <a:p>
            <a:r>
              <a:rPr lang="en-US" sz="2400" b="1" dirty="0"/>
              <a:t>Preschoolers</a:t>
            </a:r>
            <a:r>
              <a:rPr lang="en-US" sz="2400" dirty="0"/>
              <a:t> are engaged in fantasy and creativity and have a view of the world as revolving around them. </a:t>
            </a:r>
          </a:p>
          <a:p>
            <a:r>
              <a:rPr lang="en-US" sz="2400" dirty="0"/>
              <a:t>Their level of understanding is better than that of a toddler. As a result, they can probably understand that they are sick. </a:t>
            </a:r>
          </a:p>
          <a:p>
            <a:r>
              <a:rPr lang="en-US" sz="2400" dirty="0"/>
              <a:t>However, they are usually unable to understand the cause of the illness or injury or the issues involved. They take information literally.</a:t>
            </a:r>
          </a:p>
          <a:p>
            <a:r>
              <a:rPr lang="en-US" sz="2400" dirty="0"/>
              <a:t> So, when talking with the child, use words that the child will understand and avoid words that sound alike, such as “die” and “dye,” or that have double meanings.</a:t>
            </a:r>
          </a:p>
          <a:p>
            <a:r>
              <a:rPr lang="en-US" sz="2200" dirty="0"/>
              <a:t> Think about the word “stool.” To you, it would probably imply a bowel movement. However, a preschooler would interpret “stool” to mean a small chair. In this case, use words that would be familiar to the child, such as “poop.” Find out from the child’s parents what words the child typically uses for routine activities such as going to the bathroom, eating lunch or going to bed.</a:t>
            </a:r>
            <a:endParaRPr lang="ar-SA" sz="2200" dirty="0"/>
          </a:p>
        </p:txBody>
      </p:sp>
      <p:pic>
        <p:nvPicPr>
          <p:cNvPr id="5" name="Graphic 4" descr="Man with kid outline">
            <a:extLst>
              <a:ext uri="{FF2B5EF4-FFF2-40B4-BE49-F238E27FC236}">
                <a16:creationId xmlns:a16="http://schemas.microsoft.com/office/drawing/2014/main" id="{A4197CF2-54D2-5D1D-0BF8-9D90478B048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235662" y="2184914"/>
            <a:ext cx="3755915" cy="3755915"/>
          </a:xfrm>
          <a:prstGeom prst="rect">
            <a:avLst/>
          </a:prstGeom>
        </p:spPr>
      </p:pic>
      <p:sp>
        <p:nvSpPr>
          <p:cNvPr id="14" name="Freeform: Shape 13">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381624" y="6209414"/>
            <a:ext cx="6810375"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7639149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394FC-A31B-E26A-F1C1-25F546906DE0}"/>
              </a:ext>
            </a:extLst>
          </p:cNvPr>
          <p:cNvSpPr>
            <a:spLocks noGrp="1"/>
          </p:cNvSpPr>
          <p:nvPr>
            <p:ph type="title"/>
          </p:nvPr>
        </p:nvSpPr>
        <p:spPr>
          <a:xfrm>
            <a:off x="101600" y="-244475"/>
            <a:ext cx="10515600" cy="1325563"/>
          </a:xfrm>
        </p:spPr>
        <p:txBody>
          <a:bodyPr/>
          <a:lstStyle/>
          <a:p>
            <a:r>
              <a:rPr lang="en-US" sz="4400" b="1" dirty="0"/>
              <a:t>CONT…</a:t>
            </a:r>
            <a:endParaRPr lang="ar-SA" dirty="0"/>
          </a:p>
        </p:txBody>
      </p:sp>
      <p:sp>
        <p:nvSpPr>
          <p:cNvPr id="3" name="Content Placeholder 2">
            <a:extLst>
              <a:ext uri="{FF2B5EF4-FFF2-40B4-BE49-F238E27FC236}">
                <a16:creationId xmlns:a16="http://schemas.microsoft.com/office/drawing/2014/main" id="{4E780B45-CCD7-6D3C-423D-32E521C80986}"/>
              </a:ext>
            </a:extLst>
          </p:cNvPr>
          <p:cNvSpPr>
            <a:spLocks noGrp="1"/>
          </p:cNvSpPr>
          <p:nvPr>
            <p:ph idx="1"/>
          </p:nvPr>
        </p:nvSpPr>
        <p:spPr>
          <a:xfrm>
            <a:off x="152400" y="847724"/>
            <a:ext cx="10515600" cy="5673725"/>
          </a:xfrm>
        </p:spPr>
        <p:txBody>
          <a:bodyPr>
            <a:normAutofit fontScale="92500" lnSpcReduction="10000"/>
          </a:bodyPr>
          <a:lstStyle/>
          <a:p>
            <a:r>
              <a:rPr lang="en-US" b="1" dirty="0"/>
              <a:t>Preschoolers</a:t>
            </a:r>
            <a:r>
              <a:rPr lang="en-US" dirty="0"/>
              <a:t> have a fear of body mutilation. </a:t>
            </a:r>
          </a:p>
          <a:p>
            <a:r>
              <a:rPr lang="en-US" dirty="0"/>
              <a:t>When caring for a child who will need invasive procedures, assist with preparing the child beforehand. </a:t>
            </a:r>
          </a:p>
          <a:p>
            <a:r>
              <a:rPr lang="en-US" dirty="0"/>
              <a:t>Keep the information simple, direct and honest, remembering that this age group interprets things literally.</a:t>
            </a:r>
          </a:p>
          <a:p>
            <a:r>
              <a:rPr lang="en-US" dirty="0"/>
              <a:t> Do not tell the child that the test or procedure will not hurt if it will.</a:t>
            </a:r>
          </a:p>
          <a:p>
            <a:r>
              <a:rPr lang="en-US" dirty="0"/>
              <a:t> Instead, let the child know what she might feel (for example, some pressure, a short pinch or tightness). </a:t>
            </a:r>
          </a:p>
          <a:p>
            <a:r>
              <a:rPr lang="en-US" dirty="0"/>
              <a:t>Work with the nurse on how to minimize the child’s risk for pain. </a:t>
            </a:r>
          </a:p>
          <a:p>
            <a:r>
              <a:rPr lang="en-US" dirty="0"/>
              <a:t>As with toddlers, encourage the preschooler to “play” with any materials or equipment that may be used. </a:t>
            </a:r>
          </a:p>
          <a:p>
            <a:r>
              <a:rPr lang="en-US" dirty="0"/>
              <a:t>When appropriate, allow the child to make simple decisions about her care, such as picking out an adhesive bandage to place over the site or choosing a special snack. Doing so promotes feelings of control.</a:t>
            </a:r>
            <a:endParaRPr lang="ar-SA" dirty="0"/>
          </a:p>
        </p:txBody>
      </p:sp>
    </p:spTree>
    <p:extLst>
      <p:ext uri="{BB962C8B-B14F-4D97-AF65-F5344CB8AC3E}">
        <p14:creationId xmlns:p14="http://schemas.microsoft.com/office/powerpoint/2010/main" val="10916637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A3DB7-62A4-0319-3C66-1E8597C79962}"/>
              </a:ext>
            </a:extLst>
          </p:cNvPr>
          <p:cNvSpPr>
            <a:spLocks noGrp="1"/>
          </p:cNvSpPr>
          <p:nvPr>
            <p:ph type="title"/>
          </p:nvPr>
        </p:nvSpPr>
        <p:spPr>
          <a:xfrm>
            <a:off x="50800" y="-276225"/>
            <a:ext cx="10515600" cy="1325563"/>
          </a:xfrm>
        </p:spPr>
        <p:txBody>
          <a:bodyPr/>
          <a:lstStyle/>
          <a:p>
            <a:r>
              <a:rPr lang="en-US" sz="4400" b="1" dirty="0"/>
              <a:t>CONT…</a:t>
            </a:r>
            <a:endParaRPr lang="ar-SA" dirty="0"/>
          </a:p>
        </p:txBody>
      </p:sp>
      <p:sp>
        <p:nvSpPr>
          <p:cNvPr id="3" name="Content Placeholder 2">
            <a:extLst>
              <a:ext uri="{FF2B5EF4-FFF2-40B4-BE49-F238E27FC236}">
                <a16:creationId xmlns:a16="http://schemas.microsoft.com/office/drawing/2014/main" id="{465482AE-2E0C-3079-C846-33197BF895D7}"/>
              </a:ext>
            </a:extLst>
          </p:cNvPr>
          <p:cNvSpPr>
            <a:spLocks noGrp="1"/>
          </p:cNvSpPr>
          <p:nvPr>
            <p:ph idx="1"/>
          </p:nvPr>
        </p:nvSpPr>
        <p:spPr>
          <a:xfrm>
            <a:off x="171450" y="879474"/>
            <a:ext cx="10515600" cy="5819775"/>
          </a:xfrm>
        </p:spPr>
        <p:txBody>
          <a:bodyPr>
            <a:normAutofit fontScale="92500" lnSpcReduction="20000"/>
          </a:bodyPr>
          <a:lstStyle/>
          <a:p>
            <a:r>
              <a:rPr lang="en-US" dirty="0"/>
              <a:t>Children in this age group enjoy pretending.</a:t>
            </a:r>
          </a:p>
          <a:p>
            <a:r>
              <a:rPr lang="en-US" dirty="0"/>
              <a:t> Encourage the child to express her feelings through play with dolls, stuffed toys or puppets. </a:t>
            </a:r>
          </a:p>
          <a:p>
            <a:r>
              <a:rPr lang="en-US" b="1" dirty="0"/>
              <a:t>Preschoolers</a:t>
            </a:r>
            <a:r>
              <a:rPr lang="en-US" dirty="0"/>
              <a:t> will often talk through puppets or dolls as a safe way to express their feelings. </a:t>
            </a:r>
          </a:p>
          <a:p>
            <a:r>
              <a:rPr lang="en-US" dirty="0"/>
              <a:t>Drawing or coloring is also helpful in encouraging the child to express her feelings.</a:t>
            </a:r>
          </a:p>
          <a:p>
            <a:r>
              <a:rPr lang="en-US" b="1" dirty="0"/>
              <a:t>Fear</a:t>
            </a:r>
            <a:r>
              <a:rPr lang="en-US" dirty="0"/>
              <a:t> of the </a:t>
            </a:r>
            <a:r>
              <a:rPr lang="en-US" b="1" dirty="0"/>
              <a:t>dark</a:t>
            </a:r>
            <a:r>
              <a:rPr lang="en-US" dirty="0"/>
              <a:t> and </a:t>
            </a:r>
            <a:r>
              <a:rPr lang="en-US" b="1" dirty="0"/>
              <a:t>nighttime</a:t>
            </a:r>
            <a:r>
              <a:rPr lang="en-US" dirty="0"/>
              <a:t> are </a:t>
            </a:r>
            <a:r>
              <a:rPr lang="en-US" b="1" u="sng" dirty="0"/>
              <a:t>common fears in this age group</a:t>
            </a:r>
            <a:r>
              <a:rPr lang="en-US" dirty="0"/>
              <a:t>.</a:t>
            </a:r>
          </a:p>
          <a:p>
            <a:r>
              <a:rPr lang="en-US" dirty="0"/>
              <a:t> Adhere to the child’s typical bedtime routine as much as possible. </a:t>
            </a:r>
          </a:p>
          <a:p>
            <a:r>
              <a:rPr lang="en-US" dirty="0"/>
              <a:t>Reading the child a story or offering the child a small snack may be helpful. </a:t>
            </a:r>
          </a:p>
          <a:p>
            <a:r>
              <a:rPr lang="en-US" dirty="0"/>
              <a:t>Keep a small night light on or dim the lights for sleep. </a:t>
            </a:r>
          </a:p>
          <a:p>
            <a:r>
              <a:rPr lang="en-US" dirty="0"/>
              <a:t>If the child is hospitalized, keep the room door slightly ajar to allow light from the hallway to enter, but close blinds or curtains on windows to prevent any strange reflections or sights.</a:t>
            </a:r>
            <a:endParaRPr lang="ar-SA" dirty="0"/>
          </a:p>
        </p:txBody>
      </p:sp>
    </p:spTree>
    <p:extLst>
      <p:ext uri="{BB962C8B-B14F-4D97-AF65-F5344CB8AC3E}">
        <p14:creationId xmlns:p14="http://schemas.microsoft.com/office/powerpoint/2010/main" val="31024155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766176"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0038D1F3-B96E-831E-FD3A-CDB0A8441F2A}"/>
              </a:ext>
            </a:extLst>
          </p:cNvPr>
          <p:cNvSpPr>
            <a:spLocks noGrp="1"/>
          </p:cNvSpPr>
          <p:nvPr>
            <p:ph type="title"/>
          </p:nvPr>
        </p:nvSpPr>
        <p:spPr>
          <a:xfrm>
            <a:off x="1137034" y="609597"/>
            <a:ext cx="9392421" cy="1330841"/>
          </a:xfrm>
        </p:spPr>
        <p:txBody>
          <a:bodyPr>
            <a:normAutofit/>
          </a:bodyPr>
          <a:lstStyle/>
          <a:p>
            <a:r>
              <a:rPr lang="en-US" dirty="0">
                <a:effectLst>
                  <a:outerShdw blurRad="38100" dist="38100" dir="2700000" algn="tl">
                    <a:srgbClr val="000000">
                      <a:alpha val="43137"/>
                    </a:srgbClr>
                  </a:outerShdw>
                </a:effectLst>
              </a:rPr>
              <a:t>School-age children: </a:t>
            </a:r>
            <a:endParaRPr lang="ar-SA"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406505D6-166F-46F1-82E6-4E32A7D6245F}"/>
              </a:ext>
            </a:extLst>
          </p:cNvPr>
          <p:cNvSpPr>
            <a:spLocks noGrp="1"/>
          </p:cNvSpPr>
          <p:nvPr>
            <p:ph idx="1"/>
          </p:nvPr>
        </p:nvSpPr>
        <p:spPr>
          <a:xfrm>
            <a:off x="61171" y="1940438"/>
            <a:ext cx="9022868" cy="5097444"/>
          </a:xfrm>
        </p:spPr>
        <p:txBody>
          <a:bodyPr>
            <a:normAutofit fontScale="92500" lnSpcReduction="10000"/>
          </a:bodyPr>
          <a:lstStyle/>
          <a:p>
            <a:pPr>
              <a:buFont typeface="Wingdings" panose="05000000000000000000" pitchFamily="2" charset="2"/>
              <a:buChar char="Ø"/>
            </a:pPr>
            <a:r>
              <a:rPr lang="en-US" sz="2000" b="1" dirty="0"/>
              <a:t>School-age</a:t>
            </a:r>
            <a:r>
              <a:rPr lang="en-US" sz="2000" dirty="0"/>
              <a:t> </a:t>
            </a:r>
            <a:r>
              <a:rPr lang="en-US" sz="2000" b="1" dirty="0"/>
              <a:t>children</a:t>
            </a:r>
            <a:r>
              <a:rPr lang="en-US" sz="2000" dirty="0"/>
              <a:t> are developing increased self confidence as they participate in the school environment and expand their skills and abilities.</a:t>
            </a:r>
          </a:p>
          <a:p>
            <a:pPr>
              <a:buFont typeface="Wingdings" panose="05000000000000000000" pitchFamily="2" charset="2"/>
              <a:buChar char="Ø"/>
            </a:pPr>
            <a:r>
              <a:rPr lang="en-US" sz="2000" dirty="0"/>
              <a:t> In addition, their ability to understand information, reasons and explanations is growing. </a:t>
            </a:r>
          </a:p>
          <a:p>
            <a:pPr>
              <a:buFont typeface="Wingdings" panose="05000000000000000000" pitchFamily="2" charset="2"/>
              <a:buChar char="Ø"/>
            </a:pPr>
            <a:r>
              <a:rPr lang="en-US" sz="2000" dirty="0"/>
              <a:t>They are expanding socially, both with friends and interests.</a:t>
            </a:r>
          </a:p>
          <a:p>
            <a:pPr>
              <a:buFont typeface="Wingdings" panose="05000000000000000000" pitchFamily="2" charset="2"/>
              <a:buChar char="Ø"/>
            </a:pPr>
            <a:r>
              <a:rPr lang="en-US" sz="2000" dirty="0"/>
              <a:t> Illness, injury or hospitalization can limit this expansion.</a:t>
            </a:r>
          </a:p>
          <a:p>
            <a:pPr>
              <a:buFont typeface="Wingdings" panose="05000000000000000000" pitchFamily="2" charset="2"/>
              <a:buChar char="Ø"/>
            </a:pPr>
            <a:r>
              <a:rPr lang="en-US" sz="2000" dirty="0"/>
              <a:t>When caring for school-age children, remember that they are gaining confidence in their abilities and like to be involved. </a:t>
            </a:r>
          </a:p>
          <a:p>
            <a:pPr>
              <a:buFont typeface="Wingdings" panose="05000000000000000000" pitchFamily="2" charset="2"/>
              <a:buChar char="Ø"/>
            </a:pPr>
            <a:r>
              <a:rPr lang="en-US" sz="2000" dirty="0"/>
              <a:t>They have the mental ability to understand what is happening and are able to follow directions. </a:t>
            </a:r>
          </a:p>
          <a:p>
            <a:pPr>
              <a:buFont typeface="Wingdings" panose="05000000000000000000" pitchFamily="2" charset="2"/>
              <a:buChar char="Ø"/>
            </a:pPr>
            <a:r>
              <a:rPr lang="en-US" sz="1800" dirty="0"/>
              <a:t>Talk with the child, using terms that he will understand. Answer the child’s questions honestly. Never make promises or statements that you cannot support.</a:t>
            </a:r>
          </a:p>
          <a:p>
            <a:pPr>
              <a:buFont typeface="Wingdings" panose="05000000000000000000" pitchFamily="2" charset="2"/>
              <a:buChar char="Ø"/>
            </a:pPr>
            <a:r>
              <a:rPr lang="en-US" sz="2200" dirty="0"/>
              <a:t> If a child asks you a question for which you do not know the answer, be honest and tell the child that you do not know but that you will talk with the nurse and find out. Doing so will help to develop trust with the child and reduce fears of injury, pain and disability.</a:t>
            </a:r>
            <a:endParaRPr lang="ar-SA" sz="2200" dirty="0"/>
          </a:p>
        </p:txBody>
      </p:sp>
      <p:pic>
        <p:nvPicPr>
          <p:cNvPr id="5" name="Graphic 4" descr="School girl outline">
            <a:extLst>
              <a:ext uri="{FF2B5EF4-FFF2-40B4-BE49-F238E27FC236}">
                <a16:creationId xmlns:a16="http://schemas.microsoft.com/office/drawing/2014/main" id="{D56583BB-06F6-0FB3-F88D-27971D3D024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74914" y="1551042"/>
            <a:ext cx="3755915" cy="3755915"/>
          </a:xfrm>
          <a:prstGeom prst="rect">
            <a:avLst/>
          </a:prstGeom>
        </p:spPr>
      </p:pic>
      <p:sp>
        <p:nvSpPr>
          <p:cNvPr id="14" name="Freeform: Shape 13">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381624" y="6209414"/>
            <a:ext cx="6810375"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4484965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6C435-9D87-ABBC-7A59-99EE5E363386}"/>
              </a:ext>
            </a:extLst>
          </p:cNvPr>
          <p:cNvSpPr>
            <a:spLocks noGrp="1"/>
          </p:cNvSpPr>
          <p:nvPr>
            <p:ph type="title"/>
          </p:nvPr>
        </p:nvSpPr>
        <p:spPr>
          <a:xfrm>
            <a:off x="82550" y="-250825"/>
            <a:ext cx="10515600" cy="1325563"/>
          </a:xfrm>
        </p:spPr>
        <p:txBody>
          <a:bodyPr/>
          <a:lstStyle/>
          <a:p>
            <a:r>
              <a:rPr lang="en-US" b="1" dirty="0"/>
              <a:t>Role while take care school age children:</a:t>
            </a:r>
            <a:endParaRPr lang="ar-SA" dirty="0"/>
          </a:p>
        </p:txBody>
      </p:sp>
      <p:graphicFrame>
        <p:nvGraphicFramePr>
          <p:cNvPr id="5" name="Content Placeholder 2">
            <a:extLst>
              <a:ext uri="{FF2B5EF4-FFF2-40B4-BE49-F238E27FC236}">
                <a16:creationId xmlns:a16="http://schemas.microsoft.com/office/drawing/2014/main" id="{5434841F-C360-1DCD-2A06-F91F7D822D6C}"/>
              </a:ext>
            </a:extLst>
          </p:cNvPr>
          <p:cNvGraphicFramePr>
            <a:graphicFrameLocks noGrp="1"/>
          </p:cNvGraphicFramePr>
          <p:nvPr>
            <p:ph idx="1"/>
            <p:extLst>
              <p:ext uri="{D42A27DB-BD31-4B8C-83A1-F6EECF244321}">
                <p14:modId xmlns:p14="http://schemas.microsoft.com/office/powerpoint/2010/main" val="2960236827"/>
              </p:ext>
            </p:extLst>
          </p:nvPr>
        </p:nvGraphicFramePr>
        <p:xfrm>
          <a:off x="82549" y="873125"/>
          <a:ext cx="12026901" cy="58799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626984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43E58-E7FA-B0BC-8D6B-59F2E200E364}"/>
              </a:ext>
            </a:extLst>
          </p:cNvPr>
          <p:cNvSpPr>
            <a:spLocks noGrp="1"/>
          </p:cNvSpPr>
          <p:nvPr>
            <p:ph type="title"/>
          </p:nvPr>
        </p:nvSpPr>
        <p:spPr>
          <a:xfrm>
            <a:off x="0" y="-301625"/>
            <a:ext cx="10515600" cy="1325563"/>
          </a:xfrm>
        </p:spPr>
        <p:txBody>
          <a:bodyPr/>
          <a:lstStyle/>
          <a:p>
            <a:r>
              <a:rPr lang="en-US" sz="4400" b="1" dirty="0"/>
              <a:t>CONT…</a:t>
            </a:r>
            <a:endParaRPr lang="ar-SA" dirty="0"/>
          </a:p>
        </p:txBody>
      </p:sp>
      <p:graphicFrame>
        <p:nvGraphicFramePr>
          <p:cNvPr id="4" name="Content Placeholder 2">
            <a:extLst>
              <a:ext uri="{FF2B5EF4-FFF2-40B4-BE49-F238E27FC236}">
                <a16:creationId xmlns:a16="http://schemas.microsoft.com/office/drawing/2014/main" id="{2B9CD0F4-BD8A-8058-FBA3-0F97A474BAA0}"/>
              </a:ext>
            </a:extLst>
          </p:cNvPr>
          <p:cNvGraphicFramePr>
            <a:graphicFrameLocks noGrp="1"/>
          </p:cNvGraphicFramePr>
          <p:nvPr>
            <p:ph idx="1"/>
            <p:extLst>
              <p:ext uri="{D42A27DB-BD31-4B8C-83A1-F6EECF244321}">
                <p14:modId xmlns:p14="http://schemas.microsoft.com/office/powerpoint/2010/main" val="2911167284"/>
              </p:ext>
            </p:extLst>
          </p:nvPr>
        </p:nvGraphicFramePr>
        <p:xfrm>
          <a:off x="95250" y="631492"/>
          <a:ext cx="10515600" cy="44358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8" name="Group 7">
            <a:extLst>
              <a:ext uri="{FF2B5EF4-FFF2-40B4-BE49-F238E27FC236}">
                <a16:creationId xmlns:a16="http://schemas.microsoft.com/office/drawing/2014/main" id="{35E12D5C-E5E6-4138-3D35-2F16FF78142E}"/>
              </a:ext>
            </a:extLst>
          </p:cNvPr>
          <p:cNvGrpSpPr/>
          <p:nvPr/>
        </p:nvGrpSpPr>
        <p:grpSpPr>
          <a:xfrm>
            <a:off x="2211070" y="5111751"/>
            <a:ext cx="8412480" cy="845215"/>
            <a:chOff x="2103120" y="3939382"/>
            <a:chExt cx="8412480" cy="845215"/>
          </a:xfrm>
        </p:grpSpPr>
        <p:sp>
          <p:nvSpPr>
            <p:cNvPr id="9" name="Rectangle 8">
              <a:extLst>
                <a:ext uri="{FF2B5EF4-FFF2-40B4-BE49-F238E27FC236}">
                  <a16:creationId xmlns:a16="http://schemas.microsoft.com/office/drawing/2014/main" id="{FD8FE5AC-45C6-0091-4A78-4A4FDAE98B1D}"/>
                </a:ext>
              </a:extLst>
            </p:cNvPr>
            <p:cNvSpPr/>
            <p:nvPr/>
          </p:nvSpPr>
          <p:spPr>
            <a:xfrm>
              <a:off x="2103120" y="3939382"/>
              <a:ext cx="8412480" cy="743171"/>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endParaRPr lang="ar-SA"/>
            </a:p>
          </p:txBody>
        </p:sp>
        <p:sp>
          <p:nvSpPr>
            <p:cNvPr id="10" name="TextBox 9">
              <a:extLst>
                <a:ext uri="{FF2B5EF4-FFF2-40B4-BE49-F238E27FC236}">
                  <a16:creationId xmlns:a16="http://schemas.microsoft.com/office/drawing/2014/main" id="{0940CCCC-DF3D-ECC4-330E-85A70B07E8AF}"/>
                </a:ext>
              </a:extLst>
            </p:cNvPr>
            <p:cNvSpPr txBox="1"/>
            <p:nvPr/>
          </p:nvSpPr>
          <p:spPr>
            <a:xfrm>
              <a:off x="2103120" y="4041426"/>
              <a:ext cx="8412480" cy="74317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63225" tIns="188766" rIns="163225" bIns="188766" numCol="1" spcCol="1270" anchor="ctr" anchorCtr="0">
              <a:noAutofit/>
            </a:bodyPr>
            <a:lstStyle/>
            <a:p>
              <a:pPr marL="0" lvl="0" indent="0" algn="l" defTabSz="889000" rtl="1">
                <a:lnSpc>
                  <a:spcPct val="90000"/>
                </a:lnSpc>
                <a:spcBef>
                  <a:spcPct val="0"/>
                </a:spcBef>
                <a:spcAft>
                  <a:spcPct val="35000"/>
                </a:spcAft>
                <a:buFont typeface="Wingdings" panose="05000000000000000000" pitchFamily="2" charset="2"/>
                <a:buNone/>
              </a:pPr>
              <a:endParaRPr lang="en-US" sz="2000" kern="1200" dirty="0"/>
            </a:p>
          </p:txBody>
        </p:sp>
      </p:grpSp>
      <p:grpSp>
        <p:nvGrpSpPr>
          <p:cNvPr id="11" name="Group 10" descr="Facilty&#10;">
            <a:extLst>
              <a:ext uri="{FF2B5EF4-FFF2-40B4-BE49-F238E27FC236}">
                <a16:creationId xmlns:a16="http://schemas.microsoft.com/office/drawing/2014/main" id="{B76B7C7A-7BC0-8D97-D219-B7C767A7FD08}"/>
              </a:ext>
            </a:extLst>
          </p:cNvPr>
          <p:cNvGrpSpPr/>
          <p:nvPr/>
        </p:nvGrpSpPr>
        <p:grpSpPr>
          <a:xfrm>
            <a:off x="86043" y="5111751"/>
            <a:ext cx="2103120" cy="743171"/>
            <a:chOff x="0" y="3939382"/>
            <a:chExt cx="2103120" cy="743171"/>
          </a:xfrm>
        </p:grpSpPr>
        <p:sp>
          <p:nvSpPr>
            <p:cNvPr id="12" name="Rectangle 11">
              <a:extLst>
                <a:ext uri="{FF2B5EF4-FFF2-40B4-BE49-F238E27FC236}">
                  <a16:creationId xmlns:a16="http://schemas.microsoft.com/office/drawing/2014/main" id="{04185E00-1A3F-9EBA-B2CA-DE080E69F0C3}"/>
                </a:ext>
              </a:extLst>
            </p:cNvPr>
            <p:cNvSpPr/>
            <p:nvPr/>
          </p:nvSpPr>
          <p:spPr>
            <a:xfrm>
              <a:off x="0" y="3939382"/>
              <a:ext cx="2103120" cy="743171"/>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ar-SA"/>
            </a:p>
          </p:txBody>
        </p:sp>
        <p:sp>
          <p:nvSpPr>
            <p:cNvPr id="13" name="TextBox 12">
              <a:extLst>
                <a:ext uri="{FF2B5EF4-FFF2-40B4-BE49-F238E27FC236}">
                  <a16:creationId xmlns:a16="http://schemas.microsoft.com/office/drawing/2014/main" id="{42315A46-2288-E5D6-2659-C7F5DB4689A8}"/>
                </a:ext>
              </a:extLst>
            </p:cNvPr>
            <p:cNvSpPr txBox="1"/>
            <p:nvPr/>
          </p:nvSpPr>
          <p:spPr>
            <a:xfrm>
              <a:off x="0" y="3939382"/>
              <a:ext cx="2103120" cy="74317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1290" tIns="73409" rIns="111290" bIns="73409" numCol="1" spcCol="1270" anchor="ctr" anchorCtr="0">
              <a:noAutofit/>
            </a:bodyPr>
            <a:lstStyle/>
            <a:p>
              <a:pPr marL="0" lvl="0" indent="0" algn="ctr" defTabSz="1244600">
                <a:lnSpc>
                  <a:spcPct val="90000"/>
                </a:lnSpc>
                <a:spcBef>
                  <a:spcPct val="0"/>
                </a:spcBef>
                <a:spcAft>
                  <a:spcPct val="35000"/>
                </a:spcAft>
                <a:buNone/>
              </a:pPr>
              <a:r>
                <a:rPr lang="en-US" sz="2800" kern="1200" dirty="0" err="1"/>
                <a:t>Facilty</a:t>
              </a:r>
              <a:endParaRPr lang="en-US" sz="2800" kern="1200" dirty="0"/>
            </a:p>
          </p:txBody>
        </p:sp>
      </p:grpSp>
      <p:sp>
        <p:nvSpPr>
          <p:cNvPr id="15" name="TextBox 14">
            <a:extLst>
              <a:ext uri="{FF2B5EF4-FFF2-40B4-BE49-F238E27FC236}">
                <a16:creationId xmlns:a16="http://schemas.microsoft.com/office/drawing/2014/main" id="{6BDD5526-C9B9-5818-7B91-B98EDC7538D8}"/>
              </a:ext>
            </a:extLst>
          </p:cNvPr>
          <p:cNvSpPr txBox="1"/>
          <p:nvPr/>
        </p:nvSpPr>
        <p:spPr>
          <a:xfrm>
            <a:off x="2328863" y="5160170"/>
            <a:ext cx="8059737" cy="646331"/>
          </a:xfrm>
          <a:prstGeom prst="rect">
            <a:avLst/>
          </a:prstGeom>
          <a:noFill/>
        </p:spPr>
        <p:txBody>
          <a:bodyPr wrap="square">
            <a:spAutoFit/>
          </a:bodyPr>
          <a:lstStyle/>
          <a:p>
            <a:r>
              <a:rPr lang="en-US" dirty="0"/>
              <a:t>The facility’s activity room (often called a playroom) may be the optimal place for socializing with other children.</a:t>
            </a:r>
            <a:endParaRPr lang="ar-SA" dirty="0"/>
          </a:p>
        </p:txBody>
      </p:sp>
      <p:grpSp>
        <p:nvGrpSpPr>
          <p:cNvPr id="16" name="Group 15">
            <a:extLst>
              <a:ext uri="{FF2B5EF4-FFF2-40B4-BE49-F238E27FC236}">
                <a16:creationId xmlns:a16="http://schemas.microsoft.com/office/drawing/2014/main" id="{41315CFD-A62F-DD72-E70A-8A4405954AB8}"/>
              </a:ext>
            </a:extLst>
          </p:cNvPr>
          <p:cNvGrpSpPr/>
          <p:nvPr/>
        </p:nvGrpSpPr>
        <p:grpSpPr>
          <a:xfrm>
            <a:off x="2198370" y="5956966"/>
            <a:ext cx="8412480" cy="703924"/>
            <a:chOff x="2103120" y="3731341"/>
            <a:chExt cx="8412480" cy="703924"/>
          </a:xfrm>
        </p:grpSpPr>
        <p:sp>
          <p:nvSpPr>
            <p:cNvPr id="17" name="Rectangle 16">
              <a:extLst>
                <a:ext uri="{FF2B5EF4-FFF2-40B4-BE49-F238E27FC236}">
                  <a16:creationId xmlns:a16="http://schemas.microsoft.com/office/drawing/2014/main" id="{5C91B745-A608-481C-DD02-ADD0230EAE4E}"/>
                </a:ext>
              </a:extLst>
            </p:cNvPr>
            <p:cNvSpPr/>
            <p:nvPr/>
          </p:nvSpPr>
          <p:spPr>
            <a:xfrm>
              <a:off x="2103120" y="3731341"/>
              <a:ext cx="8412480" cy="703924"/>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endParaRPr lang="ar-SA"/>
            </a:p>
          </p:txBody>
        </p:sp>
        <p:sp>
          <p:nvSpPr>
            <p:cNvPr id="18" name="TextBox 17">
              <a:extLst>
                <a:ext uri="{FF2B5EF4-FFF2-40B4-BE49-F238E27FC236}">
                  <a16:creationId xmlns:a16="http://schemas.microsoft.com/office/drawing/2014/main" id="{B420DF08-702D-2D27-A117-70A3784799E9}"/>
                </a:ext>
              </a:extLst>
            </p:cNvPr>
            <p:cNvSpPr txBox="1"/>
            <p:nvPr/>
          </p:nvSpPr>
          <p:spPr>
            <a:xfrm>
              <a:off x="2103120" y="3731341"/>
              <a:ext cx="8412480" cy="70392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63225" tIns="178797" rIns="163225" bIns="178797" numCol="1" spcCol="1270" anchor="ctr" anchorCtr="0">
              <a:noAutofit/>
            </a:bodyPr>
            <a:lstStyle/>
            <a:p>
              <a:pPr marL="0" lvl="0" indent="0" algn="l" defTabSz="889000" rtl="1">
                <a:lnSpc>
                  <a:spcPct val="90000"/>
                </a:lnSpc>
                <a:spcBef>
                  <a:spcPct val="0"/>
                </a:spcBef>
                <a:spcAft>
                  <a:spcPct val="35000"/>
                </a:spcAft>
                <a:buFont typeface="Wingdings" panose="05000000000000000000" pitchFamily="2" charset="2"/>
                <a:buNone/>
              </a:pPr>
              <a:r>
                <a:rPr lang="en-US" dirty="0"/>
                <a:t>As the school-age child nears the teenage years, privacy becomes an important issue. Respect the child’s privacy. Closing the curtain around his bed, closing the door and knocking before entering the bathroom are some common examples.</a:t>
              </a:r>
              <a:endParaRPr lang="en-US" kern="1200" dirty="0"/>
            </a:p>
          </p:txBody>
        </p:sp>
      </p:grpSp>
      <p:grpSp>
        <p:nvGrpSpPr>
          <p:cNvPr id="19" name="Group 18" descr="Facilty&#10;">
            <a:extLst>
              <a:ext uri="{FF2B5EF4-FFF2-40B4-BE49-F238E27FC236}">
                <a16:creationId xmlns:a16="http://schemas.microsoft.com/office/drawing/2014/main" id="{1FA8B7C3-64E8-71BD-A348-ECD8D50AA7CC}"/>
              </a:ext>
            </a:extLst>
          </p:cNvPr>
          <p:cNvGrpSpPr/>
          <p:nvPr/>
        </p:nvGrpSpPr>
        <p:grpSpPr>
          <a:xfrm>
            <a:off x="107950" y="5899373"/>
            <a:ext cx="2103120" cy="743171"/>
            <a:chOff x="0" y="3939382"/>
            <a:chExt cx="2103120" cy="743171"/>
          </a:xfrm>
        </p:grpSpPr>
        <p:sp>
          <p:nvSpPr>
            <p:cNvPr id="20" name="Rectangle 19">
              <a:extLst>
                <a:ext uri="{FF2B5EF4-FFF2-40B4-BE49-F238E27FC236}">
                  <a16:creationId xmlns:a16="http://schemas.microsoft.com/office/drawing/2014/main" id="{08BB8C5B-8FDA-0BD2-207B-0B3067EC1F2B}"/>
                </a:ext>
              </a:extLst>
            </p:cNvPr>
            <p:cNvSpPr/>
            <p:nvPr/>
          </p:nvSpPr>
          <p:spPr>
            <a:xfrm>
              <a:off x="0" y="3939382"/>
              <a:ext cx="2103120" cy="743171"/>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ar-SA"/>
            </a:p>
          </p:txBody>
        </p:sp>
        <p:sp>
          <p:nvSpPr>
            <p:cNvPr id="21" name="TextBox 20">
              <a:extLst>
                <a:ext uri="{FF2B5EF4-FFF2-40B4-BE49-F238E27FC236}">
                  <a16:creationId xmlns:a16="http://schemas.microsoft.com/office/drawing/2014/main" id="{C69E85CB-C847-BD06-7707-8F644FF7F6FB}"/>
                </a:ext>
              </a:extLst>
            </p:cNvPr>
            <p:cNvSpPr txBox="1"/>
            <p:nvPr/>
          </p:nvSpPr>
          <p:spPr>
            <a:xfrm>
              <a:off x="0" y="3939382"/>
              <a:ext cx="2103120" cy="74317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1290" tIns="73409" rIns="111290" bIns="73409" numCol="1" spcCol="1270" anchor="ctr" anchorCtr="0">
              <a:noAutofit/>
            </a:bodyPr>
            <a:lstStyle/>
            <a:p>
              <a:pPr marL="0" lvl="0" indent="0" algn="ctr" defTabSz="1244600">
                <a:lnSpc>
                  <a:spcPct val="90000"/>
                </a:lnSpc>
                <a:spcBef>
                  <a:spcPct val="0"/>
                </a:spcBef>
                <a:spcAft>
                  <a:spcPct val="35000"/>
                </a:spcAft>
                <a:buNone/>
              </a:pPr>
              <a:r>
                <a:rPr lang="en-US" sz="2800" kern="1200" dirty="0"/>
                <a:t>Privacy</a:t>
              </a:r>
            </a:p>
          </p:txBody>
        </p:sp>
      </p:grpSp>
    </p:spTree>
    <p:extLst>
      <p:ext uri="{BB962C8B-B14F-4D97-AF65-F5344CB8AC3E}">
        <p14:creationId xmlns:p14="http://schemas.microsoft.com/office/powerpoint/2010/main" val="39356519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F6693-137F-0B88-548A-81D64DA4DDCC}"/>
              </a:ext>
            </a:extLst>
          </p:cNvPr>
          <p:cNvSpPr>
            <a:spLocks noGrp="1"/>
          </p:cNvSpPr>
          <p:nvPr>
            <p:ph type="title"/>
          </p:nvPr>
        </p:nvSpPr>
        <p:spPr>
          <a:xfrm>
            <a:off x="0" y="-307975"/>
            <a:ext cx="10515600" cy="1325563"/>
          </a:xfrm>
        </p:spPr>
        <p:txBody>
          <a:bodyPr/>
          <a:lstStyle/>
          <a:p>
            <a:r>
              <a:rPr lang="en-US" dirty="0">
                <a:effectLst>
                  <a:outerShdw blurRad="38100" dist="38100" dir="2700000" algn="tl">
                    <a:srgbClr val="000000">
                      <a:alpha val="43137"/>
                    </a:srgbClr>
                  </a:outerShdw>
                </a:effectLst>
              </a:rPr>
              <a:t>Adolescents:</a:t>
            </a:r>
            <a:endParaRPr lang="ar-SA"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DB11CA5E-741B-414C-D5D1-7FC88D23F8B4}"/>
              </a:ext>
            </a:extLst>
          </p:cNvPr>
          <p:cNvSpPr>
            <a:spLocks noGrp="1"/>
          </p:cNvSpPr>
          <p:nvPr>
            <p:ph idx="1"/>
          </p:nvPr>
        </p:nvSpPr>
        <p:spPr>
          <a:xfrm>
            <a:off x="209550" y="892174"/>
            <a:ext cx="10515600" cy="5965825"/>
          </a:xfrm>
        </p:spPr>
        <p:txBody>
          <a:bodyPr>
            <a:normAutofit fontScale="85000" lnSpcReduction="20000"/>
          </a:bodyPr>
          <a:lstStyle/>
          <a:p>
            <a:pPr>
              <a:buFont typeface="Wingdings" panose="05000000000000000000" pitchFamily="2" charset="2"/>
              <a:buChar char="v"/>
            </a:pPr>
            <a:r>
              <a:rPr lang="en-US" b="1" dirty="0"/>
              <a:t>Adolescents</a:t>
            </a:r>
            <a:r>
              <a:rPr lang="en-US" dirty="0"/>
              <a:t> are striving for identity, questioning authority and feeling invincible. </a:t>
            </a:r>
          </a:p>
          <a:p>
            <a:pPr>
              <a:buFont typeface="Wingdings" panose="05000000000000000000" pitchFamily="2" charset="2"/>
              <a:buChar char="v"/>
            </a:pPr>
            <a:r>
              <a:rPr lang="en-US" dirty="0"/>
              <a:t>They are struggling between wanting to be treated as adults while still having some fears about being completely independent. </a:t>
            </a:r>
          </a:p>
          <a:p>
            <a:pPr>
              <a:buFont typeface="Wingdings" panose="05000000000000000000" pitchFamily="2" charset="2"/>
              <a:buChar char="v"/>
            </a:pPr>
            <a:r>
              <a:rPr lang="en-US" dirty="0"/>
              <a:t>Body image and how they are perceived by others are very important to them. As a result, adolescents can become very distressed by injury or disability, especially if the illness or injury causes a change in body image. </a:t>
            </a:r>
          </a:p>
          <a:p>
            <a:pPr>
              <a:buFont typeface="Wingdings" panose="05000000000000000000" pitchFamily="2" charset="2"/>
              <a:buChar char="v"/>
            </a:pPr>
            <a:r>
              <a:rPr lang="en-US" dirty="0"/>
              <a:t>Additionally, they may feel embarrassed and self-conscious about their changing bodies, so make every effort to ensure their privacy. </a:t>
            </a:r>
          </a:p>
          <a:p>
            <a:pPr>
              <a:buFont typeface="Wingdings" panose="05000000000000000000" pitchFamily="2" charset="2"/>
              <a:buChar char="v"/>
            </a:pPr>
            <a:r>
              <a:rPr lang="en-US" dirty="0"/>
              <a:t>. These feelings also may arise when adolescents need assistance with tasks such as bathing.</a:t>
            </a:r>
          </a:p>
          <a:p>
            <a:pPr>
              <a:buFont typeface="Wingdings" panose="05000000000000000000" pitchFamily="2" charset="2"/>
              <a:buChar char="v"/>
            </a:pPr>
            <a:r>
              <a:rPr lang="en-US" dirty="0"/>
              <a:t> In some cases, they may be afraid or refuse to ask for help for fear of being viewed as a child. </a:t>
            </a:r>
          </a:p>
          <a:p>
            <a:pPr>
              <a:buFont typeface="Wingdings" panose="05000000000000000000" pitchFamily="2" charset="2"/>
              <a:buChar char="v"/>
            </a:pPr>
            <a:r>
              <a:rPr lang="en-US" dirty="0"/>
              <a:t>They may try to act tough or respond with anger to hide these underlying feelings.</a:t>
            </a:r>
          </a:p>
          <a:p>
            <a:pPr>
              <a:buFont typeface="Wingdings" panose="05000000000000000000" pitchFamily="2" charset="2"/>
              <a:buChar char="v"/>
            </a:pPr>
            <a:r>
              <a:rPr lang="en-US" dirty="0"/>
              <a:t> </a:t>
            </a:r>
            <a:r>
              <a:rPr lang="en-US" b="1" u="sng" dirty="0"/>
              <a:t>Your best action </a:t>
            </a:r>
            <a:r>
              <a:rPr lang="en-US" dirty="0"/>
              <a:t>is to provide support and listen to the adolescent. Remain impartial. Allow the adolescent to voice his opinions. Doing so demonstrates that you value the adolescent as an individual.</a:t>
            </a:r>
            <a:endParaRPr lang="ar-SA" dirty="0"/>
          </a:p>
        </p:txBody>
      </p:sp>
    </p:spTree>
    <p:extLst>
      <p:ext uri="{BB962C8B-B14F-4D97-AF65-F5344CB8AC3E}">
        <p14:creationId xmlns:p14="http://schemas.microsoft.com/office/powerpoint/2010/main" val="18338030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766176"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7D8D0E42-D918-F1EB-D074-12084D7F5579}"/>
              </a:ext>
            </a:extLst>
          </p:cNvPr>
          <p:cNvSpPr>
            <a:spLocks noGrp="1"/>
          </p:cNvSpPr>
          <p:nvPr>
            <p:ph type="title"/>
          </p:nvPr>
        </p:nvSpPr>
        <p:spPr>
          <a:xfrm>
            <a:off x="1137034" y="609597"/>
            <a:ext cx="9392421" cy="1330841"/>
          </a:xfrm>
        </p:spPr>
        <p:txBody>
          <a:bodyPr>
            <a:normAutofit/>
          </a:bodyPr>
          <a:lstStyle/>
          <a:p>
            <a:r>
              <a:rPr lang="en-US" b="1" dirty="0"/>
              <a:t>CONT…</a:t>
            </a:r>
            <a:endParaRPr lang="ar-SA" dirty="0"/>
          </a:p>
        </p:txBody>
      </p:sp>
      <p:sp>
        <p:nvSpPr>
          <p:cNvPr id="3" name="Content Placeholder 2">
            <a:extLst>
              <a:ext uri="{FF2B5EF4-FFF2-40B4-BE49-F238E27FC236}">
                <a16:creationId xmlns:a16="http://schemas.microsoft.com/office/drawing/2014/main" id="{4E88F8D2-701A-DB49-2C40-0A9BC853EAFB}"/>
              </a:ext>
            </a:extLst>
          </p:cNvPr>
          <p:cNvSpPr>
            <a:spLocks noGrp="1"/>
          </p:cNvSpPr>
          <p:nvPr>
            <p:ph idx="1"/>
          </p:nvPr>
        </p:nvSpPr>
        <p:spPr>
          <a:xfrm>
            <a:off x="114301" y="2061836"/>
            <a:ext cx="6700444" cy="4935864"/>
          </a:xfrm>
        </p:spPr>
        <p:txBody>
          <a:bodyPr>
            <a:normAutofit fontScale="92500" lnSpcReduction="10000"/>
          </a:bodyPr>
          <a:lstStyle/>
          <a:p>
            <a:pPr>
              <a:buFont typeface="Wingdings" panose="05000000000000000000" pitchFamily="2" charset="2"/>
              <a:buChar char="v"/>
            </a:pPr>
            <a:r>
              <a:rPr lang="en-US" sz="2000" b="1" dirty="0"/>
              <a:t>Loss</a:t>
            </a:r>
            <a:r>
              <a:rPr lang="en-US" sz="2000" dirty="0"/>
              <a:t> </a:t>
            </a:r>
            <a:r>
              <a:rPr lang="en-US" sz="2000" b="1" dirty="0"/>
              <a:t>of</a:t>
            </a:r>
            <a:r>
              <a:rPr lang="en-US" sz="2000" dirty="0"/>
              <a:t> </a:t>
            </a:r>
            <a:r>
              <a:rPr lang="en-US" sz="2000" b="1" dirty="0"/>
              <a:t>control</a:t>
            </a:r>
            <a:r>
              <a:rPr lang="en-US" sz="2000" dirty="0"/>
              <a:t> is also a </a:t>
            </a:r>
            <a:r>
              <a:rPr lang="en-US" sz="2000" b="1" dirty="0"/>
              <a:t>major</a:t>
            </a:r>
            <a:r>
              <a:rPr lang="en-US" sz="2000" dirty="0"/>
              <a:t> </a:t>
            </a:r>
            <a:r>
              <a:rPr lang="en-US" sz="2000" b="1" dirty="0"/>
              <a:t>problem</a:t>
            </a:r>
            <a:r>
              <a:rPr lang="en-US" sz="2000" dirty="0"/>
              <a:t> for this </a:t>
            </a:r>
            <a:r>
              <a:rPr lang="en-US" sz="2000" b="1" dirty="0"/>
              <a:t>age</a:t>
            </a:r>
            <a:r>
              <a:rPr lang="en-US" sz="2000" dirty="0"/>
              <a:t> </a:t>
            </a:r>
            <a:r>
              <a:rPr lang="en-US" sz="2000" b="1" dirty="0"/>
              <a:t>group</a:t>
            </a:r>
            <a:r>
              <a:rPr lang="en-US" sz="2000" dirty="0"/>
              <a:t> as they work to establish independence. </a:t>
            </a:r>
          </a:p>
          <a:p>
            <a:pPr>
              <a:buFont typeface="Wingdings" panose="05000000000000000000" pitchFamily="2" charset="2"/>
              <a:buChar char="v"/>
            </a:pPr>
            <a:r>
              <a:rPr lang="en-US" sz="2000" b="1" dirty="0"/>
              <a:t>Adolescents</a:t>
            </a:r>
            <a:r>
              <a:rPr lang="en-US" sz="2000" dirty="0"/>
              <a:t> may attempt to test limits as they assert their independence. </a:t>
            </a:r>
          </a:p>
          <a:p>
            <a:pPr>
              <a:buFont typeface="Wingdings" panose="05000000000000000000" pitchFamily="2" charset="2"/>
              <a:buChar char="v"/>
            </a:pPr>
            <a:r>
              <a:rPr lang="en-US" sz="2000" dirty="0"/>
              <a:t>Maintain a firm yet non-judgmental approach.</a:t>
            </a:r>
          </a:p>
          <a:p>
            <a:pPr>
              <a:buFont typeface="Wingdings" panose="05000000000000000000" pitchFamily="2" charset="2"/>
              <a:buChar char="v"/>
            </a:pPr>
            <a:r>
              <a:rPr lang="en-US" sz="2000" dirty="0"/>
              <a:t> As adolescents mature, their level of understanding about abstract concepts improves. Therefore, explain the rules with the adolescent and reinforce those that are absolute.</a:t>
            </a:r>
          </a:p>
          <a:p>
            <a:pPr>
              <a:buFont typeface="Wingdings" panose="05000000000000000000" pitchFamily="2" charset="2"/>
              <a:buChar char="v"/>
            </a:pPr>
            <a:r>
              <a:rPr lang="en-US" sz="2000" dirty="0"/>
              <a:t> Discuss behavioral issues with the nurse, and together with the adolescent, work together on finding a way to meet the adolescent’s needs while following necessary rules. </a:t>
            </a:r>
          </a:p>
          <a:p>
            <a:pPr>
              <a:buFont typeface="Wingdings" panose="05000000000000000000" pitchFamily="2" charset="2"/>
              <a:buChar char="v"/>
            </a:pPr>
            <a:r>
              <a:rPr lang="en-US" sz="2200" dirty="0"/>
              <a:t>The adolescent age group places a high value on peer relationships (Figure 21-3). Illness, injury or hospitalization can isolate the adolescent from friends.</a:t>
            </a:r>
          </a:p>
          <a:p>
            <a:pPr>
              <a:buFont typeface="Wingdings" panose="05000000000000000000" pitchFamily="2" charset="2"/>
              <a:buChar char="v"/>
            </a:pPr>
            <a:r>
              <a:rPr lang="en-US" sz="1900" b="1" dirty="0"/>
              <a:t>Use</a:t>
            </a:r>
            <a:r>
              <a:rPr lang="en-US" sz="1900" dirty="0"/>
              <a:t> </a:t>
            </a:r>
            <a:r>
              <a:rPr lang="en-US" sz="1900" b="1" dirty="0"/>
              <a:t>similar</a:t>
            </a:r>
            <a:r>
              <a:rPr lang="en-US" sz="1900" dirty="0"/>
              <a:t> </a:t>
            </a:r>
            <a:r>
              <a:rPr lang="en-US" sz="1900" b="1" dirty="0"/>
              <a:t>techniques</a:t>
            </a:r>
            <a:r>
              <a:rPr lang="en-US" sz="1900" dirty="0"/>
              <a:t> as you would for a </a:t>
            </a:r>
            <a:r>
              <a:rPr lang="en-US" sz="1900" b="1" dirty="0"/>
              <a:t>school-age</a:t>
            </a:r>
            <a:r>
              <a:rPr lang="en-US" sz="1900" dirty="0"/>
              <a:t> child to promote social interaction and contact with peers.</a:t>
            </a:r>
            <a:endParaRPr lang="ar-SA" sz="3000" dirty="0"/>
          </a:p>
        </p:txBody>
      </p:sp>
      <p:pic>
        <p:nvPicPr>
          <p:cNvPr id="5" name="Picture 4" descr="A person and person in a wheelchair talking&#10;&#10;Description automatically generated">
            <a:extLst>
              <a:ext uri="{FF2B5EF4-FFF2-40B4-BE49-F238E27FC236}">
                <a16:creationId xmlns:a16="http://schemas.microsoft.com/office/drawing/2014/main" id="{24C0D420-AB99-D009-996F-752B679391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29046" y="1730459"/>
            <a:ext cx="5148653" cy="4517944"/>
          </a:xfrm>
          <a:prstGeom prst="rect">
            <a:avLst/>
          </a:prstGeom>
        </p:spPr>
      </p:pic>
      <p:sp>
        <p:nvSpPr>
          <p:cNvPr id="14" name="Freeform: Shape 13">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381624" y="6209414"/>
            <a:ext cx="6810375"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3570354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C6179-A841-B03A-B800-FCE64C7FAFEF}"/>
              </a:ext>
            </a:extLst>
          </p:cNvPr>
          <p:cNvSpPr>
            <a:spLocks noGrp="1"/>
          </p:cNvSpPr>
          <p:nvPr>
            <p:ph type="title"/>
          </p:nvPr>
        </p:nvSpPr>
        <p:spPr>
          <a:xfrm>
            <a:off x="0" y="-295275"/>
            <a:ext cx="10515600" cy="1325563"/>
          </a:xfrm>
        </p:spPr>
        <p:txBody>
          <a:bodyPr/>
          <a:lstStyle/>
          <a:p>
            <a:r>
              <a:rPr lang="en-US" b="1" dirty="0"/>
              <a:t>CONT…</a:t>
            </a:r>
            <a:endParaRPr lang="ar-SA" b="1" dirty="0"/>
          </a:p>
        </p:txBody>
      </p:sp>
      <p:sp>
        <p:nvSpPr>
          <p:cNvPr id="3" name="Content Placeholder 2">
            <a:extLst>
              <a:ext uri="{FF2B5EF4-FFF2-40B4-BE49-F238E27FC236}">
                <a16:creationId xmlns:a16="http://schemas.microsoft.com/office/drawing/2014/main" id="{8A849241-C5EC-F8B6-1CA0-0CD89F3B9DE2}"/>
              </a:ext>
            </a:extLst>
          </p:cNvPr>
          <p:cNvSpPr>
            <a:spLocks noGrp="1"/>
          </p:cNvSpPr>
          <p:nvPr>
            <p:ph idx="1"/>
          </p:nvPr>
        </p:nvSpPr>
        <p:spPr>
          <a:xfrm>
            <a:off x="688415" y="854050"/>
            <a:ext cx="10515600" cy="4351338"/>
          </a:xfrm>
        </p:spPr>
        <p:txBody>
          <a:bodyPr/>
          <a:lstStyle/>
          <a:p>
            <a:pPr marL="0" indent="0">
              <a:buNone/>
            </a:pPr>
            <a:r>
              <a:rPr lang="en-US" dirty="0"/>
              <a:t>Rarely do you think about them becoming ill or injured.</a:t>
            </a:r>
          </a:p>
          <a:p>
            <a:pPr marL="0" indent="0">
              <a:buNone/>
            </a:pPr>
            <a:r>
              <a:rPr lang="en-US" dirty="0"/>
              <a:t> Unfortunately, they do, and their responses, although similar in some respects to those of adults, are unique.</a:t>
            </a:r>
          </a:p>
          <a:p>
            <a:pPr marL="0" indent="0">
              <a:buNone/>
            </a:pPr>
            <a:r>
              <a:rPr lang="en-US" dirty="0"/>
              <a:t> </a:t>
            </a:r>
            <a:r>
              <a:rPr lang="en-US" b="1" dirty="0"/>
              <a:t>Infants</a:t>
            </a:r>
            <a:r>
              <a:rPr lang="en-US" dirty="0"/>
              <a:t> and </a:t>
            </a:r>
            <a:r>
              <a:rPr lang="en-US" b="1" dirty="0"/>
              <a:t>children</a:t>
            </a:r>
            <a:r>
              <a:rPr lang="en-US" dirty="0"/>
              <a:t> continually grow and develop. They are not “</a:t>
            </a:r>
            <a:r>
              <a:rPr lang="en-US" b="1" dirty="0"/>
              <a:t>mini-adults</a:t>
            </a:r>
            <a:r>
              <a:rPr lang="en-US" dirty="0"/>
              <a:t>.” So you will need to adapt how you care for infants and children, both physically and emotionally, based on the child's stage of growth and development.</a:t>
            </a:r>
            <a:endParaRPr lang="ar-SA" dirty="0"/>
          </a:p>
        </p:txBody>
      </p:sp>
      <p:pic>
        <p:nvPicPr>
          <p:cNvPr id="4" name="Graphic 3" descr="Lightbulb and pencil outline">
            <a:extLst>
              <a:ext uri="{FF2B5EF4-FFF2-40B4-BE49-F238E27FC236}">
                <a16:creationId xmlns:a16="http://schemas.microsoft.com/office/drawing/2014/main" id="{44EB0AD4-81F4-FE02-EBC9-A42D2DBFC32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509" y="854050"/>
            <a:ext cx="573906" cy="573906"/>
          </a:xfrm>
          <a:prstGeom prst="rect">
            <a:avLst/>
          </a:prstGeom>
        </p:spPr>
      </p:pic>
      <p:pic>
        <p:nvPicPr>
          <p:cNvPr id="5" name="Graphic 4" descr="Lightbulb and pencil outline">
            <a:extLst>
              <a:ext uri="{FF2B5EF4-FFF2-40B4-BE49-F238E27FC236}">
                <a16:creationId xmlns:a16="http://schemas.microsoft.com/office/drawing/2014/main" id="{43F1DA2A-A927-B35B-AE05-D5D7518EB00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509" y="1365659"/>
            <a:ext cx="573906" cy="573906"/>
          </a:xfrm>
          <a:prstGeom prst="rect">
            <a:avLst/>
          </a:prstGeom>
        </p:spPr>
      </p:pic>
      <p:pic>
        <p:nvPicPr>
          <p:cNvPr id="6" name="Graphic 5" descr="Lightbulb and pencil outline">
            <a:extLst>
              <a:ext uri="{FF2B5EF4-FFF2-40B4-BE49-F238E27FC236}">
                <a16:creationId xmlns:a16="http://schemas.microsoft.com/office/drawing/2014/main" id="{D74CFDA2-970B-2064-3DB5-54134000C45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509" y="2179613"/>
            <a:ext cx="573906" cy="573906"/>
          </a:xfrm>
          <a:prstGeom prst="rect">
            <a:avLst/>
          </a:prstGeom>
        </p:spPr>
      </p:pic>
    </p:spTree>
    <p:extLst>
      <p:ext uri="{BB962C8B-B14F-4D97-AF65-F5344CB8AC3E}">
        <p14:creationId xmlns:p14="http://schemas.microsoft.com/office/powerpoint/2010/main" val="21565984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F821940F-7A1D-4ACC-85B4-A932898A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16674508-81D3-48CF-96BF-7FC60EAA57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741994" cy="6858000"/>
          </a:xfrm>
          <a:custGeom>
            <a:avLst/>
            <a:gdLst>
              <a:gd name="connsiteX0" fmla="*/ 0 w 6568309"/>
              <a:gd name="connsiteY0" fmla="*/ 0 h 6858000"/>
              <a:gd name="connsiteX1" fmla="*/ 362841 w 6568309"/>
              <a:gd name="connsiteY1" fmla="*/ 0 h 6858000"/>
              <a:gd name="connsiteX2" fmla="*/ 523269 w 6568309"/>
              <a:gd name="connsiteY2" fmla="*/ 0 h 6858000"/>
              <a:gd name="connsiteX3" fmla="*/ 1343025 w 6568309"/>
              <a:gd name="connsiteY3" fmla="*/ 0 h 6858000"/>
              <a:gd name="connsiteX4" fmla="*/ 1705866 w 6568309"/>
              <a:gd name="connsiteY4" fmla="*/ 0 h 6858000"/>
              <a:gd name="connsiteX5" fmla="*/ 1866294 w 6568309"/>
              <a:gd name="connsiteY5" fmla="*/ 0 h 6858000"/>
              <a:gd name="connsiteX6" fmla="*/ 5225154 w 6568309"/>
              <a:gd name="connsiteY6" fmla="*/ 0 h 6858000"/>
              <a:gd name="connsiteX7" fmla="*/ 6568179 w 6568309"/>
              <a:gd name="connsiteY7" fmla="*/ 0 h 6858000"/>
              <a:gd name="connsiteX8" fmla="*/ 6568309 w 6568309"/>
              <a:gd name="connsiteY8" fmla="*/ 1 h 6858000"/>
              <a:gd name="connsiteX9" fmla="*/ 6562951 w 6568309"/>
              <a:gd name="connsiteY9" fmla="*/ 30700 h 6858000"/>
              <a:gd name="connsiteX10" fmla="*/ 6547446 w 6568309"/>
              <a:gd name="connsiteY10" fmla="*/ 310025 h 6858000"/>
              <a:gd name="connsiteX11" fmla="*/ 6558316 w 6568309"/>
              <a:gd name="connsiteY11" fmla="*/ 443960 h 6858000"/>
              <a:gd name="connsiteX12" fmla="*/ 6528896 w 6568309"/>
              <a:gd name="connsiteY12" fmla="*/ 642659 h 6858000"/>
              <a:gd name="connsiteX13" fmla="*/ 6523095 w 6568309"/>
              <a:gd name="connsiteY13" fmla="*/ 673307 h 6858000"/>
              <a:gd name="connsiteX14" fmla="*/ 6496169 w 6568309"/>
              <a:gd name="connsiteY14" fmla="*/ 839641 h 6858000"/>
              <a:gd name="connsiteX15" fmla="*/ 6450789 w 6568309"/>
              <a:gd name="connsiteY15" fmla="*/ 958357 h 6858000"/>
              <a:gd name="connsiteX16" fmla="*/ 6453996 w 6568309"/>
              <a:gd name="connsiteY16" fmla="*/ 963398 h 6858000"/>
              <a:gd name="connsiteX17" fmla="*/ 6419467 w 6568309"/>
              <a:gd name="connsiteY17" fmla="*/ 1117169 h 6858000"/>
              <a:gd name="connsiteX18" fmla="*/ 6417348 w 6568309"/>
              <a:gd name="connsiteY18" fmla="*/ 1144352 h 6858000"/>
              <a:gd name="connsiteX19" fmla="*/ 6418473 w 6568309"/>
              <a:gd name="connsiteY19" fmla="*/ 1164484 h 6858000"/>
              <a:gd name="connsiteX20" fmla="*/ 6406979 w 6568309"/>
              <a:gd name="connsiteY20" fmla="*/ 1213829 h 6858000"/>
              <a:gd name="connsiteX21" fmla="*/ 6381928 w 6568309"/>
              <a:gd name="connsiteY21" fmla="*/ 1294823 h 6858000"/>
              <a:gd name="connsiteX22" fmla="*/ 6377948 w 6568309"/>
              <a:gd name="connsiteY22" fmla="*/ 1312193 h 6858000"/>
              <a:gd name="connsiteX23" fmla="*/ 6379894 w 6568309"/>
              <a:gd name="connsiteY23" fmla="*/ 1327626 h 6858000"/>
              <a:gd name="connsiteX24" fmla="*/ 6385024 w 6568309"/>
              <a:gd name="connsiteY24" fmla="*/ 1331644 h 6858000"/>
              <a:gd name="connsiteX25" fmla="*/ 6383696 w 6568309"/>
              <a:gd name="connsiteY25" fmla="*/ 1341276 h 6858000"/>
              <a:gd name="connsiteX26" fmla="*/ 6384464 w 6568309"/>
              <a:gd name="connsiteY26" fmla="*/ 1343945 h 6858000"/>
              <a:gd name="connsiteX27" fmla="*/ 6387748 w 6568309"/>
              <a:gd name="connsiteY27" fmla="*/ 1359134 h 6858000"/>
              <a:gd name="connsiteX28" fmla="*/ 6364157 w 6568309"/>
              <a:gd name="connsiteY28" fmla="*/ 1427803 h 6858000"/>
              <a:gd name="connsiteX29" fmla="*/ 6335874 w 6568309"/>
              <a:gd name="connsiteY29" fmla="*/ 1540278 h 6858000"/>
              <a:gd name="connsiteX30" fmla="*/ 6331892 w 6568309"/>
              <a:gd name="connsiteY30" fmla="*/ 1547262 h 6858000"/>
              <a:gd name="connsiteX31" fmla="*/ 6332744 w 6568309"/>
              <a:gd name="connsiteY31" fmla="*/ 1577056 h 6858000"/>
              <a:gd name="connsiteX32" fmla="*/ 6333604 w 6568309"/>
              <a:gd name="connsiteY32" fmla="*/ 1595898 h 6858000"/>
              <a:gd name="connsiteX33" fmla="*/ 6324749 w 6568309"/>
              <a:gd name="connsiteY33" fmla="*/ 1703726 h 6858000"/>
              <a:gd name="connsiteX34" fmla="*/ 6329594 w 6568309"/>
              <a:gd name="connsiteY34" fmla="*/ 1809535 h 6858000"/>
              <a:gd name="connsiteX35" fmla="*/ 6329062 w 6568309"/>
              <a:gd name="connsiteY35" fmla="*/ 2018310 h 6858000"/>
              <a:gd name="connsiteX36" fmla="*/ 6321735 w 6568309"/>
              <a:gd name="connsiteY36" fmla="*/ 2071355 h 6858000"/>
              <a:gd name="connsiteX37" fmla="*/ 6322678 w 6568309"/>
              <a:gd name="connsiteY37" fmla="*/ 2141166 h 6858000"/>
              <a:gd name="connsiteX38" fmla="*/ 6321340 w 6568309"/>
              <a:gd name="connsiteY38" fmla="*/ 2154548 h 6858000"/>
              <a:gd name="connsiteX39" fmla="*/ 6316582 w 6568309"/>
              <a:gd name="connsiteY39" fmla="*/ 2158153 h 6858000"/>
              <a:gd name="connsiteX40" fmla="*/ 6311428 w 6568309"/>
              <a:gd name="connsiteY40" fmla="*/ 2178174 h 6858000"/>
              <a:gd name="connsiteX41" fmla="*/ 6310192 w 6568309"/>
              <a:gd name="connsiteY41" fmla="*/ 2202858 h 6858000"/>
              <a:gd name="connsiteX42" fmla="*/ 6309211 w 6568309"/>
              <a:gd name="connsiteY42" fmla="*/ 2320214 h 6858000"/>
              <a:gd name="connsiteX43" fmla="*/ 6300151 w 6568309"/>
              <a:gd name="connsiteY43" fmla="*/ 2417011 h 6858000"/>
              <a:gd name="connsiteX44" fmla="*/ 6295176 w 6568309"/>
              <a:gd name="connsiteY44" fmla="*/ 2454207 h 6858000"/>
              <a:gd name="connsiteX45" fmla="*/ 6293727 w 6568309"/>
              <a:gd name="connsiteY45" fmla="*/ 2487203 h 6858000"/>
              <a:gd name="connsiteX46" fmla="*/ 6285477 w 6568309"/>
              <a:gd name="connsiteY46" fmla="*/ 2512282 h 6858000"/>
              <a:gd name="connsiteX47" fmla="*/ 6286205 w 6568309"/>
              <a:gd name="connsiteY47" fmla="*/ 2514318 h 6858000"/>
              <a:gd name="connsiteX48" fmla="*/ 6304629 w 6568309"/>
              <a:gd name="connsiteY48" fmla="*/ 2574334 h 6858000"/>
              <a:gd name="connsiteX49" fmla="*/ 6303842 w 6568309"/>
              <a:gd name="connsiteY49" fmla="*/ 2579877 h 6858000"/>
              <a:gd name="connsiteX50" fmla="*/ 6303953 w 6568309"/>
              <a:gd name="connsiteY50" fmla="*/ 2608928 h 6858000"/>
              <a:gd name="connsiteX51" fmla="*/ 6303530 w 6568309"/>
              <a:gd name="connsiteY51" fmla="*/ 2613111 h 6858000"/>
              <a:gd name="connsiteX52" fmla="*/ 6297474 w 6568309"/>
              <a:gd name="connsiteY52" fmla="*/ 2621996 h 6858000"/>
              <a:gd name="connsiteX53" fmla="*/ 6299263 w 6568309"/>
              <a:gd name="connsiteY53" fmla="*/ 2634265 h 6858000"/>
              <a:gd name="connsiteX54" fmla="*/ 6293065 w 6568309"/>
              <a:gd name="connsiteY54" fmla="*/ 2647237 h 6858000"/>
              <a:gd name="connsiteX55" fmla="*/ 6297496 w 6568309"/>
              <a:gd name="connsiteY55" fmla="*/ 2650786 h 6858000"/>
              <a:gd name="connsiteX56" fmla="*/ 6301708 w 6568309"/>
              <a:gd name="connsiteY56" fmla="*/ 2661993 h 6858000"/>
              <a:gd name="connsiteX57" fmla="*/ 6295884 w 6568309"/>
              <a:gd name="connsiteY57" fmla="*/ 2670949 h 6858000"/>
              <a:gd name="connsiteX58" fmla="*/ 6291714 w 6568309"/>
              <a:gd name="connsiteY58" fmla="*/ 2690255 h 6858000"/>
              <a:gd name="connsiteX59" fmla="*/ 6292327 w 6568309"/>
              <a:gd name="connsiteY59" fmla="*/ 2695683 h 6858000"/>
              <a:gd name="connsiteX60" fmla="*/ 6284410 w 6568309"/>
              <a:gd name="connsiteY60" fmla="*/ 2713964 h 6858000"/>
              <a:gd name="connsiteX61" fmla="*/ 6280410 w 6568309"/>
              <a:gd name="connsiteY61" fmla="*/ 2730175 h 6858000"/>
              <a:gd name="connsiteX62" fmla="*/ 6288082 w 6568309"/>
              <a:gd name="connsiteY62" fmla="*/ 2763497 h 6858000"/>
              <a:gd name="connsiteX63" fmla="*/ 6260924 w 6568309"/>
              <a:gd name="connsiteY63" fmla="*/ 3051539 h 6858000"/>
              <a:gd name="connsiteX64" fmla="*/ 6210151 w 6568309"/>
              <a:gd name="connsiteY64" fmla="*/ 3335396 h 6858000"/>
              <a:gd name="connsiteX65" fmla="*/ 6212034 w 6568309"/>
              <a:gd name="connsiteY65" fmla="*/ 3456509 h 6858000"/>
              <a:gd name="connsiteX66" fmla="*/ 6197490 w 6568309"/>
              <a:gd name="connsiteY66" fmla="*/ 3531827 h 6858000"/>
              <a:gd name="connsiteX67" fmla="*/ 6208018 w 6568309"/>
              <a:gd name="connsiteY67" fmla="*/ 3570877 h 6858000"/>
              <a:gd name="connsiteX68" fmla="*/ 6205920 w 6568309"/>
              <a:gd name="connsiteY68" fmla="*/ 3583849 h 6858000"/>
              <a:gd name="connsiteX69" fmla="*/ 6199616 w 6568309"/>
              <a:gd name="connsiteY69" fmla="*/ 3592763 h 6858000"/>
              <a:gd name="connsiteX70" fmla="*/ 6181288 w 6568309"/>
              <a:gd name="connsiteY70" fmla="*/ 3653485 h 6858000"/>
              <a:gd name="connsiteX71" fmla="*/ 6175963 w 6568309"/>
              <a:gd name="connsiteY71" fmla="*/ 3670528 h 6858000"/>
              <a:gd name="connsiteX72" fmla="*/ 6176722 w 6568309"/>
              <a:gd name="connsiteY72" fmla="*/ 3685990 h 6858000"/>
              <a:gd name="connsiteX73" fmla="*/ 6181549 w 6568309"/>
              <a:gd name="connsiteY73" fmla="*/ 3690283 h 6858000"/>
              <a:gd name="connsiteX74" fmla="*/ 6179476 w 6568309"/>
              <a:gd name="connsiteY74" fmla="*/ 3699787 h 6858000"/>
              <a:gd name="connsiteX75" fmla="*/ 6180040 w 6568309"/>
              <a:gd name="connsiteY75" fmla="*/ 3702486 h 6858000"/>
              <a:gd name="connsiteX76" fmla="*/ 6182155 w 6568309"/>
              <a:gd name="connsiteY76" fmla="*/ 3717784 h 6858000"/>
              <a:gd name="connsiteX77" fmla="*/ 6158980 w 6568309"/>
              <a:gd name="connsiteY77" fmla="*/ 3746229 h 6858000"/>
              <a:gd name="connsiteX78" fmla="*/ 6096049 w 6568309"/>
              <a:gd name="connsiteY78" fmla="*/ 3924910 h 6858000"/>
              <a:gd name="connsiteX79" fmla="*/ 6069712 w 6568309"/>
              <a:gd name="connsiteY79" fmla="*/ 3989353 h 6858000"/>
              <a:gd name="connsiteX80" fmla="*/ 6067330 w 6568309"/>
              <a:gd name="connsiteY80" fmla="*/ 4033899 h 6858000"/>
              <a:gd name="connsiteX81" fmla="*/ 6061081 w 6568309"/>
              <a:gd name="connsiteY81" fmla="*/ 4142250 h 6858000"/>
              <a:gd name="connsiteX82" fmla="*/ 6042858 w 6568309"/>
              <a:gd name="connsiteY82" fmla="*/ 4329442 h 6858000"/>
              <a:gd name="connsiteX83" fmla="*/ 6034182 w 6568309"/>
              <a:gd name="connsiteY83" fmla="*/ 4456184 h 6858000"/>
              <a:gd name="connsiteX84" fmla="*/ 6029178 w 6568309"/>
              <a:gd name="connsiteY84" fmla="*/ 4468478 h 6858000"/>
              <a:gd name="connsiteX85" fmla="*/ 6029974 w 6568309"/>
              <a:gd name="connsiteY85" fmla="*/ 4469862 h 6858000"/>
              <a:gd name="connsiteX86" fmla="*/ 6028340 w 6568309"/>
              <a:gd name="connsiteY86" fmla="*/ 4483797 h 6858000"/>
              <a:gd name="connsiteX87" fmla="*/ 6025168 w 6568309"/>
              <a:gd name="connsiteY87" fmla="*/ 4487091 h 6858000"/>
              <a:gd name="connsiteX88" fmla="*/ 6023164 w 6568309"/>
              <a:gd name="connsiteY88" fmla="*/ 4496728 h 6858000"/>
              <a:gd name="connsiteX89" fmla="*/ 6016839 w 6568309"/>
              <a:gd name="connsiteY89" fmla="*/ 4515918 h 6858000"/>
              <a:gd name="connsiteX90" fmla="*/ 6017886 w 6568309"/>
              <a:gd name="connsiteY90" fmla="*/ 4519316 h 6858000"/>
              <a:gd name="connsiteX91" fmla="*/ 6011819 w 6568309"/>
              <a:gd name="connsiteY91" fmla="*/ 4547957 h 6858000"/>
              <a:gd name="connsiteX92" fmla="*/ 6012791 w 6568309"/>
              <a:gd name="connsiteY92" fmla="*/ 4548262 h 6858000"/>
              <a:gd name="connsiteX93" fmla="*/ 6015703 w 6568309"/>
              <a:gd name="connsiteY93" fmla="*/ 4555939 h 6858000"/>
              <a:gd name="connsiteX94" fmla="*/ 6018854 w 6568309"/>
              <a:gd name="connsiteY94" fmla="*/ 4570815 h 6858000"/>
              <a:gd name="connsiteX95" fmla="*/ 6033000 w 6568309"/>
              <a:gd name="connsiteY95" fmla="*/ 4633846 h 6858000"/>
              <a:gd name="connsiteX96" fmla="*/ 6032325 w 6568309"/>
              <a:gd name="connsiteY96" fmla="*/ 4639816 h 6858000"/>
              <a:gd name="connsiteX97" fmla="*/ 6032549 w 6568309"/>
              <a:gd name="connsiteY97" fmla="*/ 4639923 h 6858000"/>
              <a:gd name="connsiteX98" fmla="*/ 6032309 w 6568309"/>
              <a:gd name="connsiteY98" fmla="*/ 4646192 h 6858000"/>
              <a:gd name="connsiteX99" fmla="*/ 6031095 w 6568309"/>
              <a:gd name="connsiteY99" fmla="*/ 4650706 h 6858000"/>
              <a:gd name="connsiteX100" fmla="*/ 6029786 w 6568309"/>
              <a:gd name="connsiteY100" fmla="*/ 4662290 h 6858000"/>
              <a:gd name="connsiteX101" fmla="*/ 6030911 w 6568309"/>
              <a:gd name="connsiteY101" fmla="*/ 4666180 h 6858000"/>
              <a:gd name="connsiteX102" fmla="*/ 6033630 w 6568309"/>
              <a:gd name="connsiteY102" fmla="*/ 4667585 h 6858000"/>
              <a:gd name="connsiteX103" fmla="*/ 6033189 w 6568309"/>
              <a:gd name="connsiteY103" fmla="*/ 4668660 h 6858000"/>
              <a:gd name="connsiteX104" fmla="*/ 6038764 w 6568309"/>
              <a:gd name="connsiteY104" fmla="*/ 4689807 h 6858000"/>
              <a:gd name="connsiteX105" fmla="*/ 6042217 w 6568309"/>
              <a:gd name="connsiteY105" fmla="*/ 4737890 h 6858000"/>
              <a:gd name="connsiteX106" fmla="*/ 6040543 w 6568309"/>
              <a:gd name="connsiteY106" fmla="*/ 4765657 h 6858000"/>
              <a:gd name="connsiteX107" fmla="*/ 6039956 w 6568309"/>
              <a:gd name="connsiteY107" fmla="*/ 4841463 h 6858000"/>
              <a:gd name="connsiteX108" fmla="*/ 6057123 w 6568309"/>
              <a:gd name="connsiteY108" fmla="*/ 4969863 h 6858000"/>
              <a:gd name="connsiteX109" fmla="*/ 6055039 w 6568309"/>
              <a:gd name="connsiteY109" fmla="*/ 4974028 h 6858000"/>
              <a:gd name="connsiteX110" fmla="*/ 6053462 w 6568309"/>
              <a:gd name="connsiteY110" fmla="*/ 4980318 h 6858000"/>
              <a:gd name="connsiteX111" fmla="*/ 6053643 w 6568309"/>
              <a:gd name="connsiteY111" fmla="*/ 4980501 h 6858000"/>
              <a:gd name="connsiteX112" fmla="*/ 6051733 w 6568309"/>
              <a:gd name="connsiteY112" fmla="*/ 4986338 h 6858000"/>
              <a:gd name="connsiteX113" fmla="*/ 6049602 w 6568309"/>
              <a:gd name="connsiteY113" fmla="*/ 4991296 h 6858000"/>
              <a:gd name="connsiteX114" fmla="*/ 6075165 w 6568309"/>
              <a:gd name="connsiteY114" fmla="*/ 5076895 h 6858000"/>
              <a:gd name="connsiteX115" fmla="*/ 6073751 w 6568309"/>
              <a:gd name="connsiteY115" fmla="*/ 5081568 h 6858000"/>
              <a:gd name="connsiteX116" fmla="*/ 6073150 w 6568309"/>
              <a:gd name="connsiteY116" fmla="*/ 5088173 h 6858000"/>
              <a:gd name="connsiteX117" fmla="*/ 6073355 w 6568309"/>
              <a:gd name="connsiteY117" fmla="*/ 5088300 h 6858000"/>
              <a:gd name="connsiteX118" fmla="*/ 6072362 w 6568309"/>
              <a:gd name="connsiteY118" fmla="*/ 5094558 h 6858000"/>
              <a:gd name="connsiteX119" fmla="*/ 6064726 w 6568309"/>
              <a:gd name="connsiteY119" fmla="*/ 5125620 h 6858000"/>
              <a:gd name="connsiteX120" fmla="*/ 6065415 w 6568309"/>
              <a:gd name="connsiteY120" fmla="*/ 5268004 h 6858000"/>
              <a:gd name="connsiteX121" fmla="*/ 6066081 w 6568309"/>
              <a:gd name="connsiteY121" fmla="*/ 5269530 h 6858000"/>
              <a:gd name="connsiteX122" fmla="*/ 6043407 w 6568309"/>
              <a:gd name="connsiteY122" fmla="*/ 5390941 h 6858000"/>
              <a:gd name="connsiteX123" fmla="*/ 6025377 w 6568309"/>
              <a:gd name="connsiteY123" fmla="*/ 5539927 h 6858000"/>
              <a:gd name="connsiteX124" fmla="*/ 6010052 w 6568309"/>
              <a:gd name="connsiteY124" fmla="*/ 5791594 h 6858000"/>
              <a:gd name="connsiteX125" fmla="*/ 5994220 w 6568309"/>
              <a:gd name="connsiteY125" fmla="*/ 5855206 h 6858000"/>
              <a:gd name="connsiteX126" fmla="*/ 5982580 w 6568309"/>
              <a:gd name="connsiteY126" fmla="*/ 5873582 h 6858000"/>
              <a:gd name="connsiteX127" fmla="*/ 5983608 w 6568309"/>
              <a:gd name="connsiteY127" fmla="*/ 5876037 h 6858000"/>
              <a:gd name="connsiteX128" fmla="*/ 5983535 w 6568309"/>
              <a:gd name="connsiteY128" fmla="*/ 5886534 h 6858000"/>
              <a:gd name="connsiteX129" fmla="*/ 5988737 w 6568309"/>
              <a:gd name="connsiteY129" fmla="*/ 5888644 h 6858000"/>
              <a:gd name="connsiteX130" fmla="*/ 5992371 w 6568309"/>
              <a:gd name="connsiteY130" fmla="*/ 5903832 h 6858000"/>
              <a:gd name="connsiteX131" fmla="*/ 5990780 w 6568309"/>
              <a:gd name="connsiteY131" fmla="*/ 5923391 h 6858000"/>
              <a:gd name="connsiteX132" fmla="*/ 5993870 w 6568309"/>
              <a:gd name="connsiteY132" fmla="*/ 6013205 h 6858000"/>
              <a:gd name="connsiteX133" fmla="*/ 5997673 w 6568309"/>
              <a:gd name="connsiteY133" fmla="*/ 6074018 h 6858000"/>
              <a:gd name="connsiteX134" fmla="*/ 6014840 w 6568309"/>
              <a:gd name="connsiteY134" fmla="*/ 6130837 h 6858000"/>
              <a:gd name="connsiteX135" fmla="*/ 6010704 w 6568309"/>
              <a:gd name="connsiteY135" fmla="*/ 6152982 h 6858000"/>
              <a:gd name="connsiteX136" fmla="*/ 6038294 w 6568309"/>
              <a:gd name="connsiteY136" fmla="*/ 6221100 h 6858000"/>
              <a:gd name="connsiteX137" fmla="*/ 6052331 w 6568309"/>
              <a:gd name="connsiteY137" fmla="*/ 6287550 h 6858000"/>
              <a:gd name="connsiteX138" fmla="*/ 6074143 w 6568309"/>
              <a:gd name="connsiteY138" fmla="*/ 6401595 h 6858000"/>
              <a:gd name="connsiteX139" fmla="*/ 6060199 w 6568309"/>
              <a:gd name="connsiteY139" fmla="*/ 6487110 h 6858000"/>
              <a:gd name="connsiteX140" fmla="*/ 6081156 w 6568309"/>
              <a:gd name="connsiteY140" fmla="*/ 6588589 h 6858000"/>
              <a:gd name="connsiteX141" fmla="*/ 6114944 w 6568309"/>
              <a:gd name="connsiteY141" fmla="*/ 6769963 h 6858000"/>
              <a:gd name="connsiteX142" fmla="*/ 6128950 w 6568309"/>
              <a:gd name="connsiteY142" fmla="*/ 6835814 h 6858000"/>
              <a:gd name="connsiteX143" fmla="*/ 6132536 w 6568309"/>
              <a:gd name="connsiteY143" fmla="*/ 6858000 h 6858000"/>
              <a:gd name="connsiteX144" fmla="*/ 4789511 w 6568309"/>
              <a:gd name="connsiteY144" fmla="*/ 6858000 h 6858000"/>
              <a:gd name="connsiteX145" fmla="*/ 1866294 w 6568309"/>
              <a:gd name="connsiteY145" fmla="*/ 6858000 h 6858000"/>
              <a:gd name="connsiteX146" fmla="*/ 1705866 w 6568309"/>
              <a:gd name="connsiteY146" fmla="*/ 6858000 h 6858000"/>
              <a:gd name="connsiteX147" fmla="*/ 1343025 w 6568309"/>
              <a:gd name="connsiteY147" fmla="*/ 6858000 h 6858000"/>
              <a:gd name="connsiteX148" fmla="*/ 523269 w 6568309"/>
              <a:gd name="connsiteY148" fmla="*/ 6858000 h 6858000"/>
              <a:gd name="connsiteX149" fmla="*/ 362841 w 6568309"/>
              <a:gd name="connsiteY149" fmla="*/ 6858000 h 6858000"/>
              <a:gd name="connsiteX150" fmla="*/ 0 w 6568309"/>
              <a:gd name="connsiteY15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Lst>
            <a:rect l="l" t="t" r="r" b="b"/>
            <a:pathLst>
              <a:path w="6568309" h="6858000">
                <a:moveTo>
                  <a:pt x="0" y="0"/>
                </a:moveTo>
                <a:lnTo>
                  <a:pt x="362841" y="0"/>
                </a:lnTo>
                <a:lnTo>
                  <a:pt x="523269" y="0"/>
                </a:lnTo>
                <a:lnTo>
                  <a:pt x="1343025" y="0"/>
                </a:lnTo>
                <a:lnTo>
                  <a:pt x="1705866" y="0"/>
                </a:lnTo>
                <a:lnTo>
                  <a:pt x="1866294" y="0"/>
                </a:lnTo>
                <a:lnTo>
                  <a:pt x="5225154" y="0"/>
                </a:lnTo>
                <a:lnTo>
                  <a:pt x="6568179" y="0"/>
                </a:lnTo>
                <a:lnTo>
                  <a:pt x="6568309" y="1"/>
                </a:lnTo>
                <a:lnTo>
                  <a:pt x="6562951" y="30700"/>
                </a:lnTo>
                <a:cubicBezTo>
                  <a:pt x="6559126" y="84364"/>
                  <a:pt x="6548218" y="241149"/>
                  <a:pt x="6547446" y="310025"/>
                </a:cubicBezTo>
                <a:cubicBezTo>
                  <a:pt x="6550151" y="367544"/>
                  <a:pt x="6557712" y="408251"/>
                  <a:pt x="6558316" y="443960"/>
                </a:cubicBezTo>
                <a:cubicBezTo>
                  <a:pt x="6555224" y="499397"/>
                  <a:pt x="6534767" y="604434"/>
                  <a:pt x="6528896" y="642659"/>
                </a:cubicBezTo>
                <a:cubicBezTo>
                  <a:pt x="6535204" y="657287"/>
                  <a:pt x="6515365" y="658191"/>
                  <a:pt x="6523095" y="673307"/>
                </a:cubicBezTo>
                <a:cubicBezTo>
                  <a:pt x="6523388" y="693769"/>
                  <a:pt x="6506868" y="797295"/>
                  <a:pt x="6496169" y="839641"/>
                </a:cubicBezTo>
                <a:cubicBezTo>
                  <a:pt x="6484119" y="887148"/>
                  <a:pt x="6457817" y="937731"/>
                  <a:pt x="6450789" y="958357"/>
                </a:cubicBezTo>
                <a:cubicBezTo>
                  <a:pt x="6443760" y="978983"/>
                  <a:pt x="6459217" y="936930"/>
                  <a:pt x="6453996" y="963398"/>
                </a:cubicBezTo>
                <a:cubicBezTo>
                  <a:pt x="6448777" y="989867"/>
                  <a:pt x="6425575" y="1087010"/>
                  <a:pt x="6419467" y="1117169"/>
                </a:cubicBezTo>
                <a:cubicBezTo>
                  <a:pt x="6431540" y="1118586"/>
                  <a:pt x="6409651" y="1135372"/>
                  <a:pt x="6417348" y="1144352"/>
                </a:cubicBezTo>
                <a:cubicBezTo>
                  <a:pt x="6424109" y="1150681"/>
                  <a:pt x="6419047" y="1157251"/>
                  <a:pt x="6418473" y="1164484"/>
                </a:cubicBezTo>
                <a:cubicBezTo>
                  <a:pt x="6423767" y="1173524"/>
                  <a:pt x="6413947" y="1205209"/>
                  <a:pt x="6406979" y="1213829"/>
                </a:cubicBezTo>
                <a:cubicBezTo>
                  <a:pt x="6382818" y="1235037"/>
                  <a:pt x="6400452" y="1277327"/>
                  <a:pt x="6381928" y="1294823"/>
                </a:cubicBezTo>
                <a:cubicBezTo>
                  <a:pt x="6379195" y="1300845"/>
                  <a:pt x="6378069" y="1306615"/>
                  <a:pt x="6377948" y="1312193"/>
                </a:cubicBezTo>
                <a:lnTo>
                  <a:pt x="6379894" y="1327626"/>
                </a:lnTo>
                <a:lnTo>
                  <a:pt x="6385024" y="1331644"/>
                </a:lnTo>
                <a:lnTo>
                  <a:pt x="6383696" y="1341276"/>
                </a:lnTo>
                <a:cubicBezTo>
                  <a:pt x="6383952" y="1342166"/>
                  <a:pt x="6384208" y="1343055"/>
                  <a:pt x="6384464" y="1343945"/>
                </a:cubicBezTo>
                <a:cubicBezTo>
                  <a:pt x="6385957" y="1349040"/>
                  <a:pt x="6387253" y="1354080"/>
                  <a:pt x="6387748" y="1359134"/>
                </a:cubicBezTo>
                <a:cubicBezTo>
                  <a:pt x="6384363" y="1373109"/>
                  <a:pt x="6372802" y="1397612"/>
                  <a:pt x="6364157" y="1427803"/>
                </a:cubicBezTo>
                <a:cubicBezTo>
                  <a:pt x="6348141" y="1460349"/>
                  <a:pt x="6348362" y="1505076"/>
                  <a:pt x="6335874" y="1540278"/>
                </a:cubicBezTo>
                <a:lnTo>
                  <a:pt x="6331892" y="1547262"/>
                </a:lnTo>
                <a:lnTo>
                  <a:pt x="6332744" y="1577056"/>
                </a:lnTo>
                <a:cubicBezTo>
                  <a:pt x="6335859" y="1582205"/>
                  <a:pt x="6336674" y="1589568"/>
                  <a:pt x="6333604" y="1595898"/>
                </a:cubicBezTo>
                <a:lnTo>
                  <a:pt x="6324749" y="1703726"/>
                </a:lnTo>
                <a:cubicBezTo>
                  <a:pt x="6324080" y="1739332"/>
                  <a:pt x="6318019" y="1754453"/>
                  <a:pt x="6329594" y="1809535"/>
                </a:cubicBezTo>
                <a:cubicBezTo>
                  <a:pt x="6344930" y="1868036"/>
                  <a:pt x="6323725" y="1952670"/>
                  <a:pt x="6329062" y="2018310"/>
                </a:cubicBezTo>
                <a:cubicBezTo>
                  <a:pt x="6308075" y="2053162"/>
                  <a:pt x="6326925" y="2034561"/>
                  <a:pt x="6321735" y="2071355"/>
                </a:cubicBezTo>
                <a:lnTo>
                  <a:pt x="6322678" y="2141166"/>
                </a:lnTo>
                <a:lnTo>
                  <a:pt x="6321340" y="2154548"/>
                </a:lnTo>
                <a:lnTo>
                  <a:pt x="6316582" y="2158153"/>
                </a:lnTo>
                <a:lnTo>
                  <a:pt x="6311428" y="2178174"/>
                </a:lnTo>
                <a:cubicBezTo>
                  <a:pt x="6310177" y="2185696"/>
                  <a:pt x="6309622" y="2193828"/>
                  <a:pt x="6310192" y="2202858"/>
                </a:cubicBezTo>
                <a:cubicBezTo>
                  <a:pt x="6319667" y="2232772"/>
                  <a:pt x="6296459" y="2283357"/>
                  <a:pt x="6309211" y="2320214"/>
                </a:cubicBezTo>
                <a:cubicBezTo>
                  <a:pt x="6307537" y="2355906"/>
                  <a:pt x="6302490" y="2394678"/>
                  <a:pt x="6300151" y="2417011"/>
                </a:cubicBezTo>
                <a:cubicBezTo>
                  <a:pt x="6292303" y="2426377"/>
                  <a:pt x="6304439" y="2456509"/>
                  <a:pt x="6295176" y="2454207"/>
                </a:cubicBezTo>
                <a:cubicBezTo>
                  <a:pt x="6299335" y="2464947"/>
                  <a:pt x="6297305" y="2476105"/>
                  <a:pt x="6293727" y="2487203"/>
                </a:cubicBezTo>
                <a:lnTo>
                  <a:pt x="6285477" y="2512282"/>
                </a:lnTo>
                <a:cubicBezTo>
                  <a:pt x="6285720" y="2512961"/>
                  <a:pt x="6285962" y="2513640"/>
                  <a:pt x="6286205" y="2514318"/>
                </a:cubicBezTo>
                <a:cubicBezTo>
                  <a:pt x="6292347" y="2534324"/>
                  <a:pt x="6298487" y="2554328"/>
                  <a:pt x="6304629" y="2574334"/>
                </a:cubicBezTo>
                <a:lnTo>
                  <a:pt x="6303842" y="2579877"/>
                </a:lnTo>
                <a:cubicBezTo>
                  <a:pt x="6303729" y="2585644"/>
                  <a:pt x="6304006" y="2603388"/>
                  <a:pt x="6303953" y="2608928"/>
                </a:cubicBezTo>
                <a:lnTo>
                  <a:pt x="6303530" y="2613111"/>
                </a:lnTo>
                <a:lnTo>
                  <a:pt x="6297474" y="2621996"/>
                </a:lnTo>
                <a:lnTo>
                  <a:pt x="6299263" y="2634265"/>
                </a:lnTo>
                <a:lnTo>
                  <a:pt x="6293065" y="2647237"/>
                </a:lnTo>
                <a:cubicBezTo>
                  <a:pt x="6294685" y="2648158"/>
                  <a:pt x="6296180" y="2649356"/>
                  <a:pt x="6297496" y="2650786"/>
                </a:cubicBezTo>
                <a:lnTo>
                  <a:pt x="6301708" y="2661993"/>
                </a:lnTo>
                <a:lnTo>
                  <a:pt x="6295884" y="2670949"/>
                </a:lnTo>
                <a:cubicBezTo>
                  <a:pt x="6304913" y="2672007"/>
                  <a:pt x="6294429" y="2681695"/>
                  <a:pt x="6291714" y="2690255"/>
                </a:cubicBezTo>
                <a:lnTo>
                  <a:pt x="6292327" y="2695683"/>
                </a:lnTo>
                <a:lnTo>
                  <a:pt x="6284410" y="2713964"/>
                </a:lnTo>
                <a:lnTo>
                  <a:pt x="6280410" y="2730175"/>
                </a:lnTo>
                <a:lnTo>
                  <a:pt x="6288082" y="2763497"/>
                </a:lnTo>
                <a:lnTo>
                  <a:pt x="6260924" y="3051539"/>
                </a:lnTo>
                <a:cubicBezTo>
                  <a:pt x="6251455" y="3165645"/>
                  <a:pt x="6222174" y="3216611"/>
                  <a:pt x="6210151" y="3335396"/>
                </a:cubicBezTo>
                <a:lnTo>
                  <a:pt x="6212034" y="3456509"/>
                </a:lnTo>
                <a:lnTo>
                  <a:pt x="6197490" y="3531827"/>
                </a:lnTo>
                <a:lnTo>
                  <a:pt x="6208018" y="3570877"/>
                </a:lnTo>
                <a:lnTo>
                  <a:pt x="6205920" y="3583849"/>
                </a:lnTo>
                <a:lnTo>
                  <a:pt x="6199616" y="3592763"/>
                </a:lnTo>
                <a:cubicBezTo>
                  <a:pt x="6191839" y="3613948"/>
                  <a:pt x="6196204" y="3641245"/>
                  <a:pt x="6181288" y="3653485"/>
                </a:cubicBezTo>
                <a:cubicBezTo>
                  <a:pt x="6178087" y="3659316"/>
                  <a:pt x="6176516" y="3664985"/>
                  <a:pt x="6175963" y="3670528"/>
                </a:cubicBezTo>
                <a:lnTo>
                  <a:pt x="6176722" y="3685990"/>
                </a:lnTo>
                <a:lnTo>
                  <a:pt x="6181549" y="3690283"/>
                </a:lnTo>
                <a:lnTo>
                  <a:pt x="6179476" y="3699787"/>
                </a:lnTo>
                <a:cubicBezTo>
                  <a:pt x="6179664" y="3700686"/>
                  <a:pt x="6179852" y="3701586"/>
                  <a:pt x="6180040" y="3702486"/>
                </a:cubicBezTo>
                <a:cubicBezTo>
                  <a:pt x="6181140" y="3707637"/>
                  <a:pt x="6182047" y="3712728"/>
                  <a:pt x="6182155" y="3717784"/>
                </a:cubicBezTo>
                <a:cubicBezTo>
                  <a:pt x="6156678" y="3711701"/>
                  <a:pt x="6178864" y="3759789"/>
                  <a:pt x="6158980" y="3746229"/>
                </a:cubicBezTo>
                <a:cubicBezTo>
                  <a:pt x="6144630" y="3780750"/>
                  <a:pt x="6117520" y="3867558"/>
                  <a:pt x="6096049" y="3924910"/>
                </a:cubicBezTo>
                <a:lnTo>
                  <a:pt x="6069712" y="3989353"/>
                </a:lnTo>
                <a:lnTo>
                  <a:pt x="6067330" y="4033899"/>
                </a:lnTo>
                <a:cubicBezTo>
                  <a:pt x="6065506" y="4070470"/>
                  <a:pt x="6063599" y="4110146"/>
                  <a:pt x="6061081" y="4142250"/>
                </a:cubicBezTo>
                <a:cubicBezTo>
                  <a:pt x="6055260" y="4200007"/>
                  <a:pt x="6045907" y="4278998"/>
                  <a:pt x="6042858" y="4329442"/>
                </a:cubicBezTo>
                <a:cubicBezTo>
                  <a:pt x="6038376" y="4381764"/>
                  <a:pt x="6036461" y="4433012"/>
                  <a:pt x="6034182" y="4456184"/>
                </a:cubicBezTo>
                <a:lnTo>
                  <a:pt x="6029178" y="4468478"/>
                </a:lnTo>
                <a:lnTo>
                  <a:pt x="6029974" y="4469862"/>
                </a:lnTo>
                <a:cubicBezTo>
                  <a:pt x="6031287" y="4476321"/>
                  <a:pt x="6030316" y="4480555"/>
                  <a:pt x="6028340" y="4483797"/>
                </a:cubicBezTo>
                <a:lnTo>
                  <a:pt x="6025168" y="4487091"/>
                </a:lnTo>
                <a:lnTo>
                  <a:pt x="6023164" y="4496728"/>
                </a:lnTo>
                <a:lnTo>
                  <a:pt x="6016839" y="4515918"/>
                </a:lnTo>
                <a:cubicBezTo>
                  <a:pt x="6017189" y="4517049"/>
                  <a:pt x="6017537" y="4518182"/>
                  <a:pt x="6017886" y="4519316"/>
                </a:cubicBezTo>
                <a:lnTo>
                  <a:pt x="6011819" y="4547957"/>
                </a:lnTo>
                <a:lnTo>
                  <a:pt x="6012791" y="4548262"/>
                </a:lnTo>
                <a:cubicBezTo>
                  <a:pt x="6014837" y="4549595"/>
                  <a:pt x="6016087" y="4551811"/>
                  <a:pt x="6015703" y="4555939"/>
                </a:cubicBezTo>
                <a:cubicBezTo>
                  <a:pt x="6031790" y="4548276"/>
                  <a:pt x="6021405" y="4557977"/>
                  <a:pt x="6018854" y="4570815"/>
                </a:cubicBezTo>
                <a:cubicBezTo>
                  <a:pt x="6021736" y="4583801"/>
                  <a:pt x="6030754" y="4622347"/>
                  <a:pt x="6033000" y="4633846"/>
                </a:cubicBezTo>
                <a:lnTo>
                  <a:pt x="6032325" y="4639816"/>
                </a:lnTo>
                <a:lnTo>
                  <a:pt x="6032549" y="4639923"/>
                </a:lnTo>
                <a:cubicBezTo>
                  <a:pt x="6032911" y="4641190"/>
                  <a:pt x="6032878" y="4643141"/>
                  <a:pt x="6032309" y="4646192"/>
                </a:cubicBezTo>
                <a:lnTo>
                  <a:pt x="6031095" y="4650706"/>
                </a:lnTo>
                <a:lnTo>
                  <a:pt x="6029786" y="4662290"/>
                </a:lnTo>
                <a:cubicBezTo>
                  <a:pt x="6030161" y="4663587"/>
                  <a:pt x="6030536" y="4664883"/>
                  <a:pt x="6030911" y="4666180"/>
                </a:cubicBezTo>
                <a:lnTo>
                  <a:pt x="6033630" y="4667585"/>
                </a:lnTo>
                <a:lnTo>
                  <a:pt x="6033189" y="4668660"/>
                </a:lnTo>
                <a:cubicBezTo>
                  <a:pt x="6027286" y="4676831"/>
                  <a:pt x="6019767" y="4679345"/>
                  <a:pt x="6038764" y="4689807"/>
                </a:cubicBezTo>
                <a:cubicBezTo>
                  <a:pt x="6028616" y="4708535"/>
                  <a:pt x="6040474" y="4712235"/>
                  <a:pt x="6042217" y="4737890"/>
                </a:cubicBezTo>
                <a:cubicBezTo>
                  <a:pt x="6033362" y="4748600"/>
                  <a:pt x="6035273" y="4757223"/>
                  <a:pt x="6040543" y="4765657"/>
                </a:cubicBezTo>
                <a:cubicBezTo>
                  <a:pt x="6034416" y="4790618"/>
                  <a:pt x="6040696" y="4813399"/>
                  <a:pt x="6039956" y="4841463"/>
                </a:cubicBezTo>
                <a:lnTo>
                  <a:pt x="6057123" y="4969863"/>
                </a:lnTo>
                <a:lnTo>
                  <a:pt x="6055039" y="4974028"/>
                </a:lnTo>
                <a:cubicBezTo>
                  <a:pt x="6053860" y="4976933"/>
                  <a:pt x="6053409" y="4978909"/>
                  <a:pt x="6053462" y="4980318"/>
                </a:cubicBezTo>
                <a:lnTo>
                  <a:pt x="6053643" y="4980501"/>
                </a:lnTo>
                <a:lnTo>
                  <a:pt x="6051733" y="4986338"/>
                </a:lnTo>
                <a:lnTo>
                  <a:pt x="6049602" y="4991296"/>
                </a:lnTo>
                <a:cubicBezTo>
                  <a:pt x="6058123" y="5019829"/>
                  <a:pt x="6066643" y="5048361"/>
                  <a:pt x="6075165" y="5076895"/>
                </a:cubicBezTo>
                <a:lnTo>
                  <a:pt x="6073751" y="5081568"/>
                </a:lnTo>
                <a:cubicBezTo>
                  <a:pt x="6073034" y="5084748"/>
                  <a:pt x="6072888" y="5086810"/>
                  <a:pt x="6073150" y="5088173"/>
                </a:cubicBezTo>
                <a:lnTo>
                  <a:pt x="6073355" y="5088300"/>
                </a:lnTo>
                <a:lnTo>
                  <a:pt x="6072362" y="5094558"/>
                </a:lnTo>
                <a:cubicBezTo>
                  <a:pt x="6070184" y="5105196"/>
                  <a:pt x="6067588" y="5115626"/>
                  <a:pt x="6064726" y="5125620"/>
                </a:cubicBezTo>
                <a:cubicBezTo>
                  <a:pt x="6063568" y="5154527"/>
                  <a:pt x="6065189" y="5244020"/>
                  <a:pt x="6065415" y="5268004"/>
                </a:cubicBezTo>
                <a:cubicBezTo>
                  <a:pt x="6065637" y="5268513"/>
                  <a:pt x="6065860" y="5269021"/>
                  <a:pt x="6066081" y="5269530"/>
                </a:cubicBezTo>
                <a:lnTo>
                  <a:pt x="6043407" y="5390941"/>
                </a:lnTo>
                <a:cubicBezTo>
                  <a:pt x="6032545" y="5438194"/>
                  <a:pt x="6020942" y="5465286"/>
                  <a:pt x="6025377" y="5539927"/>
                </a:cubicBezTo>
                <a:cubicBezTo>
                  <a:pt x="6019787" y="5610775"/>
                  <a:pt x="6013913" y="5740573"/>
                  <a:pt x="6010052" y="5791594"/>
                </a:cubicBezTo>
                <a:cubicBezTo>
                  <a:pt x="5989401" y="5787060"/>
                  <a:pt x="6018524" y="5849672"/>
                  <a:pt x="5994220" y="5855206"/>
                </a:cubicBezTo>
                <a:cubicBezTo>
                  <a:pt x="5995282" y="5860240"/>
                  <a:pt x="5980598" y="5868910"/>
                  <a:pt x="5982580" y="5873582"/>
                </a:cubicBezTo>
                <a:cubicBezTo>
                  <a:pt x="5982922" y="5874401"/>
                  <a:pt x="5983265" y="5875218"/>
                  <a:pt x="5983608" y="5876037"/>
                </a:cubicBezTo>
                <a:lnTo>
                  <a:pt x="5983535" y="5886534"/>
                </a:lnTo>
                <a:lnTo>
                  <a:pt x="5988737" y="5888644"/>
                </a:lnTo>
                <a:cubicBezTo>
                  <a:pt x="5989948" y="5893707"/>
                  <a:pt x="5991159" y="5898769"/>
                  <a:pt x="5992371" y="5903832"/>
                </a:cubicBezTo>
                <a:cubicBezTo>
                  <a:pt x="5992924" y="5909651"/>
                  <a:pt x="5992578" y="5916068"/>
                  <a:pt x="5990780" y="5923391"/>
                </a:cubicBezTo>
                <a:cubicBezTo>
                  <a:pt x="5975822" y="5948880"/>
                  <a:pt x="6013580" y="5981626"/>
                  <a:pt x="5993870" y="6013205"/>
                </a:cubicBezTo>
                <a:cubicBezTo>
                  <a:pt x="5988486" y="6024901"/>
                  <a:pt x="5991718" y="6066777"/>
                  <a:pt x="5997673" y="6074018"/>
                </a:cubicBezTo>
                <a:cubicBezTo>
                  <a:pt x="5998007" y="6081731"/>
                  <a:pt x="6007861" y="6126985"/>
                  <a:pt x="6014840" y="6130837"/>
                </a:cubicBezTo>
                <a:cubicBezTo>
                  <a:pt x="6022998" y="6137057"/>
                  <a:pt x="5999420" y="6156330"/>
                  <a:pt x="6010704" y="6152982"/>
                </a:cubicBezTo>
                <a:cubicBezTo>
                  <a:pt x="6008682" y="6186619"/>
                  <a:pt x="6039938" y="6191636"/>
                  <a:pt x="6038294" y="6221100"/>
                </a:cubicBezTo>
                <a:cubicBezTo>
                  <a:pt x="6039643" y="6222126"/>
                  <a:pt x="6046356" y="6257468"/>
                  <a:pt x="6052331" y="6287550"/>
                </a:cubicBezTo>
                <a:cubicBezTo>
                  <a:pt x="6058307" y="6317632"/>
                  <a:pt x="6082079" y="6391312"/>
                  <a:pt x="6074143" y="6401595"/>
                </a:cubicBezTo>
                <a:cubicBezTo>
                  <a:pt x="6074931" y="6423902"/>
                  <a:pt x="6059614" y="6432919"/>
                  <a:pt x="6060199" y="6487110"/>
                </a:cubicBezTo>
                <a:cubicBezTo>
                  <a:pt x="6075583" y="6574474"/>
                  <a:pt x="6076150" y="6553611"/>
                  <a:pt x="6081156" y="6588589"/>
                </a:cubicBezTo>
                <a:cubicBezTo>
                  <a:pt x="6102088" y="6637976"/>
                  <a:pt x="6067660" y="6687723"/>
                  <a:pt x="6114944" y="6769963"/>
                </a:cubicBezTo>
                <a:cubicBezTo>
                  <a:pt x="6130462" y="6819284"/>
                  <a:pt x="6119243" y="6817955"/>
                  <a:pt x="6128950" y="6835814"/>
                </a:cubicBezTo>
                <a:lnTo>
                  <a:pt x="6132536" y="6858000"/>
                </a:lnTo>
                <a:lnTo>
                  <a:pt x="4789511" y="6858000"/>
                </a:lnTo>
                <a:lnTo>
                  <a:pt x="1866294" y="6858000"/>
                </a:lnTo>
                <a:lnTo>
                  <a:pt x="1705866" y="6858000"/>
                </a:lnTo>
                <a:lnTo>
                  <a:pt x="1343025" y="6858000"/>
                </a:lnTo>
                <a:lnTo>
                  <a:pt x="523269" y="6858000"/>
                </a:lnTo>
                <a:lnTo>
                  <a:pt x="362841"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Rectangle 3">
            <a:extLst>
              <a:ext uri="{FF2B5EF4-FFF2-40B4-BE49-F238E27FC236}">
                <a16:creationId xmlns:a16="http://schemas.microsoft.com/office/drawing/2014/main" id="{E3DFC3BE-5431-254D-9438-FEF101380E90}"/>
              </a:ext>
            </a:extLst>
          </p:cNvPr>
          <p:cNvSpPr/>
          <p:nvPr/>
        </p:nvSpPr>
        <p:spPr>
          <a:xfrm>
            <a:off x="1137034" y="609600"/>
            <a:ext cx="4784796" cy="1330840"/>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400" b="1" kern="1200"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mj-lt"/>
                <a:ea typeface="+mj-ea"/>
                <a:cs typeface="+mj-cs"/>
              </a:rPr>
              <a:t>Maintaining Safety and comfort:</a:t>
            </a:r>
          </a:p>
        </p:txBody>
      </p:sp>
      <p:sp>
        <p:nvSpPr>
          <p:cNvPr id="3" name="Content Placeholder 2">
            <a:extLst>
              <a:ext uri="{FF2B5EF4-FFF2-40B4-BE49-F238E27FC236}">
                <a16:creationId xmlns:a16="http://schemas.microsoft.com/office/drawing/2014/main" id="{18475E69-85E0-75E8-55FB-0E6384D59ECB}"/>
              </a:ext>
            </a:extLst>
          </p:cNvPr>
          <p:cNvSpPr>
            <a:spLocks noGrp="1"/>
          </p:cNvSpPr>
          <p:nvPr>
            <p:ph idx="1"/>
          </p:nvPr>
        </p:nvSpPr>
        <p:spPr>
          <a:xfrm>
            <a:off x="1137034" y="2194102"/>
            <a:ext cx="4438036" cy="3908585"/>
          </a:xfrm>
        </p:spPr>
        <p:txBody>
          <a:bodyPr vert="horz" lIns="91440" tIns="45720" rIns="91440" bIns="45720" rtlCol="0">
            <a:normAutofit/>
          </a:bodyPr>
          <a:lstStyle/>
          <a:p>
            <a:r>
              <a:rPr lang="en-US" sz="2000"/>
              <a:t> </a:t>
            </a:r>
            <a:r>
              <a:rPr lang="en-US" sz="2000" b="1"/>
              <a:t>Children</a:t>
            </a:r>
            <a:r>
              <a:rPr lang="en-US" sz="2000"/>
              <a:t> are constantly growing and, as they become more mobile and agile, they become more vulnerable to injury.</a:t>
            </a:r>
          </a:p>
          <a:p>
            <a:r>
              <a:rPr lang="en-US" sz="2000"/>
              <a:t> Therefore </a:t>
            </a:r>
            <a:r>
              <a:rPr lang="en-US" sz="2000" b="1"/>
              <a:t>safety of the child is extremely important</a:t>
            </a:r>
            <a:r>
              <a:rPr lang="en-US" sz="2000"/>
              <a:t>. </a:t>
            </a:r>
          </a:p>
          <a:p>
            <a:r>
              <a:rPr lang="en-US" sz="2000" b="1"/>
              <a:t>Each age group faces different risks to safety</a:t>
            </a:r>
            <a:r>
              <a:rPr lang="en-US" sz="2000"/>
              <a:t>.</a:t>
            </a:r>
          </a:p>
          <a:p>
            <a:r>
              <a:rPr lang="en-US" sz="2000"/>
              <a:t> Box 21-1 summarizes some of these risks and what you can do to ensure the child’s safety.</a:t>
            </a:r>
          </a:p>
        </p:txBody>
      </p:sp>
      <p:pic>
        <p:nvPicPr>
          <p:cNvPr id="10" name="Picture 9" descr="A group of colorful people holding signs&#10;&#10;Description automatically generated">
            <a:extLst>
              <a:ext uri="{FF2B5EF4-FFF2-40B4-BE49-F238E27FC236}">
                <a16:creationId xmlns:a16="http://schemas.microsoft.com/office/drawing/2014/main" id="{E699F385-FCDB-5642-18F5-50F8633E2B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80610" y="2107644"/>
            <a:ext cx="4737650" cy="2664927"/>
          </a:xfrm>
          <a:prstGeom prst="rect">
            <a:avLst/>
          </a:prstGeom>
        </p:spPr>
      </p:pic>
    </p:spTree>
    <p:extLst>
      <p:ext uri="{BB962C8B-B14F-4D97-AF65-F5344CB8AC3E}">
        <p14:creationId xmlns:p14="http://schemas.microsoft.com/office/powerpoint/2010/main" val="23748174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page of a safety instruction&#10;&#10;Description automatically generated">
            <a:extLst>
              <a:ext uri="{FF2B5EF4-FFF2-40B4-BE49-F238E27FC236}">
                <a16:creationId xmlns:a16="http://schemas.microsoft.com/office/drawing/2014/main" id="{1526C8EF-E27B-DEA5-F998-105F051C155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54369" y="81132"/>
            <a:ext cx="10135881" cy="6695736"/>
          </a:xfrm>
          <a:prstGeom prst="rect">
            <a:avLst/>
          </a:prstGeom>
        </p:spPr>
      </p:pic>
    </p:spTree>
    <p:extLst>
      <p:ext uri="{BB962C8B-B14F-4D97-AF65-F5344CB8AC3E}">
        <p14:creationId xmlns:p14="http://schemas.microsoft.com/office/powerpoint/2010/main" val="16944509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2">
            <a:extLst>
              <a:ext uri="{FF2B5EF4-FFF2-40B4-BE49-F238E27FC236}">
                <a16:creationId xmlns:a16="http://schemas.microsoft.com/office/drawing/2014/main" id="{7CE95C2C-E332-4985-7D14-B916D37D23B4}"/>
              </a:ext>
            </a:extLst>
          </p:cNvPr>
          <p:cNvGraphicFramePr>
            <a:graphicFrameLocks noGrp="1"/>
          </p:cNvGraphicFramePr>
          <p:nvPr>
            <p:ph idx="1"/>
            <p:extLst>
              <p:ext uri="{D42A27DB-BD31-4B8C-83A1-F6EECF244321}">
                <p14:modId xmlns:p14="http://schemas.microsoft.com/office/powerpoint/2010/main" val="3995521748"/>
              </p:ext>
            </p:extLst>
          </p:nvPr>
        </p:nvGraphicFramePr>
        <p:xfrm>
          <a:off x="514350" y="974724"/>
          <a:ext cx="10515600" cy="57245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a:extLst>
              <a:ext uri="{FF2B5EF4-FFF2-40B4-BE49-F238E27FC236}">
                <a16:creationId xmlns:a16="http://schemas.microsoft.com/office/drawing/2014/main" id="{8353B30E-4390-463E-63FF-EB259E14258D}"/>
              </a:ext>
            </a:extLst>
          </p:cNvPr>
          <p:cNvSpPr/>
          <p:nvPr/>
        </p:nvSpPr>
        <p:spPr>
          <a:xfrm>
            <a:off x="3202110" y="0"/>
            <a:ext cx="5279780"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Promoting Play: </a:t>
            </a:r>
            <a:endParaRPr lang="ar-SA"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21986291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D13CC36-B950-4F02-9BAF-9A7EB26739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4F2E2428-58BA-458D-AA54-05502E63F3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748215" cy="6857999"/>
          </a:xfrm>
          <a:custGeom>
            <a:avLst/>
            <a:gdLst>
              <a:gd name="connsiteX0" fmla="*/ 0 w 9024730"/>
              <a:gd name="connsiteY0" fmla="*/ 0 h 6857999"/>
              <a:gd name="connsiteX1" fmla="*/ 9024730 w 9024730"/>
              <a:gd name="connsiteY1" fmla="*/ 0 h 6857999"/>
              <a:gd name="connsiteX2" fmla="*/ 9024730 w 9024730"/>
              <a:gd name="connsiteY2" fmla="*/ 2 h 6857999"/>
              <a:gd name="connsiteX3" fmla="*/ 8447016 w 9024730"/>
              <a:gd name="connsiteY3" fmla="*/ 2 h 6857999"/>
              <a:gd name="connsiteX4" fmla="*/ 8441214 w 9024730"/>
              <a:gd name="connsiteY4" fmla="*/ 14562 h 6857999"/>
              <a:gd name="connsiteX5" fmla="*/ 8445389 w 9024730"/>
              <a:gd name="connsiteY5" fmla="*/ 59077 h 6857999"/>
              <a:gd name="connsiteX6" fmla="*/ 8437086 w 9024730"/>
              <a:gd name="connsiteY6" fmla="*/ 107668 h 6857999"/>
              <a:gd name="connsiteX7" fmla="*/ 8458599 w 9024730"/>
              <a:gd name="connsiteY7" fmla="*/ 246136 h 6857999"/>
              <a:gd name="connsiteX8" fmla="*/ 8433237 w 9024730"/>
              <a:gd name="connsiteY8" fmla="*/ 372908 h 6857999"/>
              <a:gd name="connsiteX9" fmla="*/ 8430194 w 9024730"/>
              <a:gd name="connsiteY9" fmla="*/ 450607 h 6857999"/>
              <a:gd name="connsiteX10" fmla="*/ 8443315 w 9024730"/>
              <a:gd name="connsiteY10" fmla="*/ 812800 h 6857999"/>
              <a:gd name="connsiteX11" fmla="*/ 8453042 w 9024730"/>
              <a:gd name="connsiteY11" fmla="*/ 912727 h 6857999"/>
              <a:gd name="connsiteX12" fmla="*/ 8451649 w 9024730"/>
              <a:gd name="connsiteY12" fmla="*/ 989950 h 6857999"/>
              <a:gd name="connsiteX13" fmla="*/ 8455592 w 9024730"/>
              <a:gd name="connsiteY13" fmla="*/ 1141745 h 6857999"/>
              <a:gd name="connsiteX14" fmla="*/ 8470203 w 9024730"/>
              <a:gd name="connsiteY14" fmla="*/ 1265454 h 6857999"/>
              <a:gd name="connsiteX15" fmla="*/ 8499638 w 9024730"/>
              <a:gd name="connsiteY15" fmla="*/ 1385480 h 6857999"/>
              <a:gd name="connsiteX16" fmla="*/ 8518660 w 9024730"/>
              <a:gd name="connsiteY16" fmla="*/ 1458060 h 6857999"/>
              <a:gd name="connsiteX17" fmla="*/ 8539125 w 9024730"/>
              <a:gd name="connsiteY17" fmla="*/ 1513175 h 6857999"/>
              <a:gd name="connsiteX18" fmla="*/ 8570281 w 9024730"/>
              <a:gd name="connsiteY18" fmla="*/ 1570809 h 6857999"/>
              <a:gd name="connsiteX19" fmla="*/ 8605212 w 9024730"/>
              <a:gd name="connsiteY19" fmla="*/ 1638391 h 6857999"/>
              <a:gd name="connsiteX20" fmla="*/ 8626457 w 9024730"/>
              <a:gd name="connsiteY20" fmla="*/ 1742490 h 6857999"/>
              <a:gd name="connsiteX21" fmla="*/ 8654861 w 9024730"/>
              <a:gd name="connsiteY21" fmla="*/ 1818229 h 6857999"/>
              <a:gd name="connsiteX22" fmla="*/ 8648005 w 9024730"/>
              <a:gd name="connsiteY22" fmla="*/ 1862723 h 6857999"/>
              <a:gd name="connsiteX23" fmla="*/ 8654469 w 9024730"/>
              <a:gd name="connsiteY23" fmla="*/ 1917476 h 6857999"/>
              <a:gd name="connsiteX24" fmla="*/ 8649702 w 9024730"/>
              <a:gd name="connsiteY24" fmla="*/ 1972204 h 6857999"/>
              <a:gd name="connsiteX25" fmla="*/ 8656357 w 9024730"/>
              <a:gd name="connsiteY25" fmla="*/ 2054291 h 6857999"/>
              <a:gd name="connsiteX26" fmla="*/ 8648660 w 9024730"/>
              <a:gd name="connsiteY26" fmla="*/ 2227417 h 6857999"/>
              <a:gd name="connsiteX27" fmla="*/ 8607609 w 9024730"/>
              <a:gd name="connsiteY27" fmla="*/ 2510933 h 6857999"/>
              <a:gd name="connsiteX28" fmla="*/ 8608432 w 9024730"/>
              <a:gd name="connsiteY28" fmla="*/ 2741866 h 6857999"/>
              <a:gd name="connsiteX29" fmla="*/ 8619112 w 9024730"/>
              <a:gd name="connsiteY29" fmla="*/ 2864935 h 6857999"/>
              <a:gd name="connsiteX30" fmla="*/ 8627742 w 9024730"/>
              <a:gd name="connsiteY30" fmla="*/ 2950807 h 6857999"/>
              <a:gd name="connsiteX31" fmla="*/ 8611822 w 9024730"/>
              <a:gd name="connsiteY31" fmla="*/ 2978246 h 6857999"/>
              <a:gd name="connsiteX32" fmla="*/ 8608239 w 9024730"/>
              <a:gd name="connsiteY32" fmla="*/ 2995916 h 6857999"/>
              <a:gd name="connsiteX33" fmla="*/ 8598647 w 9024730"/>
              <a:gd name="connsiteY33" fmla="*/ 2998648 h 6857999"/>
              <a:gd name="connsiteX34" fmla="*/ 8587108 w 9024730"/>
              <a:gd name="connsiteY34" fmla="*/ 3023630 h 6857999"/>
              <a:gd name="connsiteX35" fmla="*/ 8577885 w 9024730"/>
              <a:gd name="connsiteY35" fmla="*/ 3096975 h 6857999"/>
              <a:gd name="connsiteX36" fmla="*/ 8557492 w 9024730"/>
              <a:gd name="connsiteY36" fmla="*/ 3216657 h 6857999"/>
              <a:gd name="connsiteX37" fmla="*/ 8560894 w 9024730"/>
              <a:gd name="connsiteY37" fmla="*/ 3310980 h 6857999"/>
              <a:gd name="connsiteX38" fmla="*/ 8547852 w 9024730"/>
              <a:gd name="connsiteY38" fmla="*/ 3344725 h 6857999"/>
              <a:gd name="connsiteX39" fmla="*/ 8535427 w 9024730"/>
              <a:gd name="connsiteY39" fmla="*/ 3393250 h 6857999"/>
              <a:gd name="connsiteX40" fmla="*/ 8520092 w 9024730"/>
              <a:gd name="connsiteY40" fmla="*/ 3514536 h 6857999"/>
              <a:gd name="connsiteX41" fmla="*/ 8497231 w 9024730"/>
              <a:gd name="connsiteY41" fmla="*/ 3686149 h 6857999"/>
              <a:gd name="connsiteX42" fmla="*/ 8489799 w 9024730"/>
              <a:gd name="connsiteY42" fmla="*/ 3692208 h 6857999"/>
              <a:gd name="connsiteX43" fmla="*/ 8475804 w 9024730"/>
              <a:gd name="connsiteY43" fmla="*/ 3776022 h 6857999"/>
              <a:gd name="connsiteX44" fmla="*/ 8471279 w 9024730"/>
              <a:gd name="connsiteY44" fmla="*/ 3977138 h 6857999"/>
              <a:gd name="connsiteX45" fmla="*/ 8408913 w 9024730"/>
              <a:gd name="connsiteY45" fmla="*/ 4222149 h 6857999"/>
              <a:gd name="connsiteX46" fmla="*/ 8402112 w 9024730"/>
              <a:gd name="connsiteY46" fmla="*/ 4364683 h 6857999"/>
              <a:gd name="connsiteX47" fmla="*/ 8393355 w 9024730"/>
              <a:gd name="connsiteY47" fmla="*/ 4462471 h 6857999"/>
              <a:gd name="connsiteX48" fmla="*/ 8376166 w 9024730"/>
              <a:gd name="connsiteY48" fmla="*/ 4574052 h 6857999"/>
              <a:gd name="connsiteX49" fmla="*/ 8341678 w 9024730"/>
              <a:gd name="connsiteY49" fmla="*/ 4667756 h 6857999"/>
              <a:gd name="connsiteX50" fmla="*/ 8273661 w 9024730"/>
              <a:gd name="connsiteY50" fmla="*/ 4799019 h 6857999"/>
              <a:gd name="connsiteX51" fmla="*/ 8256132 w 9024730"/>
              <a:gd name="connsiteY51" fmla="*/ 4849614 h 6857999"/>
              <a:gd name="connsiteX52" fmla="*/ 8226804 w 9024730"/>
              <a:gd name="connsiteY52" fmla="*/ 4919971 h 6857999"/>
              <a:gd name="connsiteX53" fmla="*/ 8171825 w 9024730"/>
              <a:gd name="connsiteY53" fmla="*/ 5010766 h 6857999"/>
              <a:gd name="connsiteX54" fmla="*/ 8143172 w 9024730"/>
              <a:gd name="connsiteY54" fmla="*/ 5088190 h 6857999"/>
              <a:gd name="connsiteX55" fmla="*/ 8126363 w 9024730"/>
              <a:gd name="connsiteY55" fmla="*/ 5143922 h 6857999"/>
              <a:gd name="connsiteX56" fmla="*/ 8103782 w 9024730"/>
              <a:gd name="connsiteY56" fmla="*/ 5284346 h 6857999"/>
              <a:gd name="connsiteX57" fmla="*/ 8084361 w 9024730"/>
              <a:gd name="connsiteY57" fmla="*/ 5390948 h 6857999"/>
              <a:gd name="connsiteX58" fmla="*/ 8062552 w 9024730"/>
              <a:gd name="connsiteY58" fmla="*/ 5470854 h 6857999"/>
              <a:gd name="connsiteX59" fmla="*/ 8057342 w 9024730"/>
              <a:gd name="connsiteY59" fmla="*/ 5529643 h 6857999"/>
              <a:gd name="connsiteX60" fmla="*/ 8044923 w 9024730"/>
              <a:gd name="connsiteY60" fmla="*/ 5597292 h 6857999"/>
              <a:gd name="connsiteX61" fmla="*/ 8035233 w 9024730"/>
              <a:gd name="connsiteY61" fmla="*/ 5608899 h 6857999"/>
              <a:gd name="connsiteX62" fmla="*/ 8018178 w 9024730"/>
              <a:gd name="connsiteY62" fmla="*/ 5684911 h 6857999"/>
              <a:gd name="connsiteX63" fmla="*/ 8018018 w 9024730"/>
              <a:gd name="connsiteY63" fmla="*/ 5755776 h 6857999"/>
              <a:gd name="connsiteX64" fmla="*/ 8008640 w 9024730"/>
              <a:gd name="connsiteY64" fmla="*/ 5889599 h 6857999"/>
              <a:gd name="connsiteX65" fmla="*/ 8013542 w 9024730"/>
              <a:gd name="connsiteY65" fmla="*/ 5989744 h 6857999"/>
              <a:gd name="connsiteX66" fmla="*/ 7980757 w 9024730"/>
              <a:gd name="connsiteY66" fmla="*/ 6084926 h 6857999"/>
              <a:gd name="connsiteX67" fmla="*/ 7975907 w 9024730"/>
              <a:gd name="connsiteY67" fmla="*/ 6346549 h 6857999"/>
              <a:gd name="connsiteX68" fmla="*/ 7974221 w 9024730"/>
              <a:gd name="connsiteY68" fmla="*/ 6527527 h 6857999"/>
              <a:gd name="connsiteX69" fmla="*/ 7979135 w 9024730"/>
              <a:gd name="connsiteY69" fmla="*/ 6627129 h 6857999"/>
              <a:gd name="connsiteX70" fmla="*/ 7979404 w 9024730"/>
              <a:gd name="connsiteY70" fmla="*/ 6694819 h 6857999"/>
              <a:gd name="connsiteX71" fmla="*/ 8009526 w 9024730"/>
              <a:gd name="connsiteY71" fmla="*/ 6765445 h 6857999"/>
              <a:gd name="connsiteX72" fmla="*/ 8018211 w 9024730"/>
              <a:gd name="connsiteY72" fmla="*/ 6844697 h 6857999"/>
              <a:gd name="connsiteX73" fmla="*/ 8019608 w 9024730"/>
              <a:gd name="connsiteY73" fmla="*/ 6857999 h 6857999"/>
              <a:gd name="connsiteX74" fmla="*/ 0 w 9024730"/>
              <a:gd name="connsiteY74"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9024730" h="6857999">
                <a:moveTo>
                  <a:pt x="0" y="0"/>
                </a:moveTo>
                <a:lnTo>
                  <a:pt x="9024730" y="0"/>
                </a:lnTo>
                <a:lnTo>
                  <a:pt x="9024730" y="2"/>
                </a:lnTo>
                <a:lnTo>
                  <a:pt x="8447016" y="2"/>
                </a:lnTo>
                <a:lnTo>
                  <a:pt x="8441214" y="14562"/>
                </a:lnTo>
                <a:lnTo>
                  <a:pt x="8445389" y="59077"/>
                </a:lnTo>
                <a:cubicBezTo>
                  <a:pt x="8445971" y="76949"/>
                  <a:pt x="8436504" y="89796"/>
                  <a:pt x="8437086" y="107668"/>
                </a:cubicBezTo>
                <a:cubicBezTo>
                  <a:pt x="8417947" y="138162"/>
                  <a:pt x="8459241" y="201929"/>
                  <a:pt x="8458599" y="246136"/>
                </a:cubicBezTo>
                <a:cubicBezTo>
                  <a:pt x="8457958" y="290343"/>
                  <a:pt x="8471649" y="364179"/>
                  <a:pt x="8433237" y="372908"/>
                </a:cubicBezTo>
                <a:cubicBezTo>
                  <a:pt x="8426916" y="431308"/>
                  <a:pt x="8438389" y="357606"/>
                  <a:pt x="8430194" y="450607"/>
                </a:cubicBezTo>
                <a:cubicBezTo>
                  <a:pt x="8466727" y="551950"/>
                  <a:pt x="8430182" y="787036"/>
                  <a:pt x="8443315" y="812800"/>
                </a:cubicBezTo>
                <a:cubicBezTo>
                  <a:pt x="8478999" y="860799"/>
                  <a:pt x="8435788" y="854953"/>
                  <a:pt x="8453042" y="912727"/>
                </a:cubicBezTo>
                <a:cubicBezTo>
                  <a:pt x="8462900" y="945986"/>
                  <a:pt x="8451223" y="951781"/>
                  <a:pt x="8451649" y="989950"/>
                </a:cubicBezTo>
                <a:cubicBezTo>
                  <a:pt x="8452074" y="1028120"/>
                  <a:pt x="8452500" y="1095828"/>
                  <a:pt x="8455592" y="1141745"/>
                </a:cubicBezTo>
                <a:cubicBezTo>
                  <a:pt x="8458684" y="1187662"/>
                  <a:pt x="8470047" y="1234783"/>
                  <a:pt x="8470203" y="1265454"/>
                </a:cubicBezTo>
                <a:cubicBezTo>
                  <a:pt x="8458947" y="1304052"/>
                  <a:pt x="8496012" y="1370755"/>
                  <a:pt x="8499638" y="1385480"/>
                </a:cubicBezTo>
                <a:cubicBezTo>
                  <a:pt x="8514485" y="1422714"/>
                  <a:pt x="8525070" y="1428103"/>
                  <a:pt x="8518660" y="1458060"/>
                </a:cubicBezTo>
                <a:cubicBezTo>
                  <a:pt x="8518783" y="1468057"/>
                  <a:pt x="8539003" y="1503177"/>
                  <a:pt x="8539125" y="1513175"/>
                </a:cubicBezTo>
                <a:lnTo>
                  <a:pt x="8570281" y="1570809"/>
                </a:lnTo>
                <a:cubicBezTo>
                  <a:pt x="8597636" y="1617136"/>
                  <a:pt x="8594573" y="1601443"/>
                  <a:pt x="8605212" y="1638391"/>
                </a:cubicBezTo>
                <a:cubicBezTo>
                  <a:pt x="8629645" y="1719640"/>
                  <a:pt x="8613884" y="1715203"/>
                  <a:pt x="8626457" y="1742490"/>
                </a:cubicBezTo>
                <a:lnTo>
                  <a:pt x="8654861" y="1818229"/>
                </a:lnTo>
                <a:cubicBezTo>
                  <a:pt x="8657202" y="1824059"/>
                  <a:pt x="8651899" y="1851211"/>
                  <a:pt x="8648005" y="1862723"/>
                </a:cubicBezTo>
                <a:lnTo>
                  <a:pt x="8654469" y="1917476"/>
                </a:lnTo>
                <a:lnTo>
                  <a:pt x="8649702" y="1972204"/>
                </a:lnTo>
                <a:cubicBezTo>
                  <a:pt x="8652251" y="1979569"/>
                  <a:pt x="8651461" y="2048203"/>
                  <a:pt x="8656357" y="2054291"/>
                </a:cubicBezTo>
                <a:cubicBezTo>
                  <a:pt x="8672645" y="2141657"/>
                  <a:pt x="8632397" y="2189849"/>
                  <a:pt x="8648660" y="2227417"/>
                </a:cubicBezTo>
                <a:cubicBezTo>
                  <a:pt x="8639941" y="2317591"/>
                  <a:pt x="8613796" y="2407644"/>
                  <a:pt x="8607609" y="2510933"/>
                </a:cubicBezTo>
                <a:cubicBezTo>
                  <a:pt x="8633490" y="2597916"/>
                  <a:pt x="8602674" y="2649734"/>
                  <a:pt x="8608432" y="2741866"/>
                </a:cubicBezTo>
                <a:cubicBezTo>
                  <a:pt x="8630300" y="2779815"/>
                  <a:pt x="8631929" y="2817058"/>
                  <a:pt x="8619112" y="2864935"/>
                </a:cubicBezTo>
                <a:cubicBezTo>
                  <a:pt x="8655820" y="2860552"/>
                  <a:pt x="8588374" y="2937673"/>
                  <a:pt x="8627742" y="2950807"/>
                </a:cubicBezTo>
                <a:lnTo>
                  <a:pt x="8611822" y="2978246"/>
                </a:lnTo>
                <a:lnTo>
                  <a:pt x="8608239" y="2995916"/>
                </a:lnTo>
                <a:lnTo>
                  <a:pt x="8598647" y="2998648"/>
                </a:lnTo>
                <a:lnTo>
                  <a:pt x="8587108" y="3023630"/>
                </a:lnTo>
                <a:cubicBezTo>
                  <a:pt x="8584111" y="3033333"/>
                  <a:pt x="8577413" y="3084375"/>
                  <a:pt x="8577885" y="3096975"/>
                </a:cubicBezTo>
                <a:cubicBezTo>
                  <a:pt x="8594321" y="3142205"/>
                  <a:pt x="8535131" y="3160433"/>
                  <a:pt x="8557492" y="3216657"/>
                </a:cubicBezTo>
                <a:cubicBezTo>
                  <a:pt x="8562518" y="3237178"/>
                  <a:pt x="8573573" y="3299737"/>
                  <a:pt x="8560894" y="3310980"/>
                </a:cubicBezTo>
                <a:cubicBezTo>
                  <a:pt x="8557601" y="3323902"/>
                  <a:pt x="8561083" y="3339340"/>
                  <a:pt x="8547852" y="3344725"/>
                </a:cubicBezTo>
                <a:cubicBezTo>
                  <a:pt x="8531788" y="3353908"/>
                  <a:pt x="8553430" y="3400659"/>
                  <a:pt x="8535427" y="3393250"/>
                </a:cubicBezTo>
                <a:cubicBezTo>
                  <a:pt x="8550195" y="3426421"/>
                  <a:pt x="8529553" y="3487753"/>
                  <a:pt x="8520092" y="3514536"/>
                </a:cubicBezTo>
                <a:cubicBezTo>
                  <a:pt x="8513726" y="3563353"/>
                  <a:pt x="8500070" y="3650327"/>
                  <a:pt x="8497231" y="3686149"/>
                </a:cubicBezTo>
                <a:cubicBezTo>
                  <a:pt x="8494574" y="3687657"/>
                  <a:pt x="8493370" y="3677229"/>
                  <a:pt x="8489799" y="3692208"/>
                </a:cubicBezTo>
                <a:cubicBezTo>
                  <a:pt x="8486228" y="3707187"/>
                  <a:pt x="8465938" y="3757479"/>
                  <a:pt x="8475804" y="3776022"/>
                </a:cubicBezTo>
                <a:cubicBezTo>
                  <a:pt x="8441061" y="3875691"/>
                  <a:pt x="8487451" y="3939839"/>
                  <a:pt x="8471279" y="3977138"/>
                </a:cubicBezTo>
                <a:cubicBezTo>
                  <a:pt x="8465599" y="4067300"/>
                  <a:pt x="8419685" y="4164564"/>
                  <a:pt x="8408913" y="4222149"/>
                </a:cubicBezTo>
                <a:cubicBezTo>
                  <a:pt x="8403583" y="4287917"/>
                  <a:pt x="8398240" y="4339232"/>
                  <a:pt x="8402112" y="4364683"/>
                </a:cubicBezTo>
                <a:lnTo>
                  <a:pt x="8393355" y="4462471"/>
                </a:lnTo>
                <a:cubicBezTo>
                  <a:pt x="8396004" y="4503329"/>
                  <a:pt x="8376320" y="4548111"/>
                  <a:pt x="8376166" y="4574052"/>
                </a:cubicBezTo>
                <a:cubicBezTo>
                  <a:pt x="8369380" y="4670665"/>
                  <a:pt x="8352302" y="4649921"/>
                  <a:pt x="8341678" y="4667756"/>
                </a:cubicBezTo>
                <a:cubicBezTo>
                  <a:pt x="8320864" y="4705850"/>
                  <a:pt x="8290794" y="4758928"/>
                  <a:pt x="8273661" y="4799019"/>
                </a:cubicBezTo>
                <a:cubicBezTo>
                  <a:pt x="8254323" y="4834076"/>
                  <a:pt x="8262378" y="4811645"/>
                  <a:pt x="8256132" y="4849614"/>
                </a:cubicBezTo>
                <a:cubicBezTo>
                  <a:pt x="8239320" y="4853334"/>
                  <a:pt x="8207060" y="4883089"/>
                  <a:pt x="8226804" y="4919971"/>
                </a:cubicBezTo>
                <a:lnTo>
                  <a:pt x="8171825" y="5010766"/>
                </a:lnTo>
                <a:cubicBezTo>
                  <a:pt x="8150097" y="4983259"/>
                  <a:pt x="8165842" y="5107656"/>
                  <a:pt x="8143172" y="5088190"/>
                </a:cubicBezTo>
                <a:cubicBezTo>
                  <a:pt x="8128060" y="5102008"/>
                  <a:pt x="8138350" y="5118851"/>
                  <a:pt x="8126363" y="5143922"/>
                </a:cubicBezTo>
                <a:cubicBezTo>
                  <a:pt x="8116335" y="5192745"/>
                  <a:pt x="8111851" y="5226225"/>
                  <a:pt x="8103782" y="5284346"/>
                </a:cubicBezTo>
                <a:cubicBezTo>
                  <a:pt x="8101016" y="5338386"/>
                  <a:pt x="8095811" y="5337325"/>
                  <a:pt x="8084361" y="5390948"/>
                </a:cubicBezTo>
                <a:cubicBezTo>
                  <a:pt x="8082912" y="5429655"/>
                  <a:pt x="8063705" y="5449508"/>
                  <a:pt x="8062552" y="5470854"/>
                </a:cubicBezTo>
                <a:cubicBezTo>
                  <a:pt x="8086776" y="5526328"/>
                  <a:pt x="8037513" y="5496377"/>
                  <a:pt x="8057342" y="5529643"/>
                </a:cubicBezTo>
                <a:cubicBezTo>
                  <a:pt x="8050653" y="5550879"/>
                  <a:pt x="8055939" y="5587444"/>
                  <a:pt x="8044923" y="5597292"/>
                </a:cubicBezTo>
                <a:lnTo>
                  <a:pt x="8035233" y="5608899"/>
                </a:lnTo>
                <a:cubicBezTo>
                  <a:pt x="8030775" y="5623501"/>
                  <a:pt x="8021047" y="5660431"/>
                  <a:pt x="8018178" y="5684911"/>
                </a:cubicBezTo>
                <a:cubicBezTo>
                  <a:pt x="8005590" y="5692608"/>
                  <a:pt x="8011744" y="5734344"/>
                  <a:pt x="8018018" y="5755776"/>
                </a:cubicBezTo>
                <a:cubicBezTo>
                  <a:pt x="8019409" y="5792777"/>
                  <a:pt x="7989082" y="5848613"/>
                  <a:pt x="8008640" y="5889599"/>
                </a:cubicBezTo>
                <a:cubicBezTo>
                  <a:pt x="8011480" y="5932097"/>
                  <a:pt x="8009486" y="5940901"/>
                  <a:pt x="8013542" y="5989744"/>
                </a:cubicBezTo>
                <a:cubicBezTo>
                  <a:pt x="8022089" y="6020787"/>
                  <a:pt x="7982918" y="6024963"/>
                  <a:pt x="7980757" y="6084926"/>
                </a:cubicBezTo>
                <a:cubicBezTo>
                  <a:pt x="7974117" y="6134231"/>
                  <a:pt x="7999371" y="6240432"/>
                  <a:pt x="7975907" y="6346549"/>
                </a:cubicBezTo>
                <a:cubicBezTo>
                  <a:pt x="7987225" y="6409741"/>
                  <a:pt x="7980509" y="6468689"/>
                  <a:pt x="7974221" y="6527527"/>
                </a:cubicBezTo>
                <a:cubicBezTo>
                  <a:pt x="7955361" y="6585667"/>
                  <a:pt x="7987786" y="6579284"/>
                  <a:pt x="7979135" y="6627129"/>
                </a:cubicBezTo>
                <a:cubicBezTo>
                  <a:pt x="7983057" y="6635153"/>
                  <a:pt x="7984986" y="6697665"/>
                  <a:pt x="7979404" y="6694819"/>
                </a:cubicBezTo>
                <a:cubicBezTo>
                  <a:pt x="7981755" y="6716947"/>
                  <a:pt x="8003903" y="6732844"/>
                  <a:pt x="8009526" y="6765445"/>
                </a:cubicBezTo>
                <a:cubicBezTo>
                  <a:pt x="8011113" y="6776325"/>
                  <a:pt x="8014662" y="6810511"/>
                  <a:pt x="8018211" y="6844697"/>
                </a:cubicBezTo>
                <a:lnTo>
                  <a:pt x="8019608" y="6857999"/>
                </a:lnTo>
                <a:lnTo>
                  <a:pt x="0" y="685799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450CB8A9-066F-536F-D155-8D0CADA778BD}"/>
              </a:ext>
            </a:extLst>
          </p:cNvPr>
          <p:cNvSpPr>
            <a:spLocks noGrp="1"/>
          </p:cNvSpPr>
          <p:nvPr>
            <p:ph type="title"/>
          </p:nvPr>
        </p:nvSpPr>
        <p:spPr>
          <a:xfrm>
            <a:off x="0" y="-158750"/>
            <a:ext cx="6881026" cy="1322887"/>
          </a:xfrm>
        </p:spPr>
        <p:txBody>
          <a:bodyPr>
            <a:normAutofit/>
          </a:bodyPr>
          <a:lstStyle/>
          <a:p>
            <a:r>
              <a:rPr lang="en-US" b="1" dirty="0">
                <a:effectLst>
                  <a:outerShdw blurRad="38100" dist="38100" dir="2700000" algn="tl">
                    <a:srgbClr val="000000">
                      <a:alpha val="43137"/>
                    </a:srgbClr>
                  </a:outerShdw>
                </a:effectLst>
              </a:rPr>
              <a:t>Therapeutic play:</a:t>
            </a:r>
            <a:endParaRPr lang="ar-SA" b="1"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390E744F-DAB7-5DEE-58FB-A76E52D9FF8D}"/>
              </a:ext>
            </a:extLst>
          </p:cNvPr>
          <p:cNvSpPr>
            <a:spLocks noGrp="1"/>
          </p:cNvSpPr>
          <p:nvPr>
            <p:ph idx="1"/>
          </p:nvPr>
        </p:nvSpPr>
        <p:spPr>
          <a:xfrm>
            <a:off x="95634" y="924102"/>
            <a:ext cx="6573951" cy="5933898"/>
          </a:xfrm>
        </p:spPr>
        <p:txBody>
          <a:bodyPr>
            <a:normAutofit/>
          </a:bodyPr>
          <a:lstStyle/>
          <a:p>
            <a:pPr>
              <a:buFont typeface="Wingdings" panose="05000000000000000000" pitchFamily="2" charset="2"/>
              <a:buChar char="Ø"/>
            </a:pPr>
            <a:r>
              <a:rPr lang="en-US" sz="1900" dirty="0"/>
              <a:t> </a:t>
            </a:r>
            <a:r>
              <a:rPr lang="en-US" sz="1900" b="1" dirty="0"/>
              <a:t>Therapeutic</a:t>
            </a:r>
            <a:r>
              <a:rPr lang="en-US" sz="1900" dirty="0"/>
              <a:t> </a:t>
            </a:r>
            <a:r>
              <a:rPr lang="en-US" sz="1900" b="1" dirty="0"/>
              <a:t>play</a:t>
            </a:r>
            <a:r>
              <a:rPr lang="en-US" sz="1900" dirty="0"/>
              <a:t> is goal-directed by another person.</a:t>
            </a:r>
          </a:p>
          <a:p>
            <a:pPr>
              <a:buFont typeface="Wingdings" panose="05000000000000000000" pitchFamily="2" charset="2"/>
              <a:buChar char="Ø"/>
            </a:pPr>
            <a:r>
              <a:rPr lang="en-US" sz="1900" b="1" dirty="0"/>
              <a:t>Therapeutic</a:t>
            </a:r>
            <a:r>
              <a:rPr lang="en-US" sz="1900" dirty="0"/>
              <a:t> </a:t>
            </a:r>
            <a:r>
              <a:rPr lang="en-US" sz="1900" b="1" dirty="0"/>
              <a:t>play </a:t>
            </a:r>
            <a:r>
              <a:rPr lang="en-US" sz="1900" dirty="0"/>
              <a:t>can help a young child work out anxiety and concerns related to a treatment or procedure.</a:t>
            </a:r>
          </a:p>
          <a:p>
            <a:pPr>
              <a:buFont typeface="Wingdings" panose="05000000000000000000" pitchFamily="2" charset="2"/>
              <a:buChar char="Ø"/>
            </a:pPr>
            <a:r>
              <a:rPr lang="en-US" sz="1900" dirty="0"/>
              <a:t> </a:t>
            </a:r>
            <a:r>
              <a:rPr lang="en-US" sz="1900" b="1" u="sng" dirty="0"/>
              <a:t>Such as </a:t>
            </a:r>
            <a:r>
              <a:rPr lang="en-US" sz="1900" dirty="0"/>
              <a:t>the nurse, to assist the child in coping with her illness, injury or hospitalization, it also provides the child with information to reduce the stress of the unknown.</a:t>
            </a:r>
          </a:p>
          <a:p>
            <a:pPr>
              <a:buFont typeface="Wingdings" panose="05000000000000000000" pitchFamily="2" charset="2"/>
              <a:buChar char="Ø"/>
            </a:pPr>
            <a:r>
              <a:rPr lang="en-US" sz="1900" dirty="0"/>
              <a:t>For example, a child is scheduled to undergo an invasive procedure. The nurse uses a doll to explain the procedure to the child. The child then is encouraged to act out the procedure on the doll while the nurse watches (Figure 21-4). </a:t>
            </a:r>
          </a:p>
          <a:p>
            <a:pPr>
              <a:buFont typeface="Wingdings" panose="05000000000000000000" pitchFamily="2" charset="2"/>
              <a:buChar char="Ø"/>
            </a:pPr>
            <a:r>
              <a:rPr lang="en-US" sz="1900" b="1" u="sng" dirty="0"/>
              <a:t>As a nurse assistant</a:t>
            </a:r>
            <a:r>
              <a:rPr lang="en-US" sz="1900" dirty="0"/>
              <a:t>, you can continue to reinforce what the child learned through the play experience and also encourage the child to continue to play out the procedure (with supervision).</a:t>
            </a:r>
          </a:p>
          <a:p>
            <a:pPr marL="0" indent="0">
              <a:buNone/>
            </a:pPr>
            <a:endParaRPr lang="en-US" sz="1900" dirty="0"/>
          </a:p>
        </p:txBody>
      </p:sp>
      <p:pic>
        <p:nvPicPr>
          <p:cNvPr id="5" name="Picture 4" descr="A young child playing doctor with a stuffed animal&#10;&#10;Description automatically generated">
            <a:extLst>
              <a:ext uri="{FF2B5EF4-FFF2-40B4-BE49-F238E27FC236}">
                <a16:creationId xmlns:a16="http://schemas.microsoft.com/office/drawing/2014/main" id="{196DC479-BFE3-CB7E-CE50-AAA92FD008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81900" y="0"/>
            <a:ext cx="4514465" cy="6642100"/>
          </a:xfrm>
          <a:prstGeom prst="rect">
            <a:avLst/>
          </a:prstGeom>
        </p:spPr>
      </p:pic>
    </p:spTree>
    <p:extLst>
      <p:ext uri="{BB962C8B-B14F-4D97-AF65-F5344CB8AC3E}">
        <p14:creationId xmlns:p14="http://schemas.microsoft.com/office/powerpoint/2010/main" val="31756390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5D13CC36-B950-4F02-9BAF-9A7EB26739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4F2E2428-58BA-458D-AA54-05502E63F3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748215" cy="6857999"/>
          </a:xfrm>
          <a:custGeom>
            <a:avLst/>
            <a:gdLst>
              <a:gd name="connsiteX0" fmla="*/ 0 w 9024730"/>
              <a:gd name="connsiteY0" fmla="*/ 0 h 6857999"/>
              <a:gd name="connsiteX1" fmla="*/ 9024730 w 9024730"/>
              <a:gd name="connsiteY1" fmla="*/ 0 h 6857999"/>
              <a:gd name="connsiteX2" fmla="*/ 9024730 w 9024730"/>
              <a:gd name="connsiteY2" fmla="*/ 2 h 6857999"/>
              <a:gd name="connsiteX3" fmla="*/ 8447016 w 9024730"/>
              <a:gd name="connsiteY3" fmla="*/ 2 h 6857999"/>
              <a:gd name="connsiteX4" fmla="*/ 8441214 w 9024730"/>
              <a:gd name="connsiteY4" fmla="*/ 14562 h 6857999"/>
              <a:gd name="connsiteX5" fmla="*/ 8445389 w 9024730"/>
              <a:gd name="connsiteY5" fmla="*/ 59077 h 6857999"/>
              <a:gd name="connsiteX6" fmla="*/ 8437086 w 9024730"/>
              <a:gd name="connsiteY6" fmla="*/ 107668 h 6857999"/>
              <a:gd name="connsiteX7" fmla="*/ 8458599 w 9024730"/>
              <a:gd name="connsiteY7" fmla="*/ 246136 h 6857999"/>
              <a:gd name="connsiteX8" fmla="*/ 8433237 w 9024730"/>
              <a:gd name="connsiteY8" fmla="*/ 372908 h 6857999"/>
              <a:gd name="connsiteX9" fmla="*/ 8430194 w 9024730"/>
              <a:gd name="connsiteY9" fmla="*/ 450607 h 6857999"/>
              <a:gd name="connsiteX10" fmla="*/ 8443315 w 9024730"/>
              <a:gd name="connsiteY10" fmla="*/ 812800 h 6857999"/>
              <a:gd name="connsiteX11" fmla="*/ 8453042 w 9024730"/>
              <a:gd name="connsiteY11" fmla="*/ 912727 h 6857999"/>
              <a:gd name="connsiteX12" fmla="*/ 8451649 w 9024730"/>
              <a:gd name="connsiteY12" fmla="*/ 989950 h 6857999"/>
              <a:gd name="connsiteX13" fmla="*/ 8455592 w 9024730"/>
              <a:gd name="connsiteY13" fmla="*/ 1141745 h 6857999"/>
              <a:gd name="connsiteX14" fmla="*/ 8470203 w 9024730"/>
              <a:gd name="connsiteY14" fmla="*/ 1265454 h 6857999"/>
              <a:gd name="connsiteX15" fmla="*/ 8499638 w 9024730"/>
              <a:gd name="connsiteY15" fmla="*/ 1385480 h 6857999"/>
              <a:gd name="connsiteX16" fmla="*/ 8518660 w 9024730"/>
              <a:gd name="connsiteY16" fmla="*/ 1458060 h 6857999"/>
              <a:gd name="connsiteX17" fmla="*/ 8539125 w 9024730"/>
              <a:gd name="connsiteY17" fmla="*/ 1513175 h 6857999"/>
              <a:gd name="connsiteX18" fmla="*/ 8570281 w 9024730"/>
              <a:gd name="connsiteY18" fmla="*/ 1570809 h 6857999"/>
              <a:gd name="connsiteX19" fmla="*/ 8605212 w 9024730"/>
              <a:gd name="connsiteY19" fmla="*/ 1638391 h 6857999"/>
              <a:gd name="connsiteX20" fmla="*/ 8626457 w 9024730"/>
              <a:gd name="connsiteY20" fmla="*/ 1742490 h 6857999"/>
              <a:gd name="connsiteX21" fmla="*/ 8654861 w 9024730"/>
              <a:gd name="connsiteY21" fmla="*/ 1818229 h 6857999"/>
              <a:gd name="connsiteX22" fmla="*/ 8648005 w 9024730"/>
              <a:gd name="connsiteY22" fmla="*/ 1862723 h 6857999"/>
              <a:gd name="connsiteX23" fmla="*/ 8654469 w 9024730"/>
              <a:gd name="connsiteY23" fmla="*/ 1917476 h 6857999"/>
              <a:gd name="connsiteX24" fmla="*/ 8649702 w 9024730"/>
              <a:gd name="connsiteY24" fmla="*/ 1972204 h 6857999"/>
              <a:gd name="connsiteX25" fmla="*/ 8656357 w 9024730"/>
              <a:gd name="connsiteY25" fmla="*/ 2054291 h 6857999"/>
              <a:gd name="connsiteX26" fmla="*/ 8648660 w 9024730"/>
              <a:gd name="connsiteY26" fmla="*/ 2227417 h 6857999"/>
              <a:gd name="connsiteX27" fmla="*/ 8607609 w 9024730"/>
              <a:gd name="connsiteY27" fmla="*/ 2510933 h 6857999"/>
              <a:gd name="connsiteX28" fmla="*/ 8608432 w 9024730"/>
              <a:gd name="connsiteY28" fmla="*/ 2741866 h 6857999"/>
              <a:gd name="connsiteX29" fmla="*/ 8619112 w 9024730"/>
              <a:gd name="connsiteY29" fmla="*/ 2864935 h 6857999"/>
              <a:gd name="connsiteX30" fmla="*/ 8627742 w 9024730"/>
              <a:gd name="connsiteY30" fmla="*/ 2950807 h 6857999"/>
              <a:gd name="connsiteX31" fmla="*/ 8611822 w 9024730"/>
              <a:gd name="connsiteY31" fmla="*/ 2978246 h 6857999"/>
              <a:gd name="connsiteX32" fmla="*/ 8608239 w 9024730"/>
              <a:gd name="connsiteY32" fmla="*/ 2995916 h 6857999"/>
              <a:gd name="connsiteX33" fmla="*/ 8598647 w 9024730"/>
              <a:gd name="connsiteY33" fmla="*/ 2998648 h 6857999"/>
              <a:gd name="connsiteX34" fmla="*/ 8587108 w 9024730"/>
              <a:gd name="connsiteY34" fmla="*/ 3023630 h 6857999"/>
              <a:gd name="connsiteX35" fmla="*/ 8577885 w 9024730"/>
              <a:gd name="connsiteY35" fmla="*/ 3096975 h 6857999"/>
              <a:gd name="connsiteX36" fmla="*/ 8557492 w 9024730"/>
              <a:gd name="connsiteY36" fmla="*/ 3216657 h 6857999"/>
              <a:gd name="connsiteX37" fmla="*/ 8560894 w 9024730"/>
              <a:gd name="connsiteY37" fmla="*/ 3310980 h 6857999"/>
              <a:gd name="connsiteX38" fmla="*/ 8547852 w 9024730"/>
              <a:gd name="connsiteY38" fmla="*/ 3344725 h 6857999"/>
              <a:gd name="connsiteX39" fmla="*/ 8535427 w 9024730"/>
              <a:gd name="connsiteY39" fmla="*/ 3393250 h 6857999"/>
              <a:gd name="connsiteX40" fmla="*/ 8520092 w 9024730"/>
              <a:gd name="connsiteY40" fmla="*/ 3514536 h 6857999"/>
              <a:gd name="connsiteX41" fmla="*/ 8497231 w 9024730"/>
              <a:gd name="connsiteY41" fmla="*/ 3686149 h 6857999"/>
              <a:gd name="connsiteX42" fmla="*/ 8489799 w 9024730"/>
              <a:gd name="connsiteY42" fmla="*/ 3692208 h 6857999"/>
              <a:gd name="connsiteX43" fmla="*/ 8475804 w 9024730"/>
              <a:gd name="connsiteY43" fmla="*/ 3776022 h 6857999"/>
              <a:gd name="connsiteX44" fmla="*/ 8471279 w 9024730"/>
              <a:gd name="connsiteY44" fmla="*/ 3977138 h 6857999"/>
              <a:gd name="connsiteX45" fmla="*/ 8408913 w 9024730"/>
              <a:gd name="connsiteY45" fmla="*/ 4222149 h 6857999"/>
              <a:gd name="connsiteX46" fmla="*/ 8402112 w 9024730"/>
              <a:gd name="connsiteY46" fmla="*/ 4364683 h 6857999"/>
              <a:gd name="connsiteX47" fmla="*/ 8393355 w 9024730"/>
              <a:gd name="connsiteY47" fmla="*/ 4462471 h 6857999"/>
              <a:gd name="connsiteX48" fmla="*/ 8376166 w 9024730"/>
              <a:gd name="connsiteY48" fmla="*/ 4574052 h 6857999"/>
              <a:gd name="connsiteX49" fmla="*/ 8341678 w 9024730"/>
              <a:gd name="connsiteY49" fmla="*/ 4667756 h 6857999"/>
              <a:gd name="connsiteX50" fmla="*/ 8273661 w 9024730"/>
              <a:gd name="connsiteY50" fmla="*/ 4799019 h 6857999"/>
              <a:gd name="connsiteX51" fmla="*/ 8256132 w 9024730"/>
              <a:gd name="connsiteY51" fmla="*/ 4849614 h 6857999"/>
              <a:gd name="connsiteX52" fmla="*/ 8226804 w 9024730"/>
              <a:gd name="connsiteY52" fmla="*/ 4919971 h 6857999"/>
              <a:gd name="connsiteX53" fmla="*/ 8171825 w 9024730"/>
              <a:gd name="connsiteY53" fmla="*/ 5010766 h 6857999"/>
              <a:gd name="connsiteX54" fmla="*/ 8143172 w 9024730"/>
              <a:gd name="connsiteY54" fmla="*/ 5088190 h 6857999"/>
              <a:gd name="connsiteX55" fmla="*/ 8126363 w 9024730"/>
              <a:gd name="connsiteY55" fmla="*/ 5143922 h 6857999"/>
              <a:gd name="connsiteX56" fmla="*/ 8103782 w 9024730"/>
              <a:gd name="connsiteY56" fmla="*/ 5284346 h 6857999"/>
              <a:gd name="connsiteX57" fmla="*/ 8084361 w 9024730"/>
              <a:gd name="connsiteY57" fmla="*/ 5390948 h 6857999"/>
              <a:gd name="connsiteX58" fmla="*/ 8062552 w 9024730"/>
              <a:gd name="connsiteY58" fmla="*/ 5470854 h 6857999"/>
              <a:gd name="connsiteX59" fmla="*/ 8057342 w 9024730"/>
              <a:gd name="connsiteY59" fmla="*/ 5529643 h 6857999"/>
              <a:gd name="connsiteX60" fmla="*/ 8044923 w 9024730"/>
              <a:gd name="connsiteY60" fmla="*/ 5597292 h 6857999"/>
              <a:gd name="connsiteX61" fmla="*/ 8035233 w 9024730"/>
              <a:gd name="connsiteY61" fmla="*/ 5608899 h 6857999"/>
              <a:gd name="connsiteX62" fmla="*/ 8018178 w 9024730"/>
              <a:gd name="connsiteY62" fmla="*/ 5684911 h 6857999"/>
              <a:gd name="connsiteX63" fmla="*/ 8018018 w 9024730"/>
              <a:gd name="connsiteY63" fmla="*/ 5755776 h 6857999"/>
              <a:gd name="connsiteX64" fmla="*/ 8008640 w 9024730"/>
              <a:gd name="connsiteY64" fmla="*/ 5889599 h 6857999"/>
              <a:gd name="connsiteX65" fmla="*/ 8013542 w 9024730"/>
              <a:gd name="connsiteY65" fmla="*/ 5989744 h 6857999"/>
              <a:gd name="connsiteX66" fmla="*/ 7980757 w 9024730"/>
              <a:gd name="connsiteY66" fmla="*/ 6084926 h 6857999"/>
              <a:gd name="connsiteX67" fmla="*/ 7975907 w 9024730"/>
              <a:gd name="connsiteY67" fmla="*/ 6346549 h 6857999"/>
              <a:gd name="connsiteX68" fmla="*/ 7974221 w 9024730"/>
              <a:gd name="connsiteY68" fmla="*/ 6527527 h 6857999"/>
              <a:gd name="connsiteX69" fmla="*/ 7979135 w 9024730"/>
              <a:gd name="connsiteY69" fmla="*/ 6627129 h 6857999"/>
              <a:gd name="connsiteX70" fmla="*/ 7979404 w 9024730"/>
              <a:gd name="connsiteY70" fmla="*/ 6694819 h 6857999"/>
              <a:gd name="connsiteX71" fmla="*/ 8009526 w 9024730"/>
              <a:gd name="connsiteY71" fmla="*/ 6765445 h 6857999"/>
              <a:gd name="connsiteX72" fmla="*/ 8018211 w 9024730"/>
              <a:gd name="connsiteY72" fmla="*/ 6844697 h 6857999"/>
              <a:gd name="connsiteX73" fmla="*/ 8019608 w 9024730"/>
              <a:gd name="connsiteY73" fmla="*/ 6857999 h 6857999"/>
              <a:gd name="connsiteX74" fmla="*/ 0 w 9024730"/>
              <a:gd name="connsiteY74"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9024730" h="6857999">
                <a:moveTo>
                  <a:pt x="0" y="0"/>
                </a:moveTo>
                <a:lnTo>
                  <a:pt x="9024730" y="0"/>
                </a:lnTo>
                <a:lnTo>
                  <a:pt x="9024730" y="2"/>
                </a:lnTo>
                <a:lnTo>
                  <a:pt x="8447016" y="2"/>
                </a:lnTo>
                <a:lnTo>
                  <a:pt x="8441214" y="14562"/>
                </a:lnTo>
                <a:lnTo>
                  <a:pt x="8445389" y="59077"/>
                </a:lnTo>
                <a:cubicBezTo>
                  <a:pt x="8445971" y="76949"/>
                  <a:pt x="8436504" y="89796"/>
                  <a:pt x="8437086" y="107668"/>
                </a:cubicBezTo>
                <a:cubicBezTo>
                  <a:pt x="8417947" y="138162"/>
                  <a:pt x="8459241" y="201929"/>
                  <a:pt x="8458599" y="246136"/>
                </a:cubicBezTo>
                <a:cubicBezTo>
                  <a:pt x="8457958" y="290343"/>
                  <a:pt x="8471649" y="364179"/>
                  <a:pt x="8433237" y="372908"/>
                </a:cubicBezTo>
                <a:cubicBezTo>
                  <a:pt x="8426916" y="431308"/>
                  <a:pt x="8438389" y="357606"/>
                  <a:pt x="8430194" y="450607"/>
                </a:cubicBezTo>
                <a:cubicBezTo>
                  <a:pt x="8466727" y="551950"/>
                  <a:pt x="8430182" y="787036"/>
                  <a:pt x="8443315" y="812800"/>
                </a:cubicBezTo>
                <a:cubicBezTo>
                  <a:pt x="8478999" y="860799"/>
                  <a:pt x="8435788" y="854953"/>
                  <a:pt x="8453042" y="912727"/>
                </a:cubicBezTo>
                <a:cubicBezTo>
                  <a:pt x="8462900" y="945986"/>
                  <a:pt x="8451223" y="951781"/>
                  <a:pt x="8451649" y="989950"/>
                </a:cubicBezTo>
                <a:cubicBezTo>
                  <a:pt x="8452074" y="1028120"/>
                  <a:pt x="8452500" y="1095828"/>
                  <a:pt x="8455592" y="1141745"/>
                </a:cubicBezTo>
                <a:cubicBezTo>
                  <a:pt x="8458684" y="1187662"/>
                  <a:pt x="8470047" y="1234783"/>
                  <a:pt x="8470203" y="1265454"/>
                </a:cubicBezTo>
                <a:cubicBezTo>
                  <a:pt x="8458947" y="1304052"/>
                  <a:pt x="8496012" y="1370755"/>
                  <a:pt x="8499638" y="1385480"/>
                </a:cubicBezTo>
                <a:cubicBezTo>
                  <a:pt x="8514485" y="1422714"/>
                  <a:pt x="8525070" y="1428103"/>
                  <a:pt x="8518660" y="1458060"/>
                </a:cubicBezTo>
                <a:cubicBezTo>
                  <a:pt x="8518783" y="1468057"/>
                  <a:pt x="8539003" y="1503177"/>
                  <a:pt x="8539125" y="1513175"/>
                </a:cubicBezTo>
                <a:lnTo>
                  <a:pt x="8570281" y="1570809"/>
                </a:lnTo>
                <a:cubicBezTo>
                  <a:pt x="8597636" y="1617136"/>
                  <a:pt x="8594573" y="1601443"/>
                  <a:pt x="8605212" y="1638391"/>
                </a:cubicBezTo>
                <a:cubicBezTo>
                  <a:pt x="8629645" y="1719640"/>
                  <a:pt x="8613884" y="1715203"/>
                  <a:pt x="8626457" y="1742490"/>
                </a:cubicBezTo>
                <a:lnTo>
                  <a:pt x="8654861" y="1818229"/>
                </a:lnTo>
                <a:cubicBezTo>
                  <a:pt x="8657202" y="1824059"/>
                  <a:pt x="8651899" y="1851211"/>
                  <a:pt x="8648005" y="1862723"/>
                </a:cubicBezTo>
                <a:lnTo>
                  <a:pt x="8654469" y="1917476"/>
                </a:lnTo>
                <a:lnTo>
                  <a:pt x="8649702" y="1972204"/>
                </a:lnTo>
                <a:cubicBezTo>
                  <a:pt x="8652251" y="1979569"/>
                  <a:pt x="8651461" y="2048203"/>
                  <a:pt x="8656357" y="2054291"/>
                </a:cubicBezTo>
                <a:cubicBezTo>
                  <a:pt x="8672645" y="2141657"/>
                  <a:pt x="8632397" y="2189849"/>
                  <a:pt x="8648660" y="2227417"/>
                </a:cubicBezTo>
                <a:cubicBezTo>
                  <a:pt x="8639941" y="2317591"/>
                  <a:pt x="8613796" y="2407644"/>
                  <a:pt x="8607609" y="2510933"/>
                </a:cubicBezTo>
                <a:cubicBezTo>
                  <a:pt x="8633490" y="2597916"/>
                  <a:pt x="8602674" y="2649734"/>
                  <a:pt x="8608432" y="2741866"/>
                </a:cubicBezTo>
                <a:cubicBezTo>
                  <a:pt x="8630300" y="2779815"/>
                  <a:pt x="8631929" y="2817058"/>
                  <a:pt x="8619112" y="2864935"/>
                </a:cubicBezTo>
                <a:cubicBezTo>
                  <a:pt x="8655820" y="2860552"/>
                  <a:pt x="8588374" y="2937673"/>
                  <a:pt x="8627742" y="2950807"/>
                </a:cubicBezTo>
                <a:lnTo>
                  <a:pt x="8611822" y="2978246"/>
                </a:lnTo>
                <a:lnTo>
                  <a:pt x="8608239" y="2995916"/>
                </a:lnTo>
                <a:lnTo>
                  <a:pt x="8598647" y="2998648"/>
                </a:lnTo>
                <a:lnTo>
                  <a:pt x="8587108" y="3023630"/>
                </a:lnTo>
                <a:cubicBezTo>
                  <a:pt x="8584111" y="3033333"/>
                  <a:pt x="8577413" y="3084375"/>
                  <a:pt x="8577885" y="3096975"/>
                </a:cubicBezTo>
                <a:cubicBezTo>
                  <a:pt x="8594321" y="3142205"/>
                  <a:pt x="8535131" y="3160433"/>
                  <a:pt x="8557492" y="3216657"/>
                </a:cubicBezTo>
                <a:cubicBezTo>
                  <a:pt x="8562518" y="3237178"/>
                  <a:pt x="8573573" y="3299737"/>
                  <a:pt x="8560894" y="3310980"/>
                </a:cubicBezTo>
                <a:cubicBezTo>
                  <a:pt x="8557601" y="3323902"/>
                  <a:pt x="8561083" y="3339340"/>
                  <a:pt x="8547852" y="3344725"/>
                </a:cubicBezTo>
                <a:cubicBezTo>
                  <a:pt x="8531788" y="3353908"/>
                  <a:pt x="8553430" y="3400659"/>
                  <a:pt x="8535427" y="3393250"/>
                </a:cubicBezTo>
                <a:cubicBezTo>
                  <a:pt x="8550195" y="3426421"/>
                  <a:pt x="8529553" y="3487753"/>
                  <a:pt x="8520092" y="3514536"/>
                </a:cubicBezTo>
                <a:cubicBezTo>
                  <a:pt x="8513726" y="3563353"/>
                  <a:pt x="8500070" y="3650327"/>
                  <a:pt x="8497231" y="3686149"/>
                </a:cubicBezTo>
                <a:cubicBezTo>
                  <a:pt x="8494574" y="3687657"/>
                  <a:pt x="8493370" y="3677229"/>
                  <a:pt x="8489799" y="3692208"/>
                </a:cubicBezTo>
                <a:cubicBezTo>
                  <a:pt x="8486228" y="3707187"/>
                  <a:pt x="8465938" y="3757479"/>
                  <a:pt x="8475804" y="3776022"/>
                </a:cubicBezTo>
                <a:cubicBezTo>
                  <a:pt x="8441061" y="3875691"/>
                  <a:pt x="8487451" y="3939839"/>
                  <a:pt x="8471279" y="3977138"/>
                </a:cubicBezTo>
                <a:cubicBezTo>
                  <a:pt x="8465599" y="4067300"/>
                  <a:pt x="8419685" y="4164564"/>
                  <a:pt x="8408913" y="4222149"/>
                </a:cubicBezTo>
                <a:cubicBezTo>
                  <a:pt x="8403583" y="4287917"/>
                  <a:pt x="8398240" y="4339232"/>
                  <a:pt x="8402112" y="4364683"/>
                </a:cubicBezTo>
                <a:lnTo>
                  <a:pt x="8393355" y="4462471"/>
                </a:lnTo>
                <a:cubicBezTo>
                  <a:pt x="8396004" y="4503329"/>
                  <a:pt x="8376320" y="4548111"/>
                  <a:pt x="8376166" y="4574052"/>
                </a:cubicBezTo>
                <a:cubicBezTo>
                  <a:pt x="8369380" y="4670665"/>
                  <a:pt x="8352302" y="4649921"/>
                  <a:pt x="8341678" y="4667756"/>
                </a:cubicBezTo>
                <a:cubicBezTo>
                  <a:pt x="8320864" y="4705850"/>
                  <a:pt x="8290794" y="4758928"/>
                  <a:pt x="8273661" y="4799019"/>
                </a:cubicBezTo>
                <a:cubicBezTo>
                  <a:pt x="8254323" y="4834076"/>
                  <a:pt x="8262378" y="4811645"/>
                  <a:pt x="8256132" y="4849614"/>
                </a:cubicBezTo>
                <a:cubicBezTo>
                  <a:pt x="8239320" y="4853334"/>
                  <a:pt x="8207060" y="4883089"/>
                  <a:pt x="8226804" y="4919971"/>
                </a:cubicBezTo>
                <a:lnTo>
                  <a:pt x="8171825" y="5010766"/>
                </a:lnTo>
                <a:cubicBezTo>
                  <a:pt x="8150097" y="4983259"/>
                  <a:pt x="8165842" y="5107656"/>
                  <a:pt x="8143172" y="5088190"/>
                </a:cubicBezTo>
                <a:cubicBezTo>
                  <a:pt x="8128060" y="5102008"/>
                  <a:pt x="8138350" y="5118851"/>
                  <a:pt x="8126363" y="5143922"/>
                </a:cubicBezTo>
                <a:cubicBezTo>
                  <a:pt x="8116335" y="5192745"/>
                  <a:pt x="8111851" y="5226225"/>
                  <a:pt x="8103782" y="5284346"/>
                </a:cubicBezTo>
                <a:cubicBezTo>
                  <a:pt x="8101016" y="5338386"/>
                  <a:pt x="8095811" y="5337325"/>
                  <a:pt x="8084361" y="5390948"/>
                </a:cubicBezTo>
                <a:cubicBezTo>
                  <a:pt x="8082912" y="5429655"/>
                  <a:pt x="8063705" y="5449508"/>
                  <a:pt x="8062552" y="5470854"/>
                </a:cubicBezTo>
                <a:cubicBezTo>
                  <a:pt x="8086776" y="5526328"/>
                  <a:pt x="8037513" y="5496377"/>
                  <a:pt x="8057342" y="5529643"/>
                </a:cubicBezTo>
                <a:cubicBezTo>
                  <a:pt x="8050653" y="5550879"/>
                  <a:pt x="8055939" y="5587444"/>
                  <a:pt x="8044923" y="5597292"/>
                </a:cubicBezTo>
                <a:lnTo>
                  <a:pt x="8035233" y="5608899"/>
                </a:lnTo>
                <a:cubicBezTo>
                  <a:pt x="8030775" y="5623501"/>
                  <a:pt x="8021047" y="5660431"/>
                  <a:pt x="8018178" y="5684911"/>
                </a:cubicBezTo>
                <a:cubicBezTo>
                  <a:pt x="8005590" y="5692608"/>
                  <a:pt x="8011744" y="5734344"/>
                  <a:pt x="8018018" y="5755776"/>
                </a:cubicBezTo>
                <a:cubicBezTo>
                  <a:pt x="8019409" y="5792777"/>
                  <a:pt x="7989082" y="5848613"/>
                  <a:pt x="8008640" y="5889599"/>
                </a:cubicBezTo>
                <a:cubicBezTo>
                  <a:pt x="8011480" y="5932097"/>
                  <a:pt x="8009486" y="5940901"/>
                  <a:pt x="8013542" y="5989744"/>
                </a:cubicBezTo>
                <a:cubicBezTo>
                  <a:pt x="8022089" y="6020787"/>
                  <a:pt x="7982918" y="6024963"/>
                  <a:pt x="7980757" y="6084926"/>
                </a:cubicBezTo>
                <a:cubicBezTo>
                  <a:pt x="7974117" y="6134231"/>
                  <a:pt x="7999371" y="6240432"/>
                  <a:pt x="7975907" y="6346549"/>
                </a:cubicBezTo>
                <a:cubicBezTo>
                  <a:pt x="7987225" y="6409741"/>
                  <a:pt x="7980509" y="6468689"/>
                  <a:pt x="7974221" y="6527527"/>
                </a:cubicBezTo>
                <a:cubicBezTo>
                  <a:pt x="7955361" y="6585667"/>
                  <a:pt x="7987786" y="6579284"/>
                  <a:pt x="7979135" y="6627129"/>
                </a:cubicBezTo>
                <a:cubicBezTo>
                  <a:pt x="7983057" y="6635153"/>
                  <a:pt x="7984986" y="6697665"/>
                  <a:pt x="7979404" y="6694819"/>
                </a:cubicBezTo>
                <a:cubicBezTo>
                  <a:pt x="7981755" y="6716947"/>
                  <a:pt x="8003903" y="6732844"/>
                  <a:pt x="8009526" y="6765445"/>
                </a:cubicBezTo>
                <a:cubicBezTo>
                  <a:pt x="8011113" y="6776325"/>
                  <a:pt x="8014662" y="6810511"/>
                  <a:pt x="8018211" y="6844697"/>
                </a:cubicBezTo>
                <a:lnTo>
                  <a:pt x="8019608" y="6857999"/>
                </a:lnTo>
                <a:lnTo>
                  <a:pt x="0" y="685799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875A293-ACD8-E6BB-C44B-C1CA6CAB1ADE}"/>
              </a:ext>
            </a:extLst>
          </p:cNvPr>
          <p:cNvSpPr>
            <a:spLocks noGrp="1"/>
          </p:cNvSpPr>
          <p:nvPr>
            <p:ph type="title"/>
          </p:nvPr>
        </p:nvSpPr>
        <p:spPr>
          <a:xfrm>
            <a:off x="148569" y="-146050"/>
            <a:ext cx="6881026" cy="1322887"/>
          </a:xfrm>
        </p:spPr>
        <p:txBody>
          <a:bodyPr>
            <a:normAutofit/>
          </a:bodyPr>
          <a:lstStyle/>
          <a:p>
            <a:r>
              <a:rPr lang="en-US" b="1" dirty="0"/>
              <a:t>CONT…</a:t>
            </a:r>
            <a:endParaRPr lang="ar-SA" dirty="0"/>
          </a:p>
        </p:txBody>
      </p:sp>
      <p:sp>
        <p:nvSpPr>
          <p:cNvPr id="3" name="Content Placeholder 2">
            <a:extLst>
              <a:ext uri="{FF2B5EF4-FFF2-40B4-BE49-F238E27FC236}">
                <a16:creationId xmlns:a16="http://schemas.microsoft.com/office/drawing/2014/main" id="{AAF91D51-9FA6-F0E9-D29A-A285BEAD2250}"/>
              </a:ext>
            </a:extLst>
          </p:cNvPr>
          <p:cNvSpPr>
            <a:spLocks noGrp="1"/>
          </p:cNvSpPr>
          <p:nvPr>
            <p:ph idx="1"/>
          </p:nvPr>
        </p:nvSpPr>
        <p:spPr>
          <a:xfrm>
            <a:off x="222634" y="995121"/>
            <a:ext cx="7746616" cy="5862877"/>
          </a:xfrm>
        </p:spPr>
        <p:txBody>
          <a:bodyPr>
            <a:normAutofit/>
          </a:bodyPr>
          <a:lstStyle/>
          <a:p>
            <a:pPr>
              <a:buFont typeface="Wingdings" panose="05000000000000000000" pitchFamily="2" charset="2"/>
              <a:buChar char="Ø"/>
            </a:pPr>
            <a:r>
              <a:rPr lang="en-US" sz="2400" dirty="0"/>
              <a:t>You can also incorporate play into tasks and activities you perform with the child. For example, you may ask a child who needs to improve his lung function to participate in a game of blowing cotton balls across a table. </a:t>
            </a:r>
          </a:p>
          <a:p>
            <a:pPr>
              <a:buFont typeface="Wingdings" panose="05000000000000000000" pitchFamily="2" charset="2"/>
              <a:buChar char="Ø"/>
            </a:pPr>
            <a:r>
              <a:rPr lang="en-US" sz="2400" dirty="0"/>
              <a:t>You can set a goal distance that you want the child to reach. Each time the child blows, he can attempt to reach the spot. When he does, you can offer the child a reward. </a:t>
            </a:r>
          </a:p>
          <a:p>
            <a:pPr>
              <a:buFont typeface="Wingdings" panose="05000000000000000000" pitchFamily="2" charset="2"/>
              <a:buChar char="Ø"/>
            </a:pPr>
            <a:r>
              <a:rPr lang="en-US" sz="2400" dirty="0"/>
              <a:t>A child with a broken leg can maintain upper body strength by tossing a soft sponge ball back and forth with you. </a:t>
            </a:r>
          </a:p>
          <a:p>
            <a:pPr>
              <a:buFont typeface="Wingdings" panose="05000000000000000000" pitchFamily="2" charset="2"/>
              <a:buChar char="Ø"/>
            </a:pPr>
            <a:r>
              <a:rPr lang="en-US" sz="2400" dirty="0"/>
              <a:t>Without realizing it, the child is exercising his arm muscles. In addition, such activity helps to divert the child’s attention away from his condition.</a:t>
            </a:r>
            <a:endParaRPr lang="ar-SA" sz="2400" dirty="0"/>
          </a:p>
        </p:txBody>
      </p:sp>
      <p:pic>
        <p:nvPicPr>
          <p:cNvPr id="6" name="Graphic 5" descr="Stuffed Toy outline">
            <a:extLst>
              <a:ext uri="{FF2B5EF4-FFF2-40B4-BE49-F238E27FC236}">
                <a16:creationId xmlns:a16="http://schemas.microsoft.com/office/drawing/2014/main" id="{86C1CA42-3DF0-7DDE-9CC6-D42388CC95C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795981" y="1990229"/>
            <a:ext cx="2906973" cy="2906973"/>
          </a:xfrm>
          <a:prstGeom prst="rect">
            <a:avLst/>
          </a:prstGeom>
        </p:spPr>
      </p:pic>
    </p:spTree>
    <p:extLst>
      <p:ext uri="{BB962C8B-B14F-4D97-AF65-F5344CB8AC3E}">
        <p14:creationId xmlns:p14="http://schemas.microsoft.com/office/powerpoint/2010/main" val="202184915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60007-4558-10D0-AC28-04BA8E34BA6F}"/>
              </a:ext>
            </a:extLst>
          </p:cNvPr>
          <p:cNvSpPr>
            <a:spLocks noGrp="1"/>
          </p:cNvSpPr>
          <p:nvPr>
            <p:ph type="title"/>
          </p:nvPr>
        </p:nvSpPr>
        <p:spPr>
          <a:xfrm>
            <a:off x="0" y="-219075"/>
            <a:ext cx="10515600" cy="1325563"/>
          </a:xfrm>
        </p:spPr>
        <p:txBody>
          <a:bodyPr/>
          <a:lstStyle/>
          <a:p>
            <a:r>
              <a:rPr lang="en-US" b="1" dirty="0">
                <a:effectLst>
                  <a:outerShdw blurRad="38100" dist="38100" dir="2700000" algn="tl">
                    <a:srgbClr val="000000">
                      <a:alpha val="43137"/>
                    </a:srgbClr>
                  </a:outerShdw>
                </a:effectLst>
              </a:rPr>
              <a:t>Assisting Family Members:</a:t>
            </a:r>
            <a:endParaRPr lang="ar-SA" b="1"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50074B80-E058-AA8C-9F0C-D0EDB31A5556}"/>
              </a:ext>
            </a:extLst>
          </p:cNvPr>
          <p:cNvSpPr>
            <a:spLocks noGrp="1"/>
          </p:cNvSpPr>
          <p:nvPr>
            <p:ph idx="1"/>
          </p:nvPr>
        </p:nvSpPr>
        <p:spPr>
          <a:xfrm>
            <a:off x="152400" y="866774"/>
            <a:ext cx="10515600" cy="5781675"/>
          </a:xfrm>
        </p:spPr>
        <p:txBody>
          <a:bodyPr>
            <a:normAutofit fontScale="92500" lnSpcReduction="20000"/>
          </a:bodyPr>
          <a:lstStyle/>
          <a:p>
            <a:pPr>
              <a:buFont typeface="Wingdings" panose="05000000000000000000" pitchFamily="2" charset="2"/>
              <a:buChar char="q"/>
            </a:pPr>
            <a:r>
              <a:rPr lang="en-US" dirty="0"/>
              <a:t>Having an ill, injured or hospitalized child can create a crisis situation for the family. </a:t>
            </a:r>
          </a:p>
          <a:p>
            <a:pPr>
              <a:buFont typeface="Wingdings" panose="05000000000000000000" pitchFamily="2" charset="2"/>
              <a:buChar char="q"/>
            </a:pPr>
            <a:r>
              <a:rPr lang="en-US" dirty="0"/>
              <a:t>All members of the family are affected, as are their roles and routines. </a:t>
            </a:r>
          </a:p>
          <a:p>
            <a:pPr>
              <a:buFont typeface="Wingdings" panose="05000000000000000000" pitchFamily="2" charset="2"/>
              <a:buChar char="q"/>
            </a:pPr>
            <a:r>
              <a:rPr lang="en-US" b="1" u="sng" dirty="0"/>
              <a:t>As a nurse assistant</a:t>
            </a:r>
            <a:r>
              <a:rPr lang="en-US" dirty="0"/>
              <a:t>, you can help the family by being an active listener. Allow the parents and siblings to talk about how they are feeling. Sometimes just allowing a person to talk helps to promote positive steps to coping.</a:t>
            </a:r>
          </a:p>
          <a:p>
            <a:pPr>
              <a:buFont typeface="Wingdings" panose="05000000000000000000" pitchFamily="2" charset="2"/>
              <a:buChar char="q"/>
            </a:pPr>
            <a:r>
              <a:rPr lang="en-US" dirty="0"/>
              <a:t>Be honest with the family. If they ask you a question who you do not know the answer to, explain that you do not know but will do your best to find out.</a:t>
            </a:r>
          </a:p>
          <a:p>
            <a:pPr>
              <a:buFont typeface="Wingdings" panose="05000000000000000000" pitchFamily="2" charset="2"/>
              <a:buChar char="q"/>
            </a:pPr>
            <a:r>
              <a:rPr lang="en-US" dirty="0"/>
              <a:t>Encourage active participation in the child’s care. </a:t>
            </a:r>
          </a:p>
          <a:p>
            <a:pPr>
              <a:buFont typeface="Wingdings" panose="05000000000000000000" pitchFamily="2" charset="2"/>
              <a:buChar char="q"/>
            </a:pPr>
            <a:r>
              <a:rPr lang="en-US" dirty="0"/>
              <a:t>Emphasize to the parents that they are the ones who know their child the best. </a:t>
            </a:r>
          </a:p>
          <a:p>
            <a:pPr>
              <a:buFont typeface="Wingdings" panose="05000000000000000000" pitchFamily="2" charset="2"/>
              <a:buChar char="q"/>
            </a:pPr>
            <a:r>
              <a:rPr lang="en-US" dirty="0"/>
              <a:t>Ask them to share with you any specifics about the child’s likes or dislikes so that you can provide the child with the best possible care. Parents will most likely feel more in control when sharing this information</a:t>
            </a:r>
            <a:endParaRPr lang="ar-SA" dirty="0"/>
          </a:p>
        </p:txBody>
      </p:sp>
    </p:spTree>
    <p:extLst>
      <p:ext uri="{BB962C8B-B14F-4D97-AF65-F5344CB8AC3E}">
        <p14:creationId xmlns:p14="http://schemas.microsoft.com/office/powerpoint/2010/main" val="255476947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Shape 7">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766176"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C528D3C6-92E3-756B-1265-E7C2EA952EBE}"/>
              </a:ext>
            </a:extLst>
          </p:cNvPr>
          <p:cNvSpPr>
            <a:spLocks noGrp="1"/>
          </p:cNvSpPr>
          <p:nvPr>
            <p:ph type="title"/>
          </p:nvPr>
        </p:nvSpPr>
        <p:spPr>
          <a:xfrm>
            <a:off x="1137034" y="609597"/>
            <a:ext cx="9392421" cy="1330841"/>
          </a:xfrm>
        </p:spPr>
        <p:txBody>
          <a:bodyPr>
            <a:normAutofit/>
          </a:bodyPr>
          <a:lstStyle/>
          <a:p>
            <a:r>
              <a:rPr lang="en-US" b="1"/>
              <a:t>CONT…</a:t>
            </a:r>
            <a:endParaRPr lang="ar-SA" dirty="0"/>
          </a:p>
        </p:txBody>
      </p:sp>
      <p:sp>
        <p:nvSpPr>
          <p:cNvPr id="3" name="Content Placeholder 2">
            <a:extLst>
              <a:ext uri="{FF2B5EF4-FFF2-40B4-BE49-F238E27FC236}">
                <a16:creationId xmlns:a16="http://schemas.microsoft.com/office/drawing/2014/main" id="{E4C16337-0960-AAC6-E0A7-1219B0D8BF64}"/>
              </a:ext>
            </a:extLst>
          </p:cNvPr>
          <p:cNvSpPr>
            <a:spLocks noGrp="1"/>
          </p:cNvSpPr>
          <p:nvPr>
            <p:ph idx="1"/>
          </p:nvPr>
        </p:nvSpPr>
        <p:spPr>
          <a:xfrm>
            <a:off x="1137034" y="2198362"/>
            <a:ext cx="4958966" cy="3917773"/>
          </a:xfrm>
        </p:spPr>
        <p:txBody>
          <a:bodyPr>
            <a:normAutofit/>
          </a:bodyPr>
          <a:lstStyle/>
          <a:p>
            <a:pPr>
              <a:buFont typeface="Wingdings" panose="05000000000000000000" pitchFamily="2" charset="2"/>
              <a:buChar char="q"/>
            </a:pPr>
            <a:r>
              <a:rPr lang="en-US" sz="1700"/>
              <a:t>Encourage siblings, too, to talk about how they are feeling and what effect the child’s condition is having on them.</a:t>
            </a:r>
          </a:p>
          <a:p>
            <a:pPr>
              <a:buFont typeface="Wingdings" panose="05000000000000000000" pitchFamily="2" charset="2"/>
              <a:buChar char="q"/>
            </a:pPr>
            <a:r>
              <a:rPr lang="en-US" sz="1700"/>
              <a:t> Also encourage frequent visitation, if appropriate (Figure 21-5).</a:t>
            </a:r>
          </a:p>
          <a:p>
            <a:pPr>
              <a:buFont typeface="Wingdings" panose="05000000000000000000" pitchFamily="2" charset="2"/>
              <a:buChar char="q"/>
            </a:pPr>
            <a:r>
              <a:rPr lang="en-US" sz="1700"/>
              <a:t> Visiting can help correct misunderstandings about the severity of the child’s condition and the cause. </a:t>
            </a:r>
          </a:p>
          <a:p>
            <a:pPr>
              <a:buFont typeface="Wingdings" panose="05000000000000000000" pitchFamily="2" charset="2"/>
              <a:buChar char="q"/>
            </a:pPr>
            <a:r>
              <a:rPr lang="en-US" sz="1700"/>
              <a:t>However, remember to respect a sibling’s wishes and feelings if he does not want to visit.</a:t>
            </a:r>
          </a:p>
          <a:p>
            <a:pPr>
              <a:buFont typeface="Wingdings" panose="05000000000000000000" pitchFamily="2" charset="2"/>
              <a:buChar char="q"/>
            </a:pPr>
            <a:r>
              <a:rPr lang="en-US" sz="1700"/>
              <a:t>Talk with the nurse about what you observe with the family. It may be necessary to have the family speak with a social worker or counselor or be referred to a support group.</a:t>
            </a:r>
            <a:endParaRPr lang="ar-SA" sz="1700"/>
          </a:p>
        </p:txBody>
      </p:sp>
      <p:sp>
        <p:nvSpPr>
          <p:cNvPr id="14" name="Freeform: Shape 13">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381624" y="6209414"/>
            <a:ext cx="6810375"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9" name="Picture 8" descr="A person and children in a hospital bed&#10;&#10;Description automatically generated">
            <a:extLst>
              <a:ext uri="{FF2B5EF4-FFF2-40B4-BE49-F238E27FC236}">
                <a16:creationId xmlns:a16="http://schemas.microsoft.com/office/drawing/2014/main" id="{BB81198F-05A2-4032-DD6D-C8310217AF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51215" y="1683501"/>
            <a:ext cx="5114962" cy="4543458"/>
          </a:xfrm>
          <a:prstGeom prst="rect">
            <a:avLst/>
          </a:prstGeom>
        </p:spPr>
      </p:pic>
    </p:spTree>
    <p:extLst>
      <p:ext uri="{BB962C8B-B14F-4D97-AF65-F5344CB8AC3E}">
        <p14:creationId xmlns:p14="http://schemas.microsoft.com/office/powerpoint/2010/main" val="19386963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0B82D7A-78E2-D207-E3C2-539E2F199DCE}"/>
              </a:ext>
            </a:extLst>
          </p:cNvPr>
          <p:cNvSpPr>
            <a:spLocks noGrp="1"/>
          </p:cNvSpPr>
          <p:nvPr>
            <p:ph type="title"/>
          </p:nvPr>
        </p:nvSpPr>
        <p:spPr>
          <a:xfrm>
            <a:off x="1136397" y="502020"/>
            <a:ext cx="5323715" cy="1642970"/>
          </a:xfrm>
        </p:spPr>
        <p:txBody>
          <a:bodyPr anchor="b">
            <a:normAutofit/>
          </a:bodyPr>
          <a:lstStyle/>
          <a:p>
            <a:r>
              <a:rPr lang="en-US" sz="4000" b="1">
                <a:effectLst>
                  <a:outerShdw blurRad="38100" dist="38100" dir="2700000" algn="tl">
                    <a:srgbClr val="000000">
                      <a:alpha val="43137"/>
                    </a:srgbClr>
                  </a:outerShdw>
                </a:effectLst>
              </a:rPr>
              <a:t>References:</a:t>
            </a:r>
            <a:endParaRPr lang="ar-SA" sz="4000" b="1">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C91C33EF-6161-EAC0-DAE3-96A34C6A9AD0}"/>
              </a:ext>
            </a:extLst>
          </p:cNvPr>
          <p:cNvSpPr>
            <a:spLocks noGrp="1"/>
          </p:cNvSpPr>
          <p:nvPr>
            <p:ph idx="1"/>
          </p:nvPr>
        </p:nvSpPr>
        <p:spPr>
          <a:xfrm>
            <a:off x="1144923" y="2405894"/>
            <a:ext cx="5315189" cy="3535083"/>
          </a:xfrm>
        </p:spPr>
        <p:txBody>
          <a:bodyPr anchor="t">
            <a:normAutofit/>
          </a:bodyPr>
          <a:lstStyle/>
          <a:p>
            <a:pPr rtl="0">
              <a:buFont typeface="Wingdings" panose="05000000000000000000" pitchFamily="2" charset="2"/>
              <a:buChar char="Ø"/>
            </a:pPr>
            <a:r>
              <a:rPr lang="en-US" sz="2000"/>
              <a:t>American Red Cross (2013). American Red Cross Nurse Assistant Training Textbook: Third Edition.United States of America: Krames Stay Well Strategic Partnerships Division. ISBN: 978-1584805823,</a:t>
            </a:r>
            <a:endParaRPr lang="ar-SA" sz="2000"/>
          </a:p>
        </p:txBody>
      </p:sp>
      <p:sp>
        <p:nvSpPr>
          <p:cNvPr id="12" name="Rectangle 11">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A hand touching a magnifying glass over a search bar&#10;&#10;Description automatically generated">
            <a:extLst>
              <a:ext uri="{FF2B5EF4-FFF2-40B4-BE49-F238E27FC236}">
                <a16:creationId xmlns:a16="http://schemas.microsoft.com/office/drawing/2014/main" id="{4314F2B2-A8D3-C3BF-1885-CC0DCDD353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75967" y="1865358"/>
            <a:ext cx="4170530" cy="3159176"/>
          </a:xfrm>
          <a:prstGeom prst="rect">
            <a:avLst/>
          </a:prstGeom>
        </p:spPr>
      </p:pic>
    </p:spTree>
    <p:extLst>
      <p:ext uri="{BB962C8B-B14F-4D97-AF65-F5344CB8AC3E}">
        <p14:creationId xmlns:p14="http://schemas.microsoft.com/office/powerpoint/2010/main" val="242948373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9382539-AF9F-BEAE-0AC4-3D3698DC765E}"/>
              </a:ext>
            </a:extLst>
          </p:cNvPr>
          <p:cNvSpPr>
            <a:spLocks noGrp="1"/>
          </p:cNvSpPr>
          <p:nvPr>
            <p:ph type="title"/>
          </p:nvPr>
        </p:nvSpPr>
        <p:spPr>
          <a:xfrm>
            <a:off x="889000" y="845205"/>
            <a:ext cx="10515600" cy="1505883"/>
          </a:xfrm>
        </p:spPr>
        <p:txBody>
          <a:bodyPr vert="horz" lIns="91440" tIns="45720" rIns="91440" bIns="45720" rtlCol="0" anchor="ctr">
            <a:normAutofit/>
          </a:bodyPr>
          <a:lstStyle/>
          <a:p>
            <a:pPr algn="ctr"/>
            <a:r>
              <a:rPr lang="en-US" sz="5200" kern="1200" dirty="0">
                <a:solidFill>
                  <a:schemeClr val="tx1"/>
                </a:solidFill>
                <a:latin typeface="+mj-lt"/>
                <a:ea typeface="+mj-ea"/>
                <a:cs typeface="+mj-cs"/>
              </a:rPr>
              <a:t>Any Questions ?</a:t>
            </a:r>
          </a:p>
        </p:txBody>
      </p:sp>
      <p:pic>
        <p:nvPicPr>
          <p:cNvPr id="5" name="Content Placeholder 4" descr="Family with two children outline">
            <a:extLst>
              <a:ext uri="{FF2B5EF4-FFF2-40B4-BE49-F238E27FC236}">
                <a16:creationId xmlns:a16="http://schemas.microsoft.com/office/drawing/2014/main" id="{9905F736-6C37-A0B8-63EA-9DE696375869}"/>
              </a:ext>
            </a:extLst>
          </p:cNvPr>
          <p:cNvPicPr>
            <a:picLocks noGrp="1" noChangeAspect="1"/>
          </p:cNvPicPr>
          <p:nvPr>
            <p:ph idx="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69322" y="1845426"/>
            <a:ext cx="4450303" cy="4450303"/>
          </a:xfrm>
          <a:prstGeom prst="rect">
            <a:avLst/>
          </a:prstGeom>
        </p:spPr>
      </p:pic>
    </p:spTree>
    <p:extLst>
      <p:ext uri="{BB962C8B-B14F-4D97-AF65-F5344CB8AC3E}">
        <p14:creationId xmlns:p14="http://schemas.microsoft.com/office/powerpoint/2010/main" val="343760070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F5AE7515-50E6-18D9-A535-520427119F0E}"/>
              </a:ext>
            </a:extLst>
          </p:cNvPr>
          <p:cNvSpPr txBox="1"/>
          <p:nvPr/>
        </p:nvSpPr>
        <p:spPr>
          <a:xfrm>
            <a:off x="6590662" y="4267832"/>
            <a:ext cx="4805996" cy="1297115"/>
          </a:xfrm>
          <a:prstGeom prst="rect">
            <a:avLst/>
          </a:prstGeom>
        </p:spPr>
        <p:txBody>
          <a:bodyPr vert="horz" lIns="91440" tIns="45720" rIns="91440" bIns="45720" rtlCol="0" anchor="t">
            <a:normAutofit/>
          </a:bodyPr>
          <a:lstStyle/>
          <a:p>
            <a:pPr>
              <a:lnSpc>
                <a:spcPct val="90000"/>
              </a:lnSpc>
              <a:spcBef>
                <a:spcPct val="0"/>
              </a:spcBef>
              <a:spcAft>
                <a:spcPts val="600"/>
              </a:spcAft>
            </a:pPr>
            <a:r>
              <a:rPr lang="en-US" sz="4000" kern="1200" dirty="0">
                <a:solidFill>
                  <a:schemeClr val="tx2"/>
                </a:solidFill>
                <a:latin typeface="+mj-lt"/>
                <a:ea typeface="+mj-ea"/>
                <a:cs typeface="+mj-cs"/>
              </a:rPr>
              <a:t>Thank you !</a:t>
            </a:r>
          </a:p>
        </p:txBody>
      </p:sp>
      <p:pic>
        <p:nvPicPr>
          <p:cNvPr id="6" name="Content Placeholder 5" descr="Man with kid with solid fill">
            <a:extLst>
              <a:ext uri="{FF2B5EF4-FFF2-40B4-BE49-F238E27FC236}">
                <a16:creationId xmlns:a16="http://schemas.microsoft.com/office/drawing/2014/main" id="{276FEC1F-B960-373F-61DC-9E2406966EE4}"/>
              </a:ext>
            </a:extLst>
          </p:cNvPr>
          <p:cNvPicPr>
            <a:picLocks noGrp="1" noChangeAspect="1"/>
          </p:cNvPicPr>
          <p:nvPr>
            <p:ph idx="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0470" y="1815320"/>
            <a:ext cx="4141760" cy="4141760"/>
          </a:xfrm>
          <a:custGeom>
            <a:avLst/>
            <a:gdLst/>
            <a:ahLst/>
            <a:cxnLst/>
            <a:rect l="l" t="t" r="r" b="b"/>
            <a:pathLst>
              <a:path w="4141760" h="4377846">
                <a:moveTo>
                  <a:pt x="0" y="0"/>
                </a:moveTo>
                <a:lnTo>
                  <a:pt x="4141760" y="0"/>
                </a:lnTo>
                <a:lnTo>
                  <a:pt x="4141760" y="4377846"/>
                </a:lnTo>
                <a:lnTo>
                  <a:pt x="0" y="4377846"/>
                </a:lnTo>
                <a:close/>
              </a:path>
            </a:pathLst>
          </a:custGeom>
        </p:spPr>
      </p:pic>
      <p:grpSp>
        <p:nvGrpSpPr>
          <p:cNvPr id="16" name="Group 15">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53" y="-5977"/>
            <a:ext cx="6238675" cy="6863979"/>
            <a:chOff x="305" y="-5977"/>
            <a:chExt cx="6238675" cy="6863979"/>
          </a:xfrm>
        </p:grpSpPr>
        <p:sp>
          <p:nvSpPr>
            <p:cNvPr id="17" name="Freeform: Shape 16">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66574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766176"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4F784451-6DBE-025B-215F-7AC640139C8A}"/>
              </a:ext>
            </a:extLst>
          </p:cNvPr>
          <p:cNvSpPr>
            <a:spLocks noGrp="1"/>
          </p:cNvSpPr>
          <p:nvPr>
            <p:ph type="title"/>
          </p:nvPr>
        </p:nvSpPr>
        <p:spPr>
          <a:xfrm>
            <a:off x="185159" y="112208"/>
            <a:ext cx="9392421" cy="1330841"/>
          </a:xfrm>
        </p:spPr>
        <p:txBody>
          <a:bodyPr>
            <a:normAutofit/>
          </a:bodyPr>
          <a:lstStyle/>
          <a:p>
            <a:r>
              <a:rPr lang="en-US" b="1" dirty="0"/>
              <a:t>General childhood responses to illness, injury and hospitalization:</a:t>
            </a:r>
            <a:endParaRPr lang="ar-SA" b="1" dirty="0"/>
          </a:p>
        </p:txBody>
      </p:sp>
      <p:sp>
        <p:nvSpPr>
          <p:cNvPr id="3" name="Content Placeholder 2">
            <a:extLst>
              <a:ext uri="{FF2B5EF4-FFF2-40B4-BE49-F238E27FC236}">
                <a16:creationId xmlns:a16="http://schemas.microsoft.com/office/drawing/2014/main" id="{4696D36F-1E32-5445-9B34-E15B0C33833E}"/>
              </a:ext>
            </a:extLst>
          </p:cNvPr>
          <p:cNvSpPr>
            <a:spLocks noGrp="1"/>
          </p:cNvSpPr>
          <p:nvPr>
            <p:ph idx="1"/>
          </p:nvPr>
        </p:nvSpPr>
        <p:spPr>
          <a:xfrm>
            <a:off x="283349" y="2979697"/>
            <a:ext cx="5548579" cy="1953913"/>
          </a:xfrm>
        </p:spPr>
        <p:txBody>
          <a:bodyPr>
            <a:normAutofit fontScale="92500" lnSpcReduction="10000"/>
          </a:bodyPr>
          <a:lstStyle/>
          <a:p>
            <a:pPr>
              <a:buFont typeface="Wingdings" panose="05000000000000000000" pitchFamily="2" charset="2"/>
              <a:buChar char="q"/>
            </a:pPr>
            <a:r>
              <a:rPr lang="en-US" sz="3000" b="1" dirty="0"/>
              <a:t>Common</a:t>
            </a:r>
            <a:r>
              <a:rPr lang="en-US" sz="3000" dirty="0"/>
              <a:t> emotional responses to illness, injury and hospitalization include </a:t>
            </a:r>
            <a:r>
              <a:rPr lang="en-US" sz="3000" b="1" dirty="0"/>
              <a:t>fear</a:t>
            </a:r>
            <a:r>
              <a:rPr lang="en-US" sz="3000" dirty="0"/>
              <a:t> and </a:t>
            </a:r>
            <a:r>
              <a:rPr lang="en-US" sz="3000" b="1" dirty="0"/>
              <a:t>anxiety</a:t>
            </a:r>
            <a:r>
              <a:rPr lang="en-US" sz="3000" dirty="0"/>
              <a:t>, </a:t>
            </a:r>
            <a:r>
              <a:rPr lang="en-US" sz="3000" b="1" dirty="0"/>
              <a:t>separation</a:t>
            </a:r>
            <a:r>
              <a:rPr lang="en-US" sz="3000" dirty="0"/>
              <a:t> </a:t>
            </a:r>
            <a:r>
              <a:rPr lang="en-US" sz="3000" b="1" dirty="0"/>
              <a:t>anxiety</a:t>
            </a:r>
            <a:r>
              <a:rPr lang="en-US" sz="3000" dirty="0"/>
              <a:t> and a </a:t>
            </a:r>
            <a:r>
              <a:rPr lang="en-US" sz="3000" b="1" dirty="0"/>
              <a:t>feeling</a:t>
            </a:r>
            <a:r>
              <a:rPr lang="en-US" sz="3000" dirty="0"/>
              <a:t> </a:t>
            </a:r>
            <a:r>
              <a:rPr lang="en-US" sz="3000" b="1" dirty="0"/>
              <a:t>of loss of control.</a:t>
            </a:r>
          </a:p>
          <a:p>
            <a:pPr marL="0" indent="0">
              <a:buNone/>
            </a:pPr>
            <a:endParaRPr lang="en-US" sz="2000" b="1" dirty="0"/>
          </a:p>
        </p:txBody>
      </p:sp>
      <p:pic>
        <p:nvPicPr>
          <p:cNvPr id="5" name="Picture 4" descr="A person and child playing doctor&#10;&#10;Description automatically generated">
            <a:extLst>
              <a:ext uri="{FF2B5EF4-FFF2-40B4-BE49-F238E27FC236}">
                <a16:creationId xmlns:a16="http://schemas.microsoft.com/office/drawing/2014/main" id="{9A36CF76-E2BA-0DA4-04D6-8135FC10C9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6172" y="2184914"/>
            <a:ext cx="4694894" cy="3755915"/>
          </a:xfrm>
          <a:prstGeom prst="rect">
            <a:avLst/>
          </a:prstGeom>
        </p:spPr>
      </p:pic>
      <p:sp>
        <p:nvSpPr>
          <p:cNvPr id="14" name="Freeform: Shape 13">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381624" y="6209414"/>
            <a:ext cx="6810375"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7086547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386CE01-A4F9-8E59-570D-A483489CE725}"/>
              </a:ext>
            </a:extLst>
          </p:cNvPr>
          <p:cNvSpPr>
            <a:spLocks noGrp="1"/>
          </p:cNvSpPr>
          <p:nvPr>
            <p:ph idx="1"/>
          </p:nvPr>
        </p:nvSpPr>
        <p:spPr>
          <a:xfrm>
            <a:off x="229905" y="770075"/>
            <a:ext cx="10515600" cy="5569355"/>
          </a:xfrm>
        </p:spPr>
        <p:txBody>
          <a:bodyPr>
            <a:normAutofit fontScale="92500" lnSpcReduction="10000"/>
          </a:bodyPr>
          <a:lstStyle/>
          <a:p>
            <a:endParaRPr lang="en-US" dirty="0"/>
          </a:p>
          <a:p>
            <a:r>
              <a:rPr lang="en-US" dirty="0"/>
              <a:t>Infants and children, like adults, commonly experience when affected by illness, injury or hospitalization.</a:t>
            </a:r>
          </a:p>
          <a:p>
            <a:r>
              <a:rPr lang="en-US" dirty="0"/>
              <a:t>For most children, the sights and sounds of emergency department are </a:t>
            </a:r>
            <a:r>
              <a:rPr lang="en-US" b="1" u="sng" dirty="0"/>
              <a:t>strange</a:t>
            </a:r>
            <a:r>
              <a:rPr lang="en-US" dirty="0"/>
              <a:t> and </a:t>
            </a:r>
            <a:r>
              <a:rPr lang="en-US" b="1" u="sng" dirty="0"/>
              <a:t>unfamiliar</a:t>
            </a:r>
            <a:r>
              <a:rPr lang="en-US" dirty="0"/>
              <a:t>. </a:t>
            </a:r>
          </a:p>
          <a:p>
            <a:r>
              <a:rPr lang="en-US" dirty="0"/>
              <a:t>There are bright lights, odd smells, large pieces of equipment and people dressed in unusual clothing. </a:t>
            </a:r>
          </a:p>
          <a:p>
            <a:r>
              <a:rPr lang="en-US" dirty="0"/>
              <a:t>The comfort and quiet of the home and a familiar routine are </a:t>
            </a:r>
            <a:r>
              <a:rPr lang="en-US" b="1" dirty="0"/>
              <a:t>gone</a:t>
            </a:r>
            <a:r>
              <a:rPr lang="en-US" dirty="0"/>
              <a:t>. </a:t>
            </a:r>
          </a:p>
          <a:p>
            <a:r>
              <a:rPr lang="en-US" dirty="0"/>
              <a:t>For example, the child may have a strange pain in his tummy or be awakened during the night to have his vital signs taken. </a:t>
            </a:r>
          </a:p>
          <a:p>
            <a:r>
              <a:rPr lang="en-US" dirty="0"/>
              <a:t>The child may not be allowed to eat or drink because of a planned procedure. Or the child may undergo a procedure that causes pain. </a:t>
            </a:r>
          </a:p>
          <a:p>
            <a:r>
              <a:rPr lang="en-US" b="1" dirty="0"/>
              <a:t>All of these situations </a:t>
            </a:r>
            <a:r>
              <a:rPr lang="en-US" dirty="0"/>
              <a:t>can cause the child to experience </a:t>
            </a:r>
            <a:r>
              <a:rPr lang="en-US" b="1" dirty="0"/>
              <a:t>fear</a:t>
            </a:r>
            <a:r>
              <a:rPr lang="en-US" dirty="0"/>
              <a:t> and </a:t>
            </a:r>
            <a:r>
              <a:rPr lang="en-US" b="1" dirty="0"/>
              <a:t>anxiety</a:t>
            </a:r>
            <a:r>
              <a:rPr lang="en-US" dirty="0"/>
              <a:t> related to the </a:t>
            </a:r>
            <a:r>
              <a:rPr lang="en-US" b="1" dirty="0"/>
              <a:t>unknown</a:t>
            </a:r>
            <a:r>
              <a:rPr lang="en-US" dirty="0"/>
              <a:t>.</a:t>
            </a:r>
            <a:endParaRPr lang="ar-SA" dirty="0"/>
          </a:p>
        </p:txBody>
      </p:sp>
      <p:sp>
        <p:nvSpPr>
          <p:cNvPr id="4" name="Rectangle 3">
            <a:extLst>
              <a:ext uri="{FF2B5EF4-FFF2-40B4-BE49-F238E27FC236}">
                <a16:creationId xmlns:a16="http://schemas.microsoft.com/office/drawing/2014/main" id="{737B4051-DB93-F681-C4F6-E21D3769032A}"/>
              </a:ext>
            </a:extLst>
          </p:cNvPr>
          <p:cNvSpPr/>
          <p:nvPr/>
        </p:nvSpPr>
        <p:spPr>
          <a:xfrm>
            <a:off x="229905" y="0"/>
            <a:ext cx="5583003"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Fear and Anxiety:</a:t>
            </a:r>
            <a:endParaRPr lang="ar-SA"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20531614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842C5C0-2095-AB5D-BBA7-94ABE120F656}"/>
              </a:ext>
            </a:extLst>
          </p:cNvPr>
          <p:cNvSpPr>
            <a:spLocks noGrp="1"/>
          </p:cNvSpPr>
          <p:nvPr>
            <p:ph idx="1"/>
          </p:nvPr>
        </p:nvSpPr>
        <p:spPr>
          <a:xfrm>
            <a:off x="208655" y="1150566"/>
            <a:ext cx="10515600" cy="5477300"/>
          </a:xfrm>
        </p:spPr>
        <p:txBody>
          <a:bodyPr>
            <a:normAutofit fontScale="92500" lnSpcReduction="10000"/>
          </a:bodyPr>
          <a:lstStyle/>
          <a:p>
            <a:r>
              <a:rPr lang="en-US" b="1" dirty="0"/>
              <a:t>Separation anxiety: </a:t>
            </a:r>
            <a:r>
              <a:rPr lang="en-US" dirty="0"/>
              <a:t>is anxiety that is experienced when a child is away from her parents or guardians. </a:t>
            </a:r>
          </a:p>
          <a:p>
            <a:r>
              <a:rPr lang="en-US" dirty="0"/>
              <a:t>It is a </a:t>
            </a:r>
            <a:r>
              <a:rPr lang="en-US" b="1" dirty="0"/>
              <a:t>normal stage </a:t>
            </a:r>
            <a:r>
              <a:rPr lang="en-US" dirty="0"/>
              <a:t>of development that occurs during </a:t>
            </a:r>
            <a:r>
              <a:rPr lang="en-US" b="1" dirty="0"/>
              <a:t>infancy</a:t>
            </a:r>
            <a:r>
              <a:rPr lang="en-US" dirty="0"/>
              <a:t> and </a:t>
            </a:r>
            <a:r>
              <a:rPr lang="en-US" b="1" dirty="0"/>
              <a:t>toddlerhood</a:t>
            </a:r>
            <a:r>
              <a:rPr lang="en-US" dirty="0"/>
              <a:t> as the child becomes </a:t>
            </a:r>
            <a:r>
              <a:rPr lang="en-US" b="1" dirty="0"/>
              <a:t>familiar</a:t>
            </a:r>
            <a:r>
              <a:rPr lang="en-US" dirty="0"/>
              <a:t> with her surroundings and develops </a:t>
            </a:r>
            <a:r>
              <a:rPr lang="en-US" b="1" dirty="0"/>
              <a:t>trust</a:t>
            </a:r>
            <a:r>
              <a:rPr lang="en-US" dirty="0"/>
              <a:t> as she is being </a:t>
            </a:r>
            <a:r>
              <a:rPr lang="en-US" b="1" dirty="0"/>
              <a:t>cared</a:t>
            </a:r>
            <a:r>
              <a:rPr lang="en-US" dirty="0"/>
              <a:t> for by the </a:t>
            </a:r>
            <a:r>
              <a:rPr lang="en-US" b="1" dirty="0"/>
              <a:t>parents</a:t>
            </a:r>
            <a:r>
              <a:rPr lang="en-US" dirty="0"/>
              <a:t> or </a:t>
            </a:r>
            <a:r>
              <a:rPr lang="en-US" b="1" dirty="0"/>
              <a:t>guardians</a:t>
            </a:r>
            <a:r>
              <a:rPr lang="en-US" dirty="0"/>
              <a:t>.</a:t>
            </a:r>
          </a:p>
          <a:p>
            <a:r>
              <a:rPr lang="en-US" dirty="0"/>
              <a:t> The </a:t>
            </a:r>
            <a:r>
              <a:rPr lang="en-US" b="1" dirty="0"/>
              <a:t>infant</a:t>
            </a:r>
            <a:r>
              <a:rPr lang="en-US" dirty="0"/>
              <a:t> learns to recognize that her </a:t>
            </a:r>
            <a:r>
              <a:rPr lang="en-US" b="1" dirty="0"/>
              <a:t>parents</a:t>
            </a:r>
            <a:r>
              <a:rPr lang="en-US" dirty="0"/>
              <a:t> are </a:t>
            </a:r>
            <a:r>
              <a:rPr lang="en-US" b="1" u="sng" dirty="0"/>
              <a:t>safe</a:t>
            </a:r>
            <a:r>
              <a:rPr lang="en-US" dirty="0"/>
              <a:t> and </a:t>
            </a:r>
            <a:r>
              <a:rPr lang="en-US" b="1" u="sng" dirty="0"/>
              <a:t>familiar</a:t>
            </a:r>
            <a:r>
              <a:rPr lang="en-US" dirty="0"/>
              <a:t>.</a:t>
            </a:r>
          </a:p>
          <a:p>
            <a:r>
              <a:rPr lang="en-US" dirty="0"/>
              <a:t> </a:t>
            </a:r>
            <a:r>
              <a:rPr lang="en-US" b="1" dirty="0"/>
              <a:t>Separation anxiety </a:t>
            </a:r>
            <a:r>
              <a:rPr lang="en-US" dirty="0"/>
              <a:t>peaks between the </a:t>
            </a:r>
            <a:r>
              <a:rPr lang="en-US" b="1" u="sng" dirty="0"/>
              <a:t>ages of 8 and 18 months</a:t>
            </a:r>
            <a:r>
              <a:rPr lang="en-US" dirty="0"/>
              <a:t>, when the child becomes frightened in </a:t>
            </a:r>
            <a:r>
              <a:rPr lang="en-US" u="sng" dirty="0"/>
              <a:t>new situations </a:t>
            </a:r>
            <a:r>
              <a:rPr lang="en-US" dirty="0"/>
              <a:t>or with </a:t>
            </a:r>
            <a:r>
              <a:rPr lang="en-US" u="sng" dirty="0"/>
              <a:t>new people</a:t>
            </a:r>
            <a:r>
              <a:rPr lang="en-US" dirty="0"/>
              <a:t>. </a:t>
            </a:r>
          </a:p>
          <a:p>
            <a:r>
              <a:rPr lang="en-US" dirty="0"/>
              <a:t>However, over time, the child learns that the parent keeps coming back, allowing the </a:t>
            </a:r>
            <a:r>
              <a:rPr lang="en-US" b="1" dirty="0"/>
              <a:t>anxiety</a:t>
            </a:r>
            <a:r>
              <a:rPr lang="en-US" dirty="0"/>
              <a:t> and </a:t>
            </a:r>
            <a:r>
              <a:rPr lang="en-US" b="1" dirty="0"/>
              <a:t>fear</a:t>
            </a:r>
            <a:r>
              <a:rPr lang="en-US" dirty="0"/>
              <a:t> to </a:t>
            </a:r>
            <a:r>
              <a:rPr lang="en-US" b="1" dirty="0"/>
              <a:t>subside</a:t>
            </a:r>
            <a:r>
              <a:rPr lang="en-US" dirty="0"/>
              <a:t>. As a result, the child </a:t>
            </a:r>
            <a:r>
              <a:rPr lang="en-US" b="1" u="sng" dirty="0"/>
              <a:t>begins to develop self confidence</a:t>
            </a:r>
            <a:r>
              <a:rPr lang="en-US" dirty="0"/>
              <a:t>. </a:t>
            </a:r>
          </a:p>
          <a:p>
            <a:r>
              <a:rPr lang="en-US" b="1" dirty="0"/>
              <a:t>Separation</a:t>
            </a:r>
            <a:r>
              <a:rPr lang="en-US" dirty="0"/>
              <a:t> </a:t>
            </a:r>
            <a:r>
              <a:rPr lang="en-US" b="1" dirty="0"/>
              <a:t>anxiety</a:t>
            </a:r>
            <a:r>
              <a:rPr lang="en-US" dirty="0"/>
              <a:t> usually </a:t>
            </a:r>
            <a:r>
              <a:rPr lang="en-US" b="1" dirty="0"/>
              <a:t>disappears</a:t>
            </a:r>
            <a:r>
              <a:rPr lang="en-US" dirty="0"/>
              <a:t> by the </a:t>
            </a:r>
            <a:r>
              <a:rPr lang="en-US" b="1" dirty="0"/>
              <a:t>end of the toddler’s second year.</a:t>
            </a:r>
            <a:endParaRPr lang="ar-SA" b="1" dirty="0"/>
          </a:p>
        </p:txBody>
      </p:sp>
      <p:sp>
        <p:nvSpPr>
          <p:cNvPr id="4" name="Rectangle 3">
            <a:extLst>
              <a:ext uri="{FF2B5EF4-FFF2-40B4-BE49-F238E27FC236}">
                <a16:creationId xmlns:a16="http://schemas.microsoft.com/office/drawing/2014/main" id="{946D470C-16E7-708A-7FA4-8DD3B457E267}"/>
              </a:ext>
            </a:extLst>
          </p:cNvPr>
          <p:cNvSpPr/>
          <p:nvPr/>
        </p:nvSpPr>
        <p:spPr>
          <a:xfrm>
            <a:off x="92054" y="-2954"/>
            <a:ext cx="6085898"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Separation Anxiety</a:t>
            </a:r>
            <a:endParaRPr lang="ar-SA"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40356060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766176"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D25A6A9-213E-9527-8E72-C70DC7EA051F}"/>
              </a:ext>
            </a:extLst>
          </p:cNvPr>
          <p:cNvSpPr>
            <a:spLocks noGrp="1"/>
          </p:cNvSpPr>
          <p:nvPr>
            <p:ph type="title"/>
          </p:nvPr>
        </p:nvSpPr>
        <p:spPr>
          <a:xfrm>
            <a:off x="1137034" y="609597"/>
            <a:ext cx="9392421" cy="1330841"/>
          </a:xfrm>
        </p:spPr>
        <p:txBody>
          <a:bodyPr>
            <a:normAutofit/>
          </a:bodyPr>
          <a:lstStyle/>
          <a:p>
            <a:r>
              <a:rPr lang="en-US" b="1" dirty="0"/>
              <a:t>CONT…</a:t>
            </a:r>
            <a:endParaRPr lang="ar-SA" b="1" dirty="0"/>
          </a:p>
        </p:txBody>
      </p:sp>
      <p:sp>
        <p:nvSpPr>
          <p:cNvPr id="3" name="Content Placeholder 2">
            <a:extLst>
              <a:ext uri="{FF2B5EF4-FFF2-40B4-BE49-F238E27FC236}">
                <a16:creationId xmlns:a16="http://schemas.microsoft.com/office/drawing/2014/main" id="{C0B87D8E-9F5B-56FF-B1B1-464EE642A140}"/>
              </a:ext>
            </a:extLst>
          </p:cNvPr>
          <p:cNvSpPr>
            <a:spLocks noGrp="1"/>
          </p:cNvSpPr>
          <p:nvPr>
            <p:ph idx="1"/>
          </p:nvPr>
        </p:nvSpPr>
        <p:spPr>
          <a:xfrm>
            <a:off x="179881" y="2198362"/>
            <a:ext cx="6363326" cy="4817035"/>
          </a:xfrm>
        </p:spPr>
        <p:txBody>
          <a:bodyPr>
            <a:normAutofit/>
          </a:bodyPr>
          <a:lstStyle/>
          <a:p>
            <a:r>
              <a:rPr lang="en-US" dirty="0"/>
              <a:t>Children can re-experience separation anxiety when they are faced with unfamiliar situations that cause stress.</a:t>
            </a:r>
          </a:p>
          <a:p>
            <a:r>
              <a:rPr lang="en-US" dirty="0"/>
              <a:t> These situations lead the child to seek the safety, comfort, protection and familiarity of the parent or guardian. </a:t>
            </a:r>
          </a:p>
          <a:p>
            <a:r>
              <a:rPr lang="en-US" dirty="0"/>
              <a:t>However, if the parent or guardian is not present, the child experiences upset and distress and may go through the </a:t>
            </a:r>
            <a:r>
              <a:rPr lang="en-US" b="1" dirty="0"/>
              <a:t>three stages of separation anxiety </a:t>
            </a:r>
            <a:r>
              <a:rPr lang="en-US" dirty="0"/>
              <a:t>(Table 21-1). </a:t>
            </a:r>
            <a:endParaRPr lang="ar-SA" dirty="0"/>
          </a:p>
        </p:txBody>
      </p:sp>
      <p:pic>
        <p:nvPicPr>
          <p:cNvPr id="5" name="Picture 4" descr="A baby with a pacifier in her mouth&#10;&#10;Description automatically generated">
            <a:extLst>
              <a:ext uri="{FF2B5EF4-FFF2-40B4-BE49-F238E27FC236}">
                <a16:creationId xmlns:a16="http://schemas.microsoft.com/office/drawing/2014/main" id="{4A698CCC-68B4-AF3D-056E-30FD0CD757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19367" y="1813810"/>
            <a:ext cx="5517950" cy="3972923"/>
          </a:xfrm>
          <a:prstGeom prst="rect">
            <a:avLst/>
          </a:prstGeom>
        </p:spPr>
      </p:pic>
      <p:sp>
        <p:nvSpPr>
          <p:cNvPr id="14" name="Freeform: Shape 13">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381624" y="6209414"/>
            <a:ext cx="6810375"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42414601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screenshot of a website&#10;&#10;Description automatically generated">
            <a:extLst>
              <a:ext uri="{FF2B5EF4-FFF2-40B4-BE49-F238E27FC236}">
                <a16:creationId xmlns:a16="http://schemas.microsoft.com/office/drawing/2014/main" id="{ED28BC7C-EA4C-D885-E2D3-7D9D579CB36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4813" y="292308"/>
            <a:ext cx="11482466" cy="6438276"/>
          </a:xfrm>
          <a:prstGeom prst="rect">
            <a:avLst/>
          </a:prstGeom>
        </p:spPr>
      </p:pic>
    </p:spTree>
    <p:extLst>
      <p:ext uri="{BB962C8B-B14F-4D97-AF65-F5344CB8AC3E}">
        <p14:creationId xmlns:p14="http://schemas.microsoft.com/office/powerpoint/2010/main" val="34060309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15216</TotalTime>
  <Words>5791</Words>
  <Application>Microsoft Office PowerPoint</Application>
  <PresentationFormat>Widescreen</PresentationFormat>
  <Paragraphs>277</Paragraphs>
  <Slides>49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49</vt:i4>
      </vt:variant>
    </vt:vector>
  </HeadingPairs>
  <TitlesOfParts>
    <vt:vector size="55" baseType="lpstr">
      <vt:lpstr>Aptos</vt:lpstr>
      <vt:lpstr>Aptos Display</vt:lpstr>
      <vt:lpstr>Arial</vt:lpstr>
      <vt:lpstr>Courier New</vt:lpstr>
      <vt:lpstr>Wingdings</vt:lpstr>
      <vt:lpstr>Office Theme</vt:lpstr>
      <vt:lpstr>PowerPoint Presentation</vt:lpstr>
      <vt:lpstr>Learning Objectives :</vt:lpstr>
      <vt:lpstr>Introduction:</vt:lpstr>
      <vt:lpstr>CONT…</vt:lpstr>
      <vt:lpstr>General childhood responses to illness, injury and hospitalization:</vt:lpstr>
      <vt:lpstr>PowerPoint Presentation</vt:lpstr>
      <vt:lpstr>PowerPoint Presentation</vt:lpstr>
      <vt:lpstr>CONT…</vt:lpstr>
      <vt:lpstr>PowerPoint Presentation</vt:lpstr>
      <vt:lpstr>PowerPoint Presentation</vt:lpstr>
      <vt:lpstr>CONT…</vt:lpstr>
      <vt:lpstr>CONT…</vt:lpstr>
      <vt:lpstr>PowerPoint Presentation</vt:lpstr>
      <vt:lpstr>Developmental Level: </vt:lpstr>
      <vt:lpstr>PowerPoint Presentation</vt:lpstr>
      <vt:lpstr>Previous Experiences:</vt:lpstr>
      <vt:lpstr>Recent Stresses and Changes: </vt:lpstr>
      <vt:lpstr>Family’s Response:</vt:lpstr>
      <vt:lpstr>CONT…</vt:lpstr>
      <vt:lpstr>CONT…</vt:lpstr>
      <vt:lpstr>Acute Versus Chronic Illness: </vt:lpstr>
      <vt:lpstr>CONT…</vt:lpstr>
      <vt:lpstr>CONT…</vt:lpstr>
      <vt:lpstr>CONT…</vt:lpstr>
      <vt:lpstr>PowerPoint Presentation</vt:lpstr>
      <vt:lpstr>PowerPoint Presentation</vt:lpstr>
      <vt:lpstr>PowerPoint Presentation</vt:lpstr>
      <vt:lpstr>PowerPoint Presentation</vt:lpstr>
      <vt:lpstr> Infants:</vt:lpstr>
      <vt:lpstr>Toddlers:</vt:lpstr>
      <vt:lpstr>CONT…</vt:lpstr>
      <vt:lpstr>Preschoolers :</vt:lpstr>
      <vt:lpstr>CONT…</vt:lpstr>
      <vt:lpstr>CONT…</vt:lpstr>
      <vt:lpstr>School-age children: </vt:lpstr>
      <vt:lpstr>Role while take care school age children:</vt:lpstr>
      <vt:lpstr>CONT…</vt:lpstr>
      <vt:lpstr>Adolescents:</vt:lpstr>
      <vt:lpstr>CONT…</vt:lpstr>
      <vt:lpstr>PowerPoint Presentation</vt:lpstr>
      <vt:lpstr>PowerPoint Presentation</vt:lpstr>
      <vt:lpstr>PowerPoint Presentation</vt:lpstr>
      <vt:lpstr>Therapeutic play:</vt:lpstr>
      <vt:lpstr>CONT…</vt:lpstr>
      <vt:lpstr>Assisting Family Members:</vt:lpstr>
      <vt:lpstr>CONT…</vt:lpstr>
      <vt:lpstr>References:</vt:lpstr>
      <vt:lpstr>Any Questions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jamilah abdullah</dc:creator>
  <cp:lastModifiedBy>jamilah abdullah</cp:lastModifiedBy>
  <cp:revision>4</cp:revision>
  <dcterms:created xsi:type="dcterms:W3CDTF">2024-03-16T13:59:11Z</dcterms:created>
  <dcterms:modified xsi:type="dcterms:W3CDTF">2024-04-28T03:51:17Z</dcterms:modified>
</cp:coreProperties>
</file>