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8" r:id="rId9"/>
    <p:sldId id="269" r:id="rId10"/>
    <p:sldId id="270" r:id="rId11"/>
    <p:sldId id="264" r:id="rId12"/>
    <p:sldId id="265" r:id="rId13"/>
    <p:sldId id="266" r:id="rId14"/>
    <p:sldId id="267" r:id="rId15"/>
    <p:sldId id="271" r:id="rId16"/>
    <p:sldId id="273" r:id="rId17"/>
    <p:sldId id="272" r:id="rId18"/>
    <p:sldId id="274" r:id="rId19"/>
    <p:sldId id="275" r:id="rId20"/>
    <p:sldId id="276" r:id="rId21"/>
    <p:sldId id="279" r:id="rId22"/>
    <p:sldId id="277" r:id="rId23"/>
    <p:sldId id="278" r:id="rId24"/>
  </p:sldIdLst>
  <p:sldSz cx="12192000" cy="6858000"/>
  <p:notesSz cx="6858000" cy="9144000"/>
  <p:defaultText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6C89A7-189F-4920-902F-084B5C923CB6}" v="62" dt="2024-05-19T09:30:05.3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60"/>
  </p:normalViewPr>
  <p:slideViewPr>
    <p:cSldViewPr snapToGrid="0">
      <p:cViewPr>
        <p:scale>
          <a:sx n="70" d="100"/>
          <a:sy n="70" d="100"/>
        </p:scale>
        <p:origin x="525" y="6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lah abdullah" userId="1c74f685b721e2cf" providerId="LiveId" clId="{BD6C89A7-189F-4920-902F-084B5C923CB6}"/>
    <pc:docChg chg="undo redo custSel addSld delSld modSld sldOrd">
      <pc:chgData name="jamilah abdullah" userId="1c74f685b721e2cf" providerId="LiveId" clId="{BD6C89A7-189F-4920-902F-084B5C923CB6}" dt="2024-05-19T09:31:18.718" v="1935" actId="20577"/>
      <pc:docMkLst>
        <pc:docMk/>
      </pc:docMkLst>
      <pc:sldChg chg="addSp delSp modSp mod setBg addAnim setClrOvrMap">
        <pc:chgData name="jamilah abdullah" userId="1c74f685b721e2cf" providerId="LiveId" clId="{BD6C89A7-189F-4920-902F-084B5C923CB6}" dt="2024-05-18T12:43:36.627" v="1098" actId="1076"/>
        <pc:sldMkLst>
          <pc:docMk/>
          <pc:sldMk cId="3002134014" sldId="256"/>
        </pc:sldMkLst>
        <pc:spChg chg="mod ord">
          <ac:chgData name="jamilah abdullah" userId="1c74f685b721e2cf" providerId="LiveId" clId="{BD6C89A7-189F-4920-902F-084B5C923CB6}" dt="2024-05-18T12:42:38.801" v="1088" actId="26606"/>
          <ac:spMkLst>
            <pc:docMk/>
            <pc:sldMk cId="3002134014" sldId="256"/>
            <ac:spMk id="3" creationId="{D0775683-93EB-1212-BEE3-80CE1D0131A5}"/>
          </ac:spMkLst>
        </pc:spChg>
        <pc:spChg chg="mod">
          <ac:chgData name="jamilah abdullah" userId="1c74f685b721e2cf" providerId="LiveId" clId="{BD6C89A7-189F-4920-902F-084B5C923CB6}" dt="2024-05-18T12:42:38.801" v="1088" actId="26606"/>
          <ac:spMkLst>
            <pc:docMk/>
            <pc:sldMk cId="3002134014" sldId="256"/>
            <ac:spMk id="4" creationId="{91ACBDB5-2BCD-9AB8-F4DD-F8CFFEFA291F}"/>
          </ac:spMkLst>
        </pc:spChg>
        <pc:spChg chg="mod">
          <ac:chgData name="jamilah abdullah" userId="1c74f685b721e2cf" providerId="LiveId" clId="{BD6C89A7-189F-4920-902F-084B5C923CB6}" dt="2024-05-18T12:43:36.627" v="1098" actId="1076"/>
          <ac:spMkLst>
            <pc:docMk/>
            <pc:sldMk cId="3002134014" sldId="256"/>
            <ac:spMk id="5" creationId="{E4BDBF77-FE2D-B5F8-146D-E3094CB6C316}"/>
          </ac:spMkLst>
        </pc:spChg>
        <pc:spChg chg="add del">
          <ac:chgData name="jamilah abdullah" userId="1c74f685b721e2cf" providerId="LiveId" clId="{BD6C89A7-189F-4920-902F-084B5C923CB6}" dt="2024-05-18T12:42:38.669" v="1087" actId="26606"/>
          <ac:spMkLst>
            <pc:docMk/>
            <pc:sldMk cId="3002134014" sldId="256"/>
            <ac:spMk id="12" creationId="{22A397E7-BF60-45B2-84C7-B074B76C37A7}"/>
          </ac:spMkLst>
        </pc:spChg>
        <pc:spChg chg="add del">
          <ac:chgData name="jamilah abdullah" userId="1c74f685b721e2cf" providerId="LiveId" clId="{BD6C89A7-189F-4920-902F-084B5C923CB6}" dt="2024-05-18T12:42:38.669" v="1087" actId="26606"/>
          <ac:spMkLst>
            <pc:docMk/>
            <pc:sldMk cId="3002134014" sldId="256"/>
            <ac:spMk id="14" creationId="{890DEF05-784E-4B61-89E4-04C4ECF4E5A0}"/>
          </ac:spMkLst>
        </pc:spChg>
        <pc:spChg chg="add">
          <ac:chgData name="jamilah abdullah" userId="1c74f685b721e2cf" providerId="LiveId" clId="{BD6C89A7-189F-4920-902F-084B5C923CB6}" dt="2024-05-18T12:42:38.801" v="1088" actId="26606"/>
          <ac:spMkLst>
            <pc:docMk/>
            <pc:sldMk cId="3002134014" sldId="256"/>
            <ac:spMk id="18" creationId="{71B2258F-86CA-4D4D-8270-BC05FCDEBFB3}"/>
          </ac:spMkLst>
        </pc:spChg>
        <pc:picChg chg="add mod ord">
          <ac:chgData name="jamilah abdullah" userId="1c74f685b721e2cf" providerId="LiveId" clId="{BD6C89A7-189F-4920-902F-084B5C923CB6}" dt="2024-05-18T12:42:38.801" v="1088" actId="26606"/>
          <ac:picMkLst>
            <pc:docMk/>
            <pc:sldMk cId="3002134014" sldId="256"/>
            <ac:picMk id="7" creationId="{83930748-EE0A-3945-4FBF-CD3ED72C5EA8}"/>
          </ac:picMkLst>
        </pc:picChg>
        <pc:cxnChg chg="add del">
          <ac:chgData name="jamilah abdullah" userId="1c74f685b721e2cf" providerId="LiveId" clId="{BD6C89A7-189F-4920-902F-084B5C923CB6}" dt="2024-05-18T12:42:38.669" v="1087" actId="26606"/>
          <ac:cxnSpMkLst>
            <pc:docMk/>
            <pc:sldMk cId="3002134014" sldId="256"/>
            <ac:cxnSpMk id="16" creationId="{C41BAEC7-F7B0-4224-8B18-8F74B7D87F0B}"/>
          </ac:cxnSpMkLst>
        </pc:cxnChg>
      </pc:sldChg>
      <pc:sldChg chg="addSp delSp modSp mod setBg">
        <pc:chgData name="jamilah abdullah" userId="1c74f685b721e2cf" providerId="LiveId" clId="{BD6C89A7-189F-4920-902F-084B5C923CB6}" dt="2024-05-19T09:31:18.718" v="1935" actId="20577"/>
        <pc:sldMkLst>
          <pc:docMk/>
          <pc:sldMk cId="3391739137" sldId="257"/>
        </pc:sldMkLst>
        <pc:spChg chg="mod">
          <ac:chgData name="jamilah abdullah" userId="1c74f685b721e2cf" providerId="LiveId" clId="{BD6C89A7-189F-4920-902F-084B5C923CB6}" dt="2024-05-18T12:44:23.294" v="1102" actId="1076"/>
          <ac:spMkLst>
            <pc:docMk/>
            <pc:sldMk cId="3391739137" sldId="257"/>
            <ac:spMk id="2" creationId="{7D5F8324-A3E5-9E87-15C2-3587A16E4721}"/>
          </ac:spMkLst>
        </pc:spChg>
        <pc:spChg chg="mod">
          <ac:chgData name="jamilah abdullah" userId="1c74f685b721e2cf" providerId="LiveId" clId="{BD6C89A7-189F-4920-902F-084B5C923CB6}" dt="2024-05-19T09:31:18.718" v="1935" actId="20577"/>
          <ac:spMkLst>
            <pc:docMk/>
            <pc:sldMk cId="3391739137" sldId="257"/>
            <ac:spMk id="3" creationId="{1976AF71-F124-F9A4-F537-93623C807A01}"/>
          </ac:spMkLst>
        </pc:spChg>
        <pc:spChg chg="add">
          <ac:chgData name="jamilah abdullah" userId="1c74f685b721e2cf" providerId="LiveId" clId="{BD6C89A7-189F-4920-902F-084B5C923CB6}" dt="2024-05-18T12:44:16.440" v="1101" actId="26606"/>
          <ac:spMkLst>
            <pc:docMk/>
            <pc:sldMk cId="3391739137" sldId="257"/>
            <ac:spMk id="14" creationId="{8D1AA55E-40D5-461B-A5A8-4AE8AAB71B08}"/>
          </ac:spMkLst>
        </pc:spChg>
        <pc:spChg chg="add">
          <ac:chgData name="jamilah abdullah" userId="1c74f685b721e2cf" providerId="LiveId" clId="{BD6C89A7-189F-4920-902F-084B5C923CB6}" dt="2024-05-18T12:44:16.440" v="1101" actId="26606"/>
          <ac:spMkLst>
            <pc:docMk/>
            <pc:sldMk cId="3391739137" sldId="257"/>
            <ac:spMk id="18" creationId="{6CB927A4-E432-4310-9CD5-E89FF5063179}"/>
          </ac:spMkLst>
        </pc:spChg>
        <pc:spChg chg="add">
          <ac:chgData name="jamilah abdullah" userId="1c74f685b721e2cf" providerId="LiveId" clId="{BD6C89A7-189F-4920-902F-084B5C923CB6}" dt="2024-05-18T12:44:16.440" v="1101" actId="26606"/>
          <ac:spMkLst>
            <pc:docMk/>
            <pc:sldMk cId="3391739137" sldId="257"/>
            <ac:spMk id="20" creationId="{E3020543-B24B-4EC4-8FFC-8DD88EEA91A8}"/>
          </ac:spMkLst>
        </pc:spChg>
        <pc:picChg chg="del">
          <ac:chgData name="jamilah abdullah" userId="1c74f685b721e2cf" providerId="LiveId" clId="{BD6C89A7-189F-4920-902F-084B5C923CB6}" dt="2024-05-18T12:44:09.396" v="1100" actId="478"/>
          <ac:picMkLst>
            <pc:docMk/>
            <pc:sldMk cId="3391739137" sldId="257"/>
            <ac:picMk id="7" creationId="{95C90DBE-3CB9-D690-F107-9F1C315EADDD}"/>
          </ac:picMkLst>
        </pc:picChg>
        <pc:picChg chg="add mod">
          <ac:chgData name="jamilah abdullah" userId="1c74f685b721e2cf" providerId="LiveId" clId="{BD6C89A7-189F-4920-902F-084B5C923CB6}" dt="2024-05-18T12:44:16.440" v="1101" actId="26606"/>
          <ac:picMkLst>
            <pc:docMk/>
            <pc:sldMk cId="3391739137" sldId="257"/>
            <ac:picMk id="9" creationId="{51C493B7-8801-9347-1E5C-D3B7832187D5}"/>
          </ac:picMkLst>
        </pc:picChg>
        <pc:cxnChg chg="add">
          <ac:chgData name="jamilah abdullah" userId="1c74f685b721e2cf" providerId="LiveId" clId="{BD6C89A7-189F-4920-902F-084B5C923CB6}" dt="2024-05-18T12:44:16.440" v="1101" actId="26606"/>
          <ac:cxnSpMkLst>
            <pc:docMk/>
            <pc:sldMk cId="3391739137" sldId="257"/>
            <ac:cxnSpMk id="16" creationId="{7EB498BD-8089-4626-91EA-4978EBEF535E}"/>
          </ac:cxnSpMkLst>
        </pc:cxnChg>
      </pc:sldChg>
      <pc:sldChg chg="addSp modSp mod setBg">
        <pc:chgData name="jamilah abdullah" userId="1c74f685b721e2cf" providerId="LiveId" clId="{BD6C89A7-189F-4920-902F-084B5C923CB6}" dt="2024-05-18T11:57:35.578" v="424" actId="1076"/>
        <pc:sldMkLst>
          <pc:docMk/>
          <pc:sldMk cId="1685771085" sldId="258"/>
        </pc:sldMkLst>
        <pc:spChg chg="mod ord">
          <ac:chgData name="jamilah abdullah" userId="1c74f685b721e2cf" providerId="LiveId" clId="{BD6C89A7-189F-4920-902F-084B5C923CB6}" dt="2024-05-18T11:57:35.578" v="424" actId="1076"/>
          <ac:spMkLst>
            <pc:docMk/>
            <pc:sldMk cId="1685771085" sldId="258"/>
            <ac:spMk id="3" creationId="{08A7F9AF-1469-FB14-6E8E-3B2F1CDBFDFA}"/>
          </ac:spMkLst>
        </pc:spChg>
        <pc:spChg chg="mod">
          <ac:chgData name="jamilah abdullah" userId="1c74f685b721e2cf" providerId="LiveId" clId="{BD6C89A7-189F-4920-902F-084B5C923CB6}" dt="2024-05-18T11:56:52.369" v="408" actId="1076"/>
          <ac:spMkLst>
            <pc:docMk/>
            <pc:sldMk cId="1685771085" sldId="258"/>
            <ac:spMk id="4" creationId="{DDD15E4C-E026-1871-B6B5-F9BB5D7DB2EA}"/>
          </ac:spMkLst>
        </pc:spChg>
        <pc:spChg chg="add">
          <ac:chgData name="jamilah abdullah" userId="1c74f685b721e2cf" providerId="LiveId" clId="{BD6C89A7-189F-4920-902F-084B5C923CB6}" dt="2024-05-18T11:56:40.908" v="406" actId="26606"/>
          <ac:spMkLst>
            <pc:docMk/>
            <pc:sldMk cId="1685771085" sldId="258"/>
            <ac:spMk id="11" creationId="{D009D6D5-DAC2-4A8B-A17A-E206B9012D09}"/>
          </ac:spMkLst>
        </pc:spChg>
        <pc:picChg chg="add mod">
          <ac:chgData name="jamilah abdullah" userId="1c74f685b721e2cf" providerId="LiveId" clId="{BD6C89A7-189F-4920-902F-084B5C923CB6}" dt="2024-05-18T11:56:40.908" v="406" actId="26606"/>
          <ac:picMkLst>
            <pc:docMk/>
            <pc:sldMk cId="1685771085" sldId="258"/>
            <ac:picMk id="6" creationId="{2A3B8A96-B783-B21D-047A-C6A8CC92A050}"/>
          </ac:picMkLst>
        </pc:picChg>
      </pc:sldChg>
      <pc:sldChg chg="addSp delSp modSp new mod">
        <pc:chgData name="jamilah abdullah" userId="1c74f685b721e2cf" providerId="LiveId" clId="{BD6C89A7-189F-4920-902F-084B5C923CB6}" dt="2024-05-18T11:37:22.118" v="338"/>
        <pc:sldMkLst>
          <pc:docMk/>
          <pc:sldMk cId="4262981035" sldId="259"/>
        </pc:sldMkLst>
        <pc:spChg chg="mod">
          <ac:chgData name="jamilah abdullah" userId="1c74f685b721e2cf" providerId="LiveId" clId="{BD6C89A7-189F-4920-902F-084B5C923CB6}" dt="2024-05-18T11:11:22.118" v="92" actId="1076"/>
          <ac:spMkLst>
            <pc:docMk/>
            <pc:sldMk cId="4262981035" sldId="259"/>
            <ac:spMk id="2" creationId="{BD903F3B-6A42-37B4-F71A-B0F383166915}"/>
          </ac:spMkLst>
        </pc:spChg>
        <pc:spChg chg="mod">
          <ac:chgData name="jamilah abdullah" userId="1c74f685b721e2cf" providerId="LiveId" clId="{BD6C89A7-189F-4920-902F-084B5C923CB6}" dt="2024-05-18T11:37:22.118" v="338"/>
          <ac:spMkLst>
            <pc:docMk/>
            <pc:sldMk cId="4262981035" sldId="259"/>
            <ac:spMk id="3" creationId="{01C625DB-5E20-236B-54EC-4C4632919EBE}"/>
          </ac:spMkLst>
        </pc:spChg>
        <pc:graphicFrameChg chg="add del modGraphic">
          <ac:chgData name="jamilah abdullah" userId="1c74f685b721e2cf" providerId="LiveId" clId="{BD6C89A7-189F-4920-902F-084B5C923CB6}" dt="2024-05-18T11:12:02.837" v="98" actId="21"/>
          <ac:graphicFrameMkLst>
            <pc:docMk/>
            <pc:sldMk cId="4262981035" sldId="259"/>
            <ac:graphicFrameMk id="4" creationId="{1C9CDF54-E714-E3FB-91E9-DA8DD36E6F4C}"/>
          </ac:graphicFrameMkLst>
        </pc:graphicFrameChg>
      </pc:sldChg>
      <pc:sldChg chg="addSp delSp modSp new del mod ord">
        <pc:chgData name="jamilah abdullah" userId="1c74f685b721e2cf" providerId="LiveId" clId="{BD6C89A7-189F-4920-902F-084B5C923CB6}" dt="2024-05-18T11:34:01.300" v="298" actId="47"/>
        <pc:sldMkLst>
          <pc:docMk/>
          <pc:sldMk cId="3990987919" sldId="260"/>
        </pc:sldMkLst>
        <pc:spChg chg="add del">
          <ac:chgData name="jamilah abdullah" userId="1c74f685b721e2cf" providerId="LiveId" clId="{BD6C89A7-189F-4920-902F-084B5C923CB6}" dt="2024-05-18T11:12:55.623" v="105"/>
          <ac:spMkLst>
            <pc:docMk/>
            <pc:sldMk cId="3990987919" sldId="260"/>
            <ac:spMk id="3" creationId="{99C12AB5-11CD-48EC-36ED-23EC4685DE8A}"/>
          </ac:spMkLst>
        </pc:spChg>
        <pc:graphicFrameChg chg="add mod modGraphic">
          <ac:chgData name="jamilah abdullah" userId="1c74f685b721e2cf" providerId="LiveId" clId="{BD6C89A7-189F-4920-902F-084B5C923CB6}" dt="2024-05-18T11:33:58.070" v="297" actId="478"/>
          <ac:graphicFrameMkLst>
            <pc:docMk/>
            <pc:sldMk cId="3990987919" sldId="260"/>
            <ac:graphicFrameMk id="4" creationId="{E86490D4-6876-451D-687A-DB7494C07AF8}"/>
          </ac:graphicFrameMkLst>
        </pc:graphicFrameChg>
      </pc:sldChg>
      <pc:sldChg chg="addSp delSp modSp new mod">
        <pc:chgData name="jamilah abdullah" userId="1c74f685b721e2cf" providerId="LiveId" clId="{BD6C89A7-189F-4920-902F-084B5C923CB6}" dt="2024-05-18T11:51:47.168" v="402" actId="21"/>
        <pc:sldMkLst>
          <pc:docMk/>
          <pc:sldMk cId="2772096132" sldId="261"/>
        </pc:sldMkLst>
        <pc:spChg chg="mod">
          <ac:chgData name="jamilah abdullah" userId="1c74f685b721e2cf" providerId="LiveId" clId="{BD6C89A7-189F-4920-902F-084B5C923CB6}" dt="2024-05-18T11:51:15.178" v="400" actId="1076"/>
          <ac:spMkLst>
            <pc:docMk/>
            <pc:sldMk cId="2772096132" sldId="261"/>
            <ac:spMk id="2" creationId="{1D23A427-CA0B-1996-DB4A-82F9D7E7103D}"/>
          </ac:spMkLst>
        </pc:spChg>
        <pc:spChg chg="mod">
          <ac:chgData name="jamilah abdullah" userId="1c74f685b721e2cf" providerId="LiveId" clId="{BD6C89A7-189F-4920-902F-084B5C923CB6}" dt="2024-05-18T11:51:09.089" v="399" actId="27636"/>
          <ac:spMkLst>
            <pc:docMk/>
            <pc:sldMk cId="2772096132" sldId="261"/>
            <ac:spMk id="3" creationId="{2807B018-FC41-7E24-E0CC-C8D3E8BADD75}"/>
          </ac:spMkLst>
        </pc:spChg>
        <pc:picChg chg="add del mod">
          <ac:chgData name="jamilah abdullah" userId="1c74f685b721e2cf" providerId="LiveId" clId="{BD6C89A7-189F-4920-902F-084B5C923CB6}" dt="2024-05-18T11:51:47.168" v="402" actId="21"/>
          <ac:picMkLst>
            <pc:docMk/>
            <pc:sldMk cId="2772096132" sldId="261"/>
            <ac:picMk id="5" creationId="{CE0A13A0-11E9-855F-C01C-C5DDEC96E981}"/>
          </ac:picMkLst>
        </pc:picChg>
      </pc:sldChg>
      <pc:sldChg chg="addSp modSp new mod setBg">
        <pc:chgData name="jamilah abdullah" userId="1c74f685b721e2cf" providerId="LiveId" clId="{BD6C89A7-189F-4920-902F-084B5C923CB6}" dt="2024-05-19T09:25:55.101" v="1919" actId="403"/>
        <pc:sldMkLst>
          <pc:docMk/>
          <pc:sldMk cId="107157524" sldId="262"/>
        </pc:sldMkLst>
        <pc:spChg chg="mod">
          <ac:chgData name="jamilah abdullah" userId="1c74f685b721e2cf" providerId="LiveId" clId="{BD6C89A7-189F-4920-902F-084B5C923CB6}" dt="2024-05-19T09:25:00.999" v="1894" actId="26606"/>
          <ac:spMkLst>
            <pc:docMk/>
            <pc:sldMk cId="107157524" sldId="262"/>
            <ac:spMk id="2" creationId="{79105B3A-81C1-580D-ED99-999023D749BF}"/>
          </ac:spMkLst>
        </pc:spChg>
        <pc:spChg chg="mod ord">
          <ac:chgData name="jamilah abdullah" userId="1c74f685b721e2cf" providerId="LiveId" clId="{BD6C89A7-189F-4920-902F-084B5C923CB6}" dt="2024-05-19T09:25:55.101" v="1919" actId="403"/>
          <ac:spMkLst>
            <pc:docMk/>
            <pc:sldMk cId="107157524" sldId="262"/>
            <ac:spMk id="3" creationId="{AA5D1509-FD46-9337-0900-154BE1096D8C}"/>
          </ac:spMkLst>
        </pc:spChg>
        <pc:spChg chg="add">
          <ac:chgData name="jamilah abdullah" userId="1c74f685b721e2cf" providerId="LiveId" clId="{BD6C89A7-189F-4920-902F-084B5C923CB6}" dt="2024-05-19T09:25:00.999" v="1894" actId="26606"/>
          <ac:spMkLst>
            <pc:docMk/>
            <pc:sldMk cId="107157524" sldId="262"/>
            <ac:spMk id="10" creationId="{8B3A2D1A-45FC-4F95-B150-1C13EF2F6D09}"/>
          </ac:spMkLst>
        </pc:spChg>
        <pc:spChg chg="add">
          <ac:chgData name="jamilah abdullah" userId="1c74f685b721e2cf" providerId="LiveId" clId="{BD6C89A7-189F-4920-902F-084B5C923CB6}" dt="2024-05-19T09:25:00.999" v="1894" actId="26606"/>
          <ac:spMkLst>
            <pc:docMk/>
            <pc:sldMk cId="107157524" sldId="262"/>
            <ac:spMk id="12" creationId="{F3768FD5-DD7A-43C7-8DEA-1F5DB3CB5B95}"/>
          </ac:spMkLst>
        </pc:spChg>
        <pc:picChg chg="add mod">
          <ac:chgData name="jamilah abdullah" userId="1c74f685b721e2cf" providerId="LiveId" clId="{BD6C89A7-189F-4920-902F-084B5C923CB6}" dt="2024-05-19T09:25:00.999" v="1894" actId="26606"/>
          <ac:picMkLst>
            <pc:docMk/>
            <pc:sldMk cId="107157524" sldId="262"/>
            <ac:picMk id="5" creationId="{0B2C7D6E-2A3E-458A-6767-B9595FB0622A}"/>
          </ac:picMkLst>
        </pc:picChg>
      </pc:sldChg>
      <pc:sldChg chg="addSp delSp modSp new mod">
        <pc:chgData name="jamilah abdullah" userId="1c74f685b721e2cf" providerId="LiveId" clId="{BD6C89A7-189F-4920-902F-084B5C923CB6}" dt="2024-05-18T12:59:31.626" v="1145" actId="20577"/>
        <pc:sldMkLst>
          <pc:docMk/>
          <pc:sldMk cId="2422439370" sldId="263"/>
        </pc:sldMkLst>
        <pc:spChg chg="del mod">
          <ac:chgData name="jamilah abdullah" userId="1c74f685b721e2cf" providerId="LiveId" clId="{BD6C89A7-189F-4920-902F-084B5C923CB6}" dt="2024-05-18T12:08:05.700" v="706" actId="478"/>
          <ac:spMkLst>
            <pc:docMk/>
            <pc:sldMk cId="2422439370" sldId="263"/>
            <ac:spMk id="2" creationId="{2508574E-F506-2B7D-DCAC-1F1625261262}"/>
          </ac:spMkLst>
        </pc:spChg>
        <pc:spChg chg="mod">
          <ac:chgData name="jamilah abdullah" userId="1c74f685b721e2cf" providerId="LiveId" clId="{BD6C89A7-189F-4920-902F-084B5C923CB6}" dt="2024-05-18T12:59:31.626" v="1145" actId="20577"/>
          <ac:spMkLst>
            <pc:docMk/>
            <pc:sldMk cId="2422439370" sldId="263"/>
            <ac:spMk id="3" creationId="{0785D71E-2F45-8304-782D-F8D5C11633D1}"/>
          </ac:spMkLst>
        </pc:spChg>
        <pc:spChg chg="add mod">
          <ac:chgData name="jamilah abdullah" userId="1c74f685b721e2cf" providerId="LiveId" clId="{BD6C89A7-189F-4920-902F-084B5C923CB6}" dt="2024-05-18T12:08:43.607" v="720" actId="1076"/>
          <ac:spMkLst>
            <pc:docMk/>
            <pc:sldMk cId="2422439370" sldId="263"/>
            <ac:spMk id="4" creationId="{391030DE-0829-58E4-3B1C-66246DF8C0EC}"/>
          </ac:spMkLst>
        </pc:spChg>
        <pc:spChg chg="add del mod">
          <ac:chgData name="jamilah abdullah" userId="1c74f685b721e2cf" providerId="LiveId" clId="{BD6C89A7-189F-4920-902F-084B5C923CB6}" dt="2024-05-18T12:08:10.745" v="707" actId="478"/>
          <ac:spMkLst>
            <pc:docMk/>
            <pc:sldMk cId="2422439370" sldId="263"/>
            <ac:spMk id="6" creationId="{B619992E-EE96-0193-A9B7-034EFF6D45A4}"/>
          </ac:spMkLst>
        </pc:spChg>
      </pc:sldChg>
      <pc:sldChg chg="modSp new mod">
        <pc:chgData name="jamilah abdullah" userId="1c74f685b721e2cf" providerId="LiveId" clId="{BD6C89A7-189F-4920-902F-084B5C923CB6}" dt="2024-05-18T13:01:43.904" v="1187" actId="20577"/>
        <pc:sldMkLst>
          <pc:docMk/>
          <pc:sldMk cId="55882437" sldId="264"/>
        </pc:sldMkLst>
        <pc:spChg chg="mod">
          <ac:chgData name="jamilah abdullah" userId="1c74f685b721e2cf" providerId="LiveId" clId="{BD6C89A7-189F-4920-902F-084B5C923CB6}" dt="2024-05-18T13:01:07.912" v="1179" actId="27636"/>
          <ac:spMkLst>
            <pc:docMk/>
            <pc:sldMk cId="55882437" sldId="264"/>
            <ac:spMk id="2" creationId="{0CB3A09A-FB8B-CB8B-C23B-08199923F8B8}"/>
          </ac:spMkLst>
        </pc:spChg>
        <pc:spChg chg="mod">
          <ac:chgData name="jamilah abdullah" userId="1c74f685b721e2cf" providerId="LiveId" clId="{BD6C89A7-189F-4920-902F-084B5C923CB6}" dt="2024-05-18T13:01:43.904" v="1187" actId="20577"/>
          <ac:spMkLst>
            <pc:docMk/>
            <pc:sldMk cId="55882437" sldId="264"/>
            <ac:spMk id="3" creationId="{C4795CBB-93F7-F088-A8AA-BE500D6BA32E}"/>
          </ac:spMkLst>
        </pc:spChg>
      </pc:sldChg>
      <pc:sldChg chg="addSp delSp modSp new mod setBg">
        <pc:chgData name="jamilah abdullah" userId="1c74f685b721e2cf" providerId="LiveId" clId="{BD6C89A7-189F-4920-902F-084B5C923CB6}" dt="2024-05-19T08:06:55.427" v="1675" actId="113"/>
        <pc:sldMkLst>
          <pc:docMk/>
          <pc:sldMk cId="2042777761" sldId="265"/>
        </pc:sldMkLst>
        <pc:spChg chg="mod">
          <ac:chgData name="jamilah abdullah" userId="1c74f685b721e2cf" providerId="LiveId" clId="{BD6C89A7-189F-4920-902F-084B5C923CB6}" dt="2024-05-18T12:29:42.140" v="1006" actId="26606"/>
          <ac:spMkLst>
            <pc:docMk/>
            <pc:sldMk cId="2042777761" sldId="265"/>
            <ac:spMk id="2" creationId="{894E447A-2D5D-98CE-89F2-B8DDDB32FD38}"/>
          </ac:spMkLst>
        </pc:spChg>
        <pc:spChg chg="mod">
          <ac:chgData name="jamilah abdullah" userId="1c74f685b721e2cf" providerId="LiveId" clId="{BD6C89A7-189F-4920-902F-084B5C923CB6}" dt="2024-05-19T08:06:55.427" v="1675" actId="113"/>
          <ac:spMkLst>
            <pc:docMk/>
            <pc:sldMk cId="2042777761" sldId="265"/>
            <ac:spMk id="3" creationId="{34409BA0-F682-C2FB-5B53-CDF93A002BE1}"/>
          </ac:spMkLst>
        </pc:spChg>
        <pc:spChg chg="add del">
          <ac:chgData name="jamilah abdullah" userId="1c74f685b721e2cf" providerId="LiveId" clId="{BD6C89A7-189F-4920-902F-084B5C923CB6}" dt="2024-05-18T12:29:42.020" v="1005" actId="26606"/>
          <ac:spMkLst>
            <pc:docMk/>
            <pc:sldMk cId="2042777761" sldId="265"/>
            <ac:spMk id="10" creationId="{F821940F-7A1D-4ACC-85B4-A932898ABB37}"/>
          </ac:spMkLst>
        </pc:spChg>
        <pc:spChg chg="add del">
          <ac:chgData name="jamilah abdullah" userId="1c74f685b721e2cf" providerId="LiveId" clId="{BD6C89A7-189F-4920-902F-084B5C923CB6}" dt="2024-05-18T12:29:42.020" v="1005" actId="26606"/>
          <ac:spMkLst>
            <pc:docMk/>
            <pc:sldMk cId="2042777761" sldId="265"/>
            <ac:spMk id="12" creationId="{16674508-81D3-48CF-96BF-7FC60EAA572A}"/>
          </ac:spMkLst>
        </pc:spChg>
        <pc:spChg chg="add">
          <ac:chgData name="jamilah abdullah" userId="1c74f685b721e2cf" providerId="LiveId" clId="{BD6C89A7-189F-4920-902F-084B5C923CB6}" dt="2024-05-18T12:29:42.140" v="1006" actId="26606"/>
          <ac:spMkLst>
            <pc:docMk/>
            <pc:sldMk cId="2042777761" sldId="265"/>
            <ac:spMk id="14" creationId="{9A0D773F-7A7D-4DBB-9DEA-86BB8B8F4BC8}"/>
          </ac:spMkLst>
        </pc:spChg>
        <pc:spChg chg="add">
          <ac:chgData name="jamilah abdullah" userId="1c74f685b721e2cf" providerId="LiveId" clId="{BD6C89A7-189F-4920-902F-084B5C923CB6}" dt="2024-05-18T12:29:42.140" v="1006" actId="26606"/>
          <ac:spMkLst>
            <pc:docMk/>
            <pc:sldMk cId="2042777761" sldId="265"/>
            <ac:spMk id="15" creationId="{7FF47CB7-972F-479F-A36D-9E72D26EC8DA}"/>
          </ac:spMkLst>
        </pc:spChg>
        <pc:spChg chg="add">
          <ac:chgData name="jamilah abdullah" userId="1c74f685b721e2cf" providerId="LiveId" clId="{BD6C89A7-189F-4920-902F-084B5C923CB6}" dt="2024-05-18T12:29:42.140" v="1006" actId="26606"/>
          <ac:spMkLst>
            <pc:docMk/>
            <pc:sldMk cId="2042777761" sldId="265"/>
            <ac:spMk id="16" creationId="{0D153B68-5844-490D-8E67-F616D6D721CA}"/>
          </ac:spMkLst>
        </pc:spChg>
        <pc:picChg chg="add mod">
          <ac:chgData name="jamilah abdullah" userId="1c74f685b721e2cf" providerId="LiveId" clId="{BD6C89A7-189F-4920-902F-084B5C923CB6}" dt="2024-05-18T12:29:58.430" v="1009" actId="14100"/>
          <ac:picMkLst>
            <pc:docMk/>
            <pc:sldMk cId="2042777761" sldId="265"/>
            <ac:picMk id="5" creationId="{8B013A31-72DC-B54A-C8CF-BD00B9459E19}"/>
          </ac:picMkLst>
        </pc:picChg>
      </pc:sldChg>
      <pc:sldChg chg="modSp new mod">
        <pc:chgData name="jamilah abdullah" userId="1c74f685b721e2cf" providerId="LiveId" clId="{BD6C89A7-189F-4920-902F-084B5C923CB6}" dt="2024-05-18T13:02:04.202" v="1190"/>
        <pc:sldMkLst>
          <pc:docMk/>
          <pc:sldMk cId="2857170221" sldId="266"/>
        </pc:sldMkLst>
        <pc:spChg chg="mod">
          <ac:chgData name="jamilah abdullah" userId="1c74f685b721e2cf" providerId="LiveId" clId="{BD6C89A7-189F-4920-902F-084B5C923CB6}" dt="2024-05-18T12:31:38.489" v="1046"/>
          <ac:spMkLst>
            <pc:docMk/>
            <pc:sldMk cId="2857170221" sldId="266"/>
            <ac:spMk id="2" creationId="{56C38EBA-9260-7C13-08D2-16D027D46A95}"/>
          </ac:spMkLst>
        </pc:spChg>
        <pc:spChg chg="mod">
          <ac:chgData name="jamilah abdullah" userId="1c74f685b721e2cf" providerId="LiveId" clId="{BD6C89A7-189F-4920-902F-084B5C923CB6}" dt="2024-05-18T13:02:04.202" v="1190"/>
          <ac:spMkLst>
            <pc:docMk/>
            <pc:sldMk cId="2857170221" sldId="266"/>
            <ac:spMk id="3" creationId="{554F8038-E84C-B7FC-3AA8-D35E0C80C557}"/>
          </ac:spMkLst>
        </pc:spChg>
      </pc:sldChg>
      <pc:sldChg chg="addSp delSp modSp new mod">
        <pc:chgData name="jamilah abdullah" userId="1c74f685b721e2cf" providerId="LiveId" clId="{BD6C89A7-189F-4920-902F-084B5C923CB6}" dt="2024-05-18T12:47:30.292" v="1118" actId="14100"/>
        <pc:sldMkLst>
          <pc:docMk/>
          <pc:sldMk cId="555446297" sldId="267"/>
        </pc:sldMkLst>
        <pc:spChg chg="del">
          <ac:chgData name="jamilah abdullah" userId="1c74f685b721e2cf" providerId="LiveId" clId="{BD6C89A7-189F-4920-902F-084B5C923CB6}" dt="2024-05-18T12:47:12.034" v="1115" actId="478"/>
          <ac:spMkLst>
            <pc:docMk/>
            <pc:sldMk cId="555446297" sldId="267"/>
            <ac:spMk id="2" creationId="{4C9F9EBE-E9D2-7BE1-D64F-77FD691E8529}"/>
          </ac:spMkLst>
        </pc:spChg>
        <pc:spChg chg="del">
          <ac:chgData name="jamilah abdullah" userId="1c74f685b721e2cf" providerId="LiveId" clId="{BD6C89A7-189F-4920-902F-084B5C923CB6}" dt="2024-05-18T12:47:02.878" v="1112" actId="931"/>
          <ac:spMkLst>
            <pc:docMk/>
            <pc:sldMk cId="555446297" sldId="267"/>
            <ac:spMk id="3" creationId="{EABF2396-4EBA-F82B-3420-401D51C5FF2C}"/>
          </ac:spMkLst>
        </pc:spChg>
        <pc:picChg chg="add mod">
          <ac:chgData name="jamilah abdullah" userId="1c74f685b721e2cf" providerId="LiveId" clId="{BD6C89A7-189F-4920-902F-084B5C923CB6}" dt="2024-05-18T12:47:30.292" v="1118" actId="14100"/>
          <ac:picMkLst>
            <pc:docMk/>
            <pc:sldMk cId="555446297" sldId="267"/>
            <ac:picMk id="5" creationId="{BE89D5ED-11E3-6800-FABD-3C27D6BF74F2}"/>
          </ac:picMkLst>
        </pc:picChg>
      </pc:sldChg>
      <pc:sldChg chg="modSp new mod">
        <pc:chgData name="jamilah abdullah" userId="1c74f685b721e2cf" providerId="LiveId" clId="{BD6C89A7-189F-4920-902F-084B5C923CB6}" dt="2024-05-18T13:05:58.530" v="1232" actId="27636"/>
        <pc:sldMkLst>
          <pc:docMk/>
          <pc:sldMk cId="1598746074" sldId="268"/>
        </pc:sldMkLst>
        <pc:spChg chg="mod">
          <ac:chgData name="jamilah abdullah" userId="1c74f685b721e2cf" providerId="LiveId" clId="{BD6C89A7-189F-4920-902F-084B5C923CB6}" dt="2024-05-18T12:54:09.185" v="1124" actId="1076"/>
          <ac:spMkLst>
            <pc:docMk/>
            <pc:sldMk cId="1598746074" sldId="268"/>
            <ac:spMk id="2" creationId="{0385E6E1-9549-F1A1-25B0-64679D56EDB6}"/>
          </ac:spMkLst>
        </pc:spChg>
        <pc:spChg chg="mod">
          <ac:chgData name="jamilah abdullah" userId="1c74f685b721e2cf" providerId="LiveId" clId="{BD6C89A7-189F-4920-902F-084B5C923CB6}" dt="2024-05-18T13:05:58.530" v="1232" actId="27636"/>
          <ac:spMkLst>
            <pc:docMk/>
            <pc:sldMk cId="1598746074" sldId="268"/>
            <ac:spMk id="3" creationId="{50640A8A-0CD6-0C6C-59B8-AF44BC97A325}"/>
          </ac:spMkLst>
        </pc:spChg>
      </pc:sldChg>
      <pc:sldChg chg="modSp new mod">
        <pc:chgData name="jamilah abdullah" userId="1c74f685b721e2cf" providerId="LiveId" clId="{BD6C89A7-189F-4920-902F-084B5C923CB6}" dt="2024-05-19T08:21:41.518" v="1773" actId="113"/>
        <pc:sldMkLst>
          <pc:docMk/>
          <pc:sldMk cId="822439461" sldId="269"/>
        </pc:sldMkLst>
        <pc:spChg chg="mod">
          <ac:chgData name="jamilah abdullah" userId="1c74f685b721e2cf" providerId="LiveId" clId="{BD6C89A7-189F-4920-902F-084B5C923CB6}" dt="2024-05-18T13:07:05.052" v="1252" actId="1076"/>
          <ac:spMkLst>
            <pc:docMk/>
            <pc:sldMk cId="822439461" sldId="269"/>
            <ac:spMk id="2" creationId="{F7813658-215B-2AEF-D3B7-246491CD67D9}"/>
          </ac:spMkLst>
        </pc:spChg>
        <pc:spChg chg="mod">
          <ac:chgData name="jamilah abdullah" userId="1c74f685b721e2cf" providerId="LiveId" clId="{BD6C89A7-189F-4920-902F-084B5C923CB6}" dt="2024-05-19T08:21:41.518" v="1773" actId="113"/>
          <ac:spMkLst>
            <pc:docMk/>
            <pc:sldMk cId="822439461" sldId="269"/>
            <ac:spMk id="3" creationId="{C5CE9C06-282C-C13B-1BF4-56DF27C8E3CE}"/>
          </ac:spMkLst>
        </pc:spChg>
      </pc:sldChg>
      <pc:sldChg chg="addSp delSp modSp new mod setBg">
        <pc:chgData name="jamilah abdullah" userId="1c74f685b721e2cf" providerId="LiveId" clId="{BD6C89A7-189F-4920-902F-084B5C923CB6}" dt="2024-05-18T13:11:45.287" v="1299" actId="26606"/>
        <pc:sldMkLst>
          <pc:docMk/>
          <pc:sldMk cId="168471585" sldId="270"/>
        </pc:sldMkLst>
        <pc:spChg chg="del">
          <ac:chgData name="jamilah abdullah" userId="1c74f685b721e2cf" providerId="LiveId" clId="{BD6C89A7-189F-4920-902F-084B5C923CB6}" dt="2024-05-18T13:11:40.001" v="1297" actId="478"/>
          <ac:spMkLst>
            <pc:docMk/>
            <pc:sldMk cId="168471585" sldId="270"/>
            <ac:spMk id="2" creationId="{AFF006FE-EFCA-4C59-3718-2B80B7BE0831}"/>
          </ac:spMkLst>
        </pc:spChg>
        <pc:spChg chg="del">
          <ac:chgData name="jamilah abdullah" userId="1c74f685b721e2cf" providerId="LiveId" clId="{BD6C89A7-189F-4920-902F-084B5C923CB6}" dt="2024-05-18T13:11:37.676" v="1296" actId="931"/>
          <ac:spMkLst>
            <pc:docMk/>
            <pc:sldMk cId="168471585" sldId="270"/>
            <ac:spMk id="3" creationId="{38AD4ED6-B6A2-5956-DB27-A45BBC02B643}"/>
          </ac:spMkLst>
        </pc:spChg>
        <pc:spChg chg="add">
          <ac:chgData name="jamilah abdullah" userId="1c74f685b721e2cf" providerId="LiveId" clId="{BD6C89A7-189F-4920-902F-084B5C923CB6}" dt="2024-05-18T13:11:45.287" v="1299" actId="26606"/>
          <ac:spMkLst>
            <pc:docMk/>
            <pc:sldMk cId="168471585" sldId="270"/>
            <ac:spMk id="10" creationId="{32BC26D8-82FB-445E-AA49-62A77D7C1EE0}"/>
          </ac:spMkLst>
        </pc:spChg>
        <pc:spChg chg="add">
          <ac:chgData name="jamilah abdullah" userId="1c74f685b721e2cf" providerId="LiveId" clId="{BD6C89A7-189F-4920-902F-084B5C923CB6}" dt="2024-05-18T13:11:45.287" v="1299" actId="26606"/>
          <ac:spMkLst>
            <pc:docMk/>
            <pc:sldMk cId="168471585" sldId="270"/>
            <ac:spMk id="12" creationId="{CB44330D-EA18-4254-AA95-EB49948539B8}"/>
          </ac:spMkLst>
        </pc:spChg>
        <pc:picChg chg="add mod">
          <ac:chgData name="jamilah abdullah" userId="1c74f685b721e2cf" providerId="LiveId" clId="{BD6C89A7-189F-4920-902F-084B5C923CB6}" dt="2024-05-18T13:11:45.287" v="1299" actId="26606"/>
          <ac:picMkLst>
            <pc:docMk/>
            <pc:sldMk cId="168471585" sldId="270"/>
            <ac:picMk id="5" creationId="{A3859F12-439F-2959-FD9E-D1DD35E9386F}"/>
          </ac:picMkLst>
        </pc:picChg>
      </pc:sldChg>
      <pc:sldChg chg="addSp delSp modSp new mod">
        <pc:chgData name="jamilah abdullah" userId="1c74f685b721e2cf" providerId="LiveId" clId="{BD6C89A7-189F-4920-902F-084B5C923CB6}" dt="2024-05-19T07:22:57.823" v="1519" actId="20577"/>
        <pc:sldMkLst>
          <pc:docMk/>
          <pc:sldMk cId="3519061769" sldId="271"/>
        </pc:sldMkLst>
        <pc:spChg chg="del">
          <ac:chgData name="jamilah abdullah" userId="1c74f685b721e2cf" providerId="LiveId" clId="{BD6C89A7-189F-4920-902F-084B5C923CB6}" dt="2024-05-18T13:12:31.922" v="1313" actId="478"/>
          <ac:spMkLst>
            <pc:docMk/>
            <pc:sldMk cId="3519061769" sldId="271"/>
            <ac:spMk id="2" creationId="{3827D53F-309F-6A61-FCD3-46573312D0CA}"/>
          </ac:spMkLst>
        </pc:spChg>
        <pc:spChg chg="mod">
          <ac:chgData name="jamilah abdullah" userId="1c74f685b721e2cf" providerId="LiveId" clId="{BD6C89A7-189F-4920-902F-084B5C923CB6}" dt="2024-05-19T07:22:57.823" v="1519" actId="20577"/>
          <ac:spMkLst>
            <pc:docMk/>
            <pc:sldMk cId="3519061769" sldId="271"/>
            <ac:spMk id="3" creationId="{FA71F81B-F3DD-6F3A-2266-D59B0C10F371}"/>
          </ac:spMkLst>
        </pc:spChg>
        <pc:spChg chg="add mod">
          <ac:chgData name="jamilah abdullah" userId="1c74f685b721e2cf" providerId="LiveId" clId="{BD6C89A7-189F-4920-902F-084B5C923CB6}" dt="2024-05-19T07:09:09.646" v="1401" actId="1076"/>
          <ac:spMkLst>
            <pc:docMk/>
            <pc:sldMk cId="3519061769" sldId="271"/>
            <ac:spMk id="4" creationId="{17BBE562-C11E-5860-EA57-4C2FD74AC3F7}"/>
          </ac:spMkLst>
        </pc:spChg>
      </pc:sldChg>
      <pc:sldChg chg="modSp new mod">
        <pc:chgData name="jamilah abdullah" userId="1c74f685b721e2cf" providerId="LiveId" clId="{BD6C89A7-189F-4920-902F-084B5C923CB6}" dt="2024-05-19T07:27:17.993" v="1547" actId="113"/>
        <pc:sldMkLst>
          <pc:docMk/>
          <pc:sldMk cId="1993736049" sldId="272"/>
        </pc:sldMkLst>
        <pc:spChg chg="mod">
          <ac:chgData name="jamilah abdullah" userId="1c74f685b721e2cf" providerId="LiveId" clId="{BD6C89A7-189F-4920-902F-084B5C923CB6}" dt="2024-05-19T07:11:04.592" v="1438" actId="1076"/>
          <ac:spMkLst>
            <pc:docMk/>
            <pc:sldMk cId="1993736049" sldId="272"/>
            <ac:spMk id="2" creationId="{2F502AB5-FE63-D306-CF43-4F9349DC1266}"/>
          </ac:spMkLst>
        </pc:spChg>
        <pc:spChg chg="mod">
          <ac:chgData name="jamilah abdullah" userId="1c74f685b721e2cf" providerId="LiveId" clId="{BD6C89A7-189F-4920-902F-084B5C923CB6}" dt="2024-05-19T07:27:17.993" v="1547" actId="113"/>
          <ac:spMkLst>
            <pc:docMk/>
            <pc:sldMk cId="1993736049" sldId="272"/>
            <ac:spMk id="3" creationId="{46B0AF16-C836-4822-6BDB-F74E508C271E}"/>
          </ac:spMkLst>
        </pc:spChg>
      </pc:sldChg>
      <pc:sldChg chg="addSp modSp new mod">
        <pc:chgData name="jamilah abdullah" userId="1c74f685b721e2cf" providerId="LiveId" clId="{BD6C89A7-189F-4920-902F-084B5C923CB6}" dt="2024-05-19T09:30:51.617" v="1927" actId="1076"/>
        <pc:sldMkLst>
          <pc:docMk/>
          <pc:sldMk cId="3232861249" sldId="273"/>
        </pc:sldMkLst>
        <pc:spChg chg="mod">
          <ac:chgData name="jamilah abdullah" userId="1c74f685b721e2cf" providerId="LiveId" clId="{BD6C89A7-189F-4920-902F-084B5C923CB6}" dt="2024-05-19T07:22:51.440" v="1518" actId="20577"/>
          <ac:spMkLst>
            <pc:docMk/>
            <pc:sldMk cId="3232861249" sldId="273"/>
            <ac:spMk id="2" creationId="{23633EBB-16B1-E344-03A5-A2673506EABF}"/>
          </ac:spMkLst>
        </pc:spChg>
        <pc:spChg chg="mod">
          <ac:chgData name="jamilah abdullah" userId="1c74f685b721e2cf" providerId="LiveId" clId="{BD6C89A7-189F-4920-902F-084B5C923CB6}" dt="2024-05-19T07:24:13.611" v="1531" actId="5793"/>
          <ac:spMkLst>
            <pc:docMk/>
            <pc:sldMk cId="3232861249" sldId="273"/>
            <ac:spMk id="3" creationId="{A1D1576C-29E8-8DD7-49BA-8BCF5336E58D}"/>
          </ac:spMkLst>
        </pc:spChg>
        <pc:picChg chg="add mod">
          <ac:chgData name="jamilah abdullah" userId="1c74f685b721e2cf" providerId="LiveId" clId="{BD6C89A7-189F-4920-902F-084B5C923CB6}" dt="2024-05-19T09:30:51.617" v="1927" actId="1076"/>
          <ac:picMkLst>
            <pc:docMk/>
            <pc:sldMk cId="3232861249" sldId="273"/>
            <ac:picMk id="5" creationId="{7DAE02DD-13A4-D587-7654-ADD431D4FCB0}"/>
          </ac:picMkLst>
        </pc:picChg>
      </pc:sldChg>
      <pc:sldChg chg="addSp delSp modSp new mod setBg">
        <pc:chgData name="jamilah abdullah" userId="1c74f685b721e2cf" providerId="LiveId" clId="{BD6C89A7-189F-4920-902F-084B5C923CB6}" dt="2024-05-19T09:09:51.869" v="1847" actId="26606"/>
        <pc:sldMkLst>
          <pc:docMk/>
          <pc:sldMk cId="1686850522" sldId="274"/>
        </pc:sldMkLst>
        <pc:spChg chg="del">
          <ac:chgData name="jamilah abdullah" userId="1c74f685b721e2cf" providerId="LiveId" clId="{BD6C89A7-189F-4920-902F-084B5C923CB6}" dt="2024-05-19T07:32:51.882" v="1561" actId="478"/>
          <ac:spMkLst>
            <pc:docMk/>
            <pc:sldMk cId="1686850522" sldId="274"/>
            <ac:spMk id="2" creationId="{4D415081-4AD7-08CC-B2E2-8B1EEDA53906}"/>
          </ac:spMkLst>
        </pc:spChg>
        <pc:spChg chg="mod ord">
          <ac:chgData name="jamilah abdullah" userId="1c74f685b721e2cf" providerId="LiveId" clId="{BD6C89A7-189F-4920-902F-084B5C923CB6}" dt="2024-05-19T09:09:51.869" v="1847" actId="26606"/>
          <ac:spMkLst>
            <pc:docMk/>
            <pc:sldMk cId="1686850522" sldId="274"/>
            <ac:spMk id="3" creationId="{A77A3460-E596-B0DB-6388-662D38DD66D5}"/>
          </ac:spMkLst>
        </pc:spChg>
        <pc:spChg chg="add mod">
          <ac:chgData name="jamilah abdullah" userId="1c74f685b721e2cf" providerId="LiveId" clId="{BD6C89A7-189F-4920-902F-084B5C923CB6}" dt="2024-05-19T09:09:51.869" v="1847" actId="26606"/>
          <ac:spMkLst>
            <pc:docMk/>
            <pc:sldMk cId="1686850522" sldId="274"/>
            <ac:spMk id="4" creationId="{AE80ABC0-D5D0-A595-1320-6EA0328CEC63}"/>
          </ac:spMkLst>
        </pc:spChg>
        <pc:picChg chg="add mod">
          <ac:chgData name="jamilah abdullah" userId="1c74f685b721e2cf" providerId="LiveId" clId="{BD6C89A7-189F-4920-902F-084B5C923CB6}" dt="2024-05-19T09:09:51.869" v="1847" actId="26606"/>
          <ac:picMkLst>
            <pc:docMk/>
            <pc:sldMk cId="1686850522" sldId="274"/>
            <ac:picMk id="6" creationId="{9C7AD1E5-421B-BCBC-8C51-A7DDAECD288D}"/>
          </ac:picMkLst>
        </pc:picChg>
      </pc:sldChg>
      <pc:sldChg chg="addSp delSp modSp new mod">
        <pc:chgData name="jamilah abdullah" userId="1c74f685b721e2cf" providerId="LiveId" clId="{BD6C89A7-189F-4920-902F-084B5C923CB6}" dt="2024-05-19T08:18:36.238" v="1765" actId="20577"/>
        <pc:sldMkLst>
          <pc:docMk/>
          <pc:sldMk cId="3880001307" sldId="275"/>
        </pc:sldMkLst>
        <pc:spChg chg="del">
          <ac:chgData name="jamilah abdullah" userId="1c74f685b721e2cf" providerId="LiveId" clId="{BD6C89A7-189F-4920-902F-084B5C923CB6}" dt="2024-05-19T07:35:37.511" v="1606" actId="478"/>
          <ac:spMkLst>
            <pc:docMk/>
            <pc:sldMk cId="3880001307" sldId="275"/>
            <ac:spMk id="2" creationId="{C4B4CA4A-B8C5-999A-AED1-452F3CC926C7}"/>
          </ac:spMkLst>
        </pc:spChg>
        <pc:spChg chg="mod">
          <ac:chgData name="jamilah abdullah" userId="1c74f685b721e2cf" providerId="LiveId" clId="{BD6C89A7-189F-4920-902F-084B5C923CB6}" dt="2024-05-19T08:18:36.238" v="1765" actId="20577"/>
          <ac:spMkLst>
            <pc:docMk/>
            <pc:sldMk cId="3880001307" sldId="275"/>
            <ac:spMk id="3" creationId="{80131AEE-5538-84B7-F9D2-1366E4C150CE}"/>
          </ac:spMkLst>
        </pc:spChg>
        <pc:spChg chg="add mod">
          <ac:chgData name="jamilah abdullah" userId="1c74f685b721e2cf" providerId="LiveId" clId="{BD6C89A7-189F-4920-902F-084B5C923CB6}" dt="2024-05-19T07:35:49.394" v="1607" actId="1076"/>
          <ac:spMkLst>
            <pc:docMk/>
            <pc:sldMk cId="3880001307" sldId="275"/>
            <ac:spMk id="4" creationId="{8F781961-2F16-FDE7-A9FB-E3F7FEB2B64D}"/>
          </ac:spMkLst>
        </pc:spChg>
      </pc:sldChg>
      <pc:sldChg chg="addSp delSp modSp new mod">
        <pc:chgData name="jamilah abdullah" userId="1c74f685b721e2cf" providerId="LiveId" clId="{BD6C89A7-189F-4920-902F-084B5C923CB6}" dt="2024-05-19T07:44:38.900" v="1673" actId="1076"/>
        <pc:sldMkLst>
          <pc:docMk/>
          <pc:sldMk cId="2113549365" sldId="276"/>
        </pc:sldMkLst>
        <pc:spChg chg="del">
          <ac:chgData name="jamilah abdullah" userId="1c74f685b721e2cf" providerId="LiveId" clId="{BD6C89A7-189F-4920-902F-084B5C923CB6}" dt="2024-05-19T07:44:22.808" v="1669" actId="478"/>
          <ac:spMkLst>
            <pc:docMk/>
            <pc:sldMk cId="2113549365" sldId="276"/>
            <ac:spMk id="2" creationId="{911983B4-22D5-E256-A219-70ADFE33CE38}"/>
          </ac:spMkLst>
        </pc:spChg>
        <pc:spChg chg="del">
          <ac:chgData name="jamilah abdullah" userId="1c74f685b721e2cf" providerId="LiveId" clId="{BD6C89A7-189F-4920-902F-084B5C923CB6}" dt="2024-05-19T07:44:19.638" v="1668" actId="931"/>
          <ac:spMkLst>
            <pc:docMk/>
            <pc:sldMk cId="2113549365" sldId="276"/>
            <ac:spMk id="3" creationId="{44791F2A-4F0A-4506-95DE-BD0DD10B7B76}"/>
          </ac:spMkLst>
        </pc:spChg>
        <pc:picChg chg="add mod">
          <ac:chgData name="jamilah abdullah" userId="1c74f685b721e2cf" providerId="LiveId" clId="{BD6C89A7-189F-4920-902F-084B5C923CB6}" dt="2024-05-19T07:44:38.900" v="1673" actId="1076"/>
          <ac:picMkLst>
            <pc:docMk/>
            <pc:sldMk cId="2113549365" sldId="276"/>
            <ac:picMk id="5" creationId="{89A5F52B-7A0E-D3D6-651D-0F7C552381E7}"/>
          </ac:picMkLst>
        </pc:picChg>
      </pc:sldChg>
      <pc:sldChg chg="addSp delSp modSp new mod setBg">
        <pc:chgData name="jamilah abdullah" userId="1c74f685b721e2cf" providerId="LiveId" clId="{BD6C89A7-189F-4920-902F-084B5C923CB6}" dt="2024-05-19T09:10:25.176" v="1852" actId="26606"/>
        <pc:sldMkLst>
          <pc:docMk/>
          <pc:sldMk cId="16238421" sldId="277"/>
        </pc:sldMkLst>
        <pc:spChg chg="del">
          <ac:chgData name="jamilah abdullah" userId="1c74f685b721e2cf" providerId="LiveId" clId="{BD6C89A7-189F-4920-902F-084B5C923CB6}" dt="2024-05-19T09:10:25.176" v="1852" actId="26606"/>
          <ac:spMkLst>
            <pc:docMk/>
            <pc:sldMk cId="16238421" sldId="277"/>
            <ac:spMk id="2" creationId="{19C1682E-069B-B8AF-BED2-7CF30D36C2BC}"/>
          </ac:spMkLst>
        </pc:spChg>
        <pc:spChg chg="del">
          <ac:chgData name="jamilah abdullah" userId="1c74f685b721e2cf" providerId="LiveId" clId="{BD6C89A7-189F-4920-902F-084B5C923CB6}" dt="2024-05-19T09:10:21.289" v="1849" actId="931"/>
          <ac:spMkLst>
            <pc:docMk/>
            <pc:sldMk cId="16238421" sldId="277"/>
            <ac:spMk id="3" creationId="{298E2C0A-B081-9490-6F95-451C8BE9F6B3}"/>
          </ac:spMkLst>
        </pc:spChg>
        <pc:spChg chg="add">
          <ac:chgData name="jamilah abdullah" userId="1c74f685b721e2cf" providerId="LiveId" clId="{BD6C89A7-189F-4920-902F-084B5C923CB6}" dt="2024-05-19T09:10:25.176" v="1852" actId="26606"/>
          <ac:spMkLst>
            <pc:docMk/>
            <pc:sldMk cId="16238421" sldId="277"/>
            <ac:spMk id="10" creationId="{42A4FC2C-047E-45A5-965D-8E1E3BF09BC6}"/>
          </ac:spMkLst>
        </pc:spChg>
        <pc:picChg chg="add mod">
          <ac:chgData name="jamilah abdullah" userId="1c74f685b721e2cf" providerId="LiveId" clId="{BD6C89A7-189F-4920-902F-084B5C923CB6}" dt="2024-05-19T09:10:25.176" v="1852" actId="26606"/>
          <ac:picMkLst>
            <pc:docMk/>
            <pc:sldMk cId="16238421" sldId="277"/>
            <ac:picMk id="5" creationId="{4E7B4B4E-2EF5-786E-560B-89210D5DD66A}"/>
          </ac:picMkLst>
        </pc:picChg>
      </pc:sldChg>
      <pc:sldChg chg="addSp delSp modSp new mod setBg">
        <pc:chgData name="jamilah abdullah" userId="1c74f685b721e2cf" providerId="LiveId" clId="{BD6C89A7-189F-4920-902F-084B5C923CB6}" dt="2024-05-19T09:11:33.135" v="1858" actId="26606"/>
        <pc:sldMkLst>
          <pc:docMk/>
          <pc:sldMk cId="1903967216" sldId="278"/>
        </pc:sldMkLst>
        <pc:spChg chg="del">
          <ac:chgData name="jamilah abdullah" userId="1c74f685b721e2cf" providerId="LiveId" clId="{BD6C89A7-189F-4920-902F-084B5C923CB6}" dt="2024-05-19T09:11:25.440" v="1857" actId="478"/>
          <ac:spMkLst>
            <pc:docMk/>
            <pc:sldMk cId="1903967216" sldId="278"/>
            <ac:spMk id="2" creationId="{A9EECE5D-37A7-F75F-F1CA-B434F6313636}"/>
          </ac:spMkLst>
        </pc:spChg>
        <pc:spChg chg="del">
          <ac:chgData name="jamilah abdullah" userId="1c74f685b721e2cf" providerId="LiveId" clId="{BD6C89A7-189F-4920-902F-084B5C923CB6}" dt="2024-05-19T09:11:03.893" v="1854" actId="931"/>
          <ac:spMkLst>
            <pc:docMk/>
            <pc:sldMk cId="1903967216" sldId="278"/>
            <ac:spMk id="3" creationId="{2D05C91D-3298-2B7E-CE96-5B80805A1B9C}"/>
          </ac:spMkLst>
        </pc:spChg>
        <pc:spChg chg="add">
          <ac:chgData name="jamilah abdullah" userId="1c74f685b721e2cf" providerId="LiveId" clId="{BD6C89A7-189F-4920-902F-084B5C923CB6}" dt="2024-05-19T09:11:33.135" v="1858" actId="26606"/>
          <ac:spMkLst>
            <pc:docMk/>
            <pc:sldMk cId="1903967216" sldId="278"/>
            <ac:spMk id="10" creationId="{42A4FC2C-047E-45A5-965D-8E1E3BF09BC6}"/>
          </ac:spMkLst>
        </pc:spChg>
        <pc:picChg chg="add mod">
          <ac:chgData name="jamilah abdullah" userId="1c74f685b721e2cf" providerId="LiveId" clId="{BD6C89A7-189F-4920-902F-084B5C923CB6}" dt="2024-05-19T09:11:33.135" v="1858" actId="26606"/>
          <ac:picMkLst>
            <pc:docMk/>
            <pc:sldMk cId="1903967216" sldId="278"/>
            <ac:picMk id="5" creationId="{FB98CB47-A627-955B-EFDA-EEE86B304828}"/>
          </ac:picMkLst>
        </pc:picChg>
      </pc:sldChg>
      <pc:sldChg chg="addSp delSp modSp new mod setBg">
        <pc:chgData name="jamilah abdullah" userId="1c74f685b721e2cf" providerId="LiveId" clId="{BD6C89A7-189F-4920-902F-084B5C923CB6}" dt="2024-05-19T09:21:14.267" v="1890" actId="20577"/>
        <pc:sldMkLst>
          <pc:docMk/>
          <pc:sldMk cId="2597094011" sldId="279"/>
        </pc:sldMkLst>
        <pc:spChg chg="del">
          <ac:chgData name="jamilah abdullah" userId="1c74f685b721e2cf" providerId="LiveId" clId="{BD6C89A7-189F-4920-902F-084B5C923CB6}" dt="2024-05-19T09:13:29.732" v="1870" actId="478"/>
          <ac:spMkLst>
            <pc:docMk/>
            <pc:sldMk cId="2597094011" sldId="279"/>
            <ac:spMk id="2" creationId="{E5FE0352-9A00-708F-849A-80C3442518BA}"/>
          </ac:spMkLst>
        </pc:spChg>
        <pc:spChg chg="add del mod ord">
          <ac:chgData name="jamilah abdullah" userId="1c74f685b721e2cf" providerId="LiveId" clId="{BD6C89A7-189F-4920-902F-084B5C923CB6}" dt="2024-05-19T09:21:14.267" v="1890" actId="20577"/>
          <ac:spMkLst>
            <pc:docMk/>
            <pc:sldMk cId="2597094011" sldId="279"/>
            <ac:spMk id="3" creationId="{C4DC85B1-DD7D-6148-D239-673B728C43B2}"/>
          </ac:spMkLst>
        </pc:spChg>
        <pc:picChg chg="add mod">
          <ac:chgData name="jamilah abdullah" userId="1c74f685b721e2cf" providerId="LiveId" clId="{BD6C89A7-189F-4920-902F-084B5C923CB6}" dt="2024-05-19T09:12:01.931" v="1864" actId="931"/>
          <ac:picMkLst>
            <pc:docMk/>
            <pc:sldMk cId="2597094011" sldId="279"/>
            <ac:picMk id="5" creationId="{C742AC24-A380-922D-90BC-874C44480D6C}"/>
          </ac:picMkLst>
        </pc:picChg>
        <pc:picChg chg="add mod">
          <ac:chgData name="jamilah abdullah" userId="1c74f685b721e2cf" providerId="LiveId" clId="{BD6C89A7-189F-4920-902F-084B5C923CB6}" dt="2024-05-19T09:13:34.475" v="1871" actId="26606"/>
          <ac:picMkLst>
            <pc:docMk/>
            <pc:sldMk cId="2597094011" sldId="279"/>
            <ac:picMk id="7" creationId="{33828854-CB8C-1C65-28F6-1EE0667BC3B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2547B-8B9E-64C7-4E2B-FA96C405E1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SA"/>
          </a:p>
        </p:txBody>
      </p:sp>
      <p:sp>
        <p:nvSpPr>
          <p:cNvPr id="3" name="Subtitle 2">
            <a:extLst>
              <a:ext uri="{FF2B5EF4-FFF2-40B4-BE49-F238E27FC236}">
                <a16:creationId xmlns:a16="http://schemas.microsoft.com/office/drawing/2014/main" id="{8834DF55-AFEF-5C28-AE4E-ED13EF41CF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SA"/>
          </a:p>
        </p:txBody>
      </p:sp>
      <p:sp>
        <p:nvSpPr>
          <p:cNvPr id="4" name="Date Placeholder 3">
            <a:extLst>
              <a:ext uri="{FF2B5EF4-FFF2-40B4-BE49-F238E27FC236}">
                <a16:creationId xmlns:a16="http://schemas.microsoft.com/office/drawing/2014/main" id="{FDB0E83B-5B21-50D0-602E-6DE6B4D101CD}"/>
              </a:ext>
            </a:extLst>
          </p:cNvPr>
          <p:cNvSpPr>
            <a:spLocks noGrp="1"/>
          </p:cNvSpPr>
          <p:nvPr>
            <p:ph type="dt" sz="half" idx="10"/>
          </p:nvPr>
        </p:nvSpPr>
        <p:spPr/>
        <p:txBody>
          <a:bodyPr/>
          <a:lstStyle/>
          <a:p>
            <a:fld id="{980D41B4-8148-4F68-8687-2248FD15D49E}" type="datetimeFigureOut">
              <a:rPr lang="ar-SA" smtClean="0"/>
              <a:t>11/11/1445</a:t>
            </a:fld>
            <a:endParaRPr lang="ar-SA"/>
          </a:p>
        </p:txBody>
      </p:sp>
      <p:sp>
        <p:nvSpPr>
          <p:cNvPr id="5" name="Footer Placeholder 4">
            <a:extLst>
              <a:ext uri="{FF2B5EF4-FFF2-40B4-BE49-F238E27FC236}">
                <a16:creationId xmlns:a16="http://schemas.microsoft.com/office/drawing/2014/main" id="{1FD35C0C-1137-05C1-80A5-BEB1E451957C}"/>
              </a:ext>
            </a:extLst>
          </p:cNvPr>
          <p:cNvSpPr>
            <a:spLocks noGrp="1"/>
          </p:cNvSpPr>
          <p:nvPr>
            <p:ph type="ftr" sz="quarter" idx="11"/>
          </p:nvPr>
        </p:nvSpPr>
        <p:spPr/>
        <p:txBody>
          <a:bodyPr/>
          <a:lstStyle/>
          <a:p>
            <a:endParaRPr lang="ar-SA"/>
          </a:p>
        </p:txBody>
      </p:sp>
      <p:sp>
        <p:nvSpPr>
          <p:cNvPr id="6" name="Slide Number Placeholder 5">
            <a:extLst>
              <a:ext uri="{FF2B5EF4-FFF2-40B4-BE49-F238E27FC236}">
                <a16:creationId xmlns:a16="http://schemas.microsoft.com/office/drawing/2014/main" id="{4F66238F-F282-6A93-0766-91EB9E8754E9}"/>
              </a:ext>
            </a:extLst>
          </p:cNvPr>
          <p:cNvSpPr>
            <a:spLocks noGrp="1"/>
          </p:cNvSpPr>
          <p:nvPr>
            <p:ph type="sldNum" sz="quarter" idx="12"/>
          </p:nvPr>
        </p:nvSpPr>
        <p:spPr/>
        <p:txBody>
          <a:bodyPr/>
          <a:lstStyle/>
          <a:p>
            <a:fld id="{A28C7D37-C9DE-4FBE-99C8-AD9F4D598A73}" type="slidenum">
              <a:rPr lang="ar-SA" smtClean="0"/>
              <a:t>‹#›</a:t>
            </a:fld>
            <a:endParaRPr lang="ar-SA"/>
          </a:p>
        </p:txBody>
      </p:sp>
    </p:spTree>
    <p:extLst>
      <p:ext uri="{BB962C8B-B14F-4D97-AF65-F5344CB8AC3E}">
        <p14:creationId xmlns:p14="http://schemas.microsoft.com/office/powerpoint/2010/main" val="136211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0900B-485E-D37B-9903-96FF2059F879}"/>
              </a:ext>
            </a:extLst>
          </p:cNvPr>
          <p:cNvSpPr>
            <a:spLocks noGrp="1"/>
          </p:cNvSpPr>
          <p:nvPr>
            <p:ph type="title"/>
          </p:nvPr>
        </p:nvSpPr>
        <p:spPr/>
        <p:txBody>
          <a:bodyPr/>
          <a:lstStyle/>
          <a:p>
            <a:r>
              <a:rPr lang="en-US"/>
              <a:t>Click to edit Master title style</a:t>
            </a:r>
            <a:endParaRPr lang="ar-SA"/>
          </a:p>
        </p:txBody>
      </p:sp>
      <p:sp>
        <p:nvSpPr>
          <p:cNvPr id="3" name="Vertical Text Placeholder 2">
            <a:extLst>
              <a:ext uri="{FF2B5EF4-FFF2-40B4-BE49-F238E27FC236}">
                <a16:creationId xmlns:a16="http://schemas.microsoft.com/office/drawing/2014/main" id="{2AB0B36F-E5F1-99DD-84BA-14E1624B9A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a:extLst>
              <a:ext uri="{FF2B5EF4-FFF2-40B4-BE49-F238E27FC236}">
                <a16:creationId xmlns:a16="http://schemas.microsoft.com/office/drawing/2014/main" id="{E134EC63-509C-BD38-F4CE-9D53D72E58AE}"/>
              </a:ext>
            </a:extLst>
          </p:cNvPr>
          <p:cNvSpPr>
            <a:spLocks noGrp="1"/>
          </p:cNvSpPr>
          <p:nvPr>
            <p:ph type="dt" sz="half" idx="10"/>
          </p:nvPr>
        </p:nvSpPr>
        <p:spPr/>
        <p:txBody>
          <a:bodyPr/>
          <a:lstStyle/>
          <a:p>
            <a:fld id="{980D41B4-8148-4F68-8687-2248FD15D49E}" type="datetimeFigureOut">
              <a:rPr lang="ar-SA" smtClean="0"/>
              <a:t>11/11/1445</a:t>
            </a:fld>
            <a:endParaRPr lang="ar-SA"/>
          </a:p>
        </p:txBody>
      </p:sp>
      <p:sp>
        <p:nvSpPr>
          <p:cNvPr id="5" name="Footer Placeholder 4">
            <a:extLst>
              <a:ext uri="{FF2B5EF4-FFF2-40B4-BE49-F238E27FC236}">
                <a16:creationId xmlns:a16="http://schemas.microsoft.com/office/drawing/2014/main" id="{D94EC278-B372-ED22-15C0-8472440FB550}"/>
              </a:ext>
            </a:extLst>
          </p:cNvPr>
          <p:cNvSpPr>
            <a:spLocks noGrp="1"/>
          </p:cNvSpPr>
          <p:nvPr>
            <p:ph type="ftr" sz="quarter" idx="11"/>
          </p:nvPr>
        </p:nvSpPr>
        <p:spPr/>
        <p:txBody>
          <a:bodyPr/>
          <a:lstStyle/>
          <a:p>
            <a:endParaRPr lang="ar-SA"/>
          </a:p>
        </p:txBody>
      </p:sp>
      <p:sp>
        <p:nvSpPr>
          <p:cNvPr id="6" name="Slide Number Placeholder 5">
            <a:extLst>
              <a:ext uri="{FF2B5EF4-FFF2-40B4-BE49-F238E27FC236}">
                <a16:creationId xmlns:a16="http://schemas.microsoft.com/office/drawing/2014/main" id="{A892899F-744A-830D-4132-114B0FC13515}"/>
              </a:ext>
            </a:extLst>
          </p:cNvPr>
          <p:cNvSpPr>
            <a:spLocks noGrp="1"/>
          </p:cNvSpPr>
          <p:nvPr>
            <p:ph type="sldNum" sz="quarter" idx="12"/>
          </p:nvPr>
        </p:nvSpPr>
        <p:spPr/>
        <p:txBody>
          <a:bodyPr/>
          <a:lstStyle/>
          <a:p>
            <a:fld id="{A28C7D37-C9DE-4FBE-99C8-AD9F4D598A73}" type="slidenum">
              <a:rPr lang="ar-SA" smtClean="0"/>
              <a:t>‹#›</a:t>
            </a:fld>
            <a:endParaRPr lang="ar-SA"/>
          </a:p>
        </p:txBody>
      </p:sp>
    </p:spTree>
    <p:extLst>
      <p:ext uri="{BB962C8B-B14F-4D97-AF65-F5344CB8AC3E}">
        <p14:creationId xmlns:p14="http://schemas.microsoft.com/office/powerpoint/2010/main" val="1033677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043AC0-B849-C2E5-2D2F-0FACEE04509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SA"/>
          </a:p>
        </p:txBody>
      </p:sp>
      <p:sp>
        <p:nvSpPr>
          <p:cNvPr id="3" name="Vertical Text Placeholder 2">
            <a:extLst>
              <a:ext uri="{FF2B5EF4-FFF2-40B4-BE49-F238E27FC236}">
                <a16:creationId xmlns:a16="http://schemas.microsoft.com/office/drawing/2014/main" id="{50B8694A-B401-C994-DFC8-B3CA5D7F74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a:extLst>
              <a:ext uri="{FF2B5EF4-FFF2-40B4-BE49-F238E27FC236}">
                <a16:creationId xmlns:a16="http://schemas.microsoft.com/office/drawing/2014/main" id="{C67014F3-51D1-8993-D53C-450BD697564C}"/>
              </a:ext>
            </a:extLst>
          </p:cNvPr>
          <p:cNvSpPr>
            <a:spLocks noGrp="1"/>
          </p:cNvSpPr>
          <p:nvPr>
            <p:ph type="dt" sz="half" idx="10"/>
          </p:nvPr>
        </p:nvSpPr>
        <p:spPr/>
        <p:txBody>
          <a:bodyPr/>
          <a:lstStyle/>
          <a:p>
            <a:fld id="{980D41B4-8148-4F68-8687-2248FD15D49E}" type="datetimeFigureOut">
              <a:rPr lang="ar-SA" smtClean="0"/>
              <a:t>11/11/1445</a:t>
            </a:fld>
            <a:endParaRPr lang="ar-SA"/>
          </a:p>
        </p:txBody>
      </p:sp>
      <p:sp>
        <p:nvSpPr>
          <p:cNvPr id="5" name="Footer Placeholder 4">
            <a:extLst>
              <a:ext uri="{FF2B5EF4-FFF2-40B4-BE49-F238E27FC236}">
                <a16:creationId xmlns:a16="http://schemas.microsoft.com/office/drawing/2014/main" id="{CE7F31AA-AC32-223E-39B2-E25125F6DBA7}"/>
              </a:ext>
            </a:extLst>
          </p:cNvPr>
          <p:cNvSpPr>
            <a:spLocks noGrp="1"/>
          </p:cNvSpPr>
          <p:nvPr>
            <p:ph type="ftr" sz="quarter" idx="11"/>
          </p:nvPr>
        </p:nvSpPr>
        <p:spPr/>
        <p:txBody>
          <a:bodyPr/>
          <a:lstStyle/>
          <a:p>
            <a:endParaRPr lang="ar-SA"/>
          </a:p>
        </p:txBody>
      </p:sp>
      <p:sp>
        <p:nvSpPr>
          <p:cNvPr id="6" name="Slide Number Placeholder 5">
            <a:extLst>
              <a:ext uri="{FF2B5EF4-FFF2-40B4-BE49-F238E27FC236}">
                <a16:creationId xmlns:a16="http://schemas.microsoft.com/office/drawing/2014/main" id="{6C6DC728-9A61-E3AD-701E-DF3B05B573AE}"/>
              </a:ext>
            </a:extLst>
          </p:cNvPr>
          <p:cNvSpPr>
            <a:spLocks noGrp="1"/>
          </p:cNvSpPr>
          <p:nvPr>
            <p:ph type="sldNum" sz="quarter" idx="12"/>
          </p:nvPr>
        </p:nvSpPr>
        <p:spPr/>
        <p:txBody>
          <a:bodyPr/>
          <a:lstStyle/>
          <a:p>
            <a:fld id="{A28C7D37-C9DE-4FBE-99C8-AD9F4D598A73}" type="slidenum">
              <a:rPr lang="ar-SA" smtClean="0"/>
              <a:t>‹#›</a:t>
            </a:fld>
            <a:endParaRPr lang="ar-SA"/>
          </a:p>
        </p:txBody>
      </p:sp>
    </p:spTree>
    <p:extLst>
      <p:ext uri="{BB962C8B-B14F-4D97-AF65-F5344CB8AC3E}">
        <p14:creationId xmlns:p14="http://schemas.microsoft.com/office/powerpoint/2010/main" val="106377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E2840-7652-04A0-93DF-0099122057D4}"/>
              </a:ext>
            </a:extLst>
          </p:cNvPr>
          <p:cNvSpPr>
            <a:spLocks noGrp="1"/>
          </p:cNvSpPr>
          <p:nvPr>
            <p:ph type="title"/>
          </p:nvPr>
        </p:nvSpPr>
        <p:spPr/>
        <p:txBody>
          <a:bodyPr/>
          <a:lstStyle/>
          <a:p>
            <a:r>
              <a:rPr lang="en-US"/>
              <a:t>Click to edit Master title style</a:t>
            </a:r>
            <a:endParaRPr lang="ar-SA"/>
          </a:p>
        </p:txBody>
      </p:sp>
      <p:sp>
        <p:nvSpPr>
          <p:cNvPr id="3" name="Content Placeholder 2">
            <a:extLst>
              <a:ext uri="{FF2B5EF4-FFF2-40B4-BE49-F238E27FC236}">
                <a16:creationId xmlns:a16="http://schemas.microsoft.com/office/drawing/2014/main" id="{2EC90CF9-8039-DACF-5D98-8CDB4EF669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a:extLst>
              <a:ext uri="{FF2B5EF4-FFF2-40B4-BE49-F238E27FC236}">
                <a16:creationId xmlns:a16="http://schemas.microsoft.com/office/drawing/2014/main" id="{EBA581C2-182D-25FB-D8F4-AFC7E0DDC880}"/>
              </a:ext>
            </a:extLst>
          </p:cNvPr>
          <p:cNvSpPr>
            <a:spLocks noGrp="1"/>
          </p:cNvSpPr>
          <p:nvPr>
            <p:ph type="dt" sz="half" idx="10"/>
          </p:nvPr>
        </p:nvSpPr>
        <p:spPr/>
        <p:txBody>
          <a:bodyPr/>
          <a:lstStyle/>
          <a:p>
            <a:fld id="{980D41B4-8148-4F68-8687-2248FD15D49E}" type="datetimeFigureOut">
              <a:rPr lang="ar-SA" smtClean="0"/>
              <a:t>11/11/1445</a:t>
            </a:fld>
            <a:endParaRPr lang="ar-SA"/>
          </a:p>
        </p:txBody>
      </p:sp>
      <p:sp>
        <p:nvSpPr>
          <p:cNvPr id="5" name="Footer Placeholder 4">
            <a:extLst>
              <a:ext uri="{FF2B5EF4-FFF2-40B4-BE49-F238E27FC236}">
                <a16:creationId xmlns:a16="http://schemas.microsoft.com/office/drawing/2014/main" id="{692A0304-92C1-01A5-623B-28E704AB26E9}"/>
              </a:ext>
            </a:extLst>
          </p:cNvPr>
          <p:cNvSpPr>
            <a:spLocks noGrp="1"/>
          </p:cNvSpPr>
          <p:nvPr>
            <p:ph type="ftr" sz="quarter" idx="11"/>
          </p:nvPr>
        </p:nvSpPr>
        <p:spPr/>
        <p:txBody>
          <a:bodyPr/>
          <a:lstStyle/>
          <a:p>
            <a:endParaRPr lang="ar-SA"/>
          </a:p>
        </p:txBody>
      </p:sp>
      <p:sp>
        <p:nvSpPr>
          <p:cNvPr id="6" name="Slide Number Placeholder 5">
            <a:extLst>
              <a:ext uri="{FF2B5EF4-FFF2-40B4-BE49-F238E27FC236}">
                <a16:creationId xmlns:a16="http://schemas.microsoft.com/office/drawing/2014/main" id="{668C2BC7-8D65-6F53-8BF3-7F373C1E3E3C}"/>
              </a:ext>
            </a:extLst>
          </p:cNvPr>
          <p:cNvSpPr>
            <a:spLocks noGrp="1"/>
          </p:cNvSpPr>
          <p:nvPr>
            <p:ph type="sldNum" sz="quarter" idx="12"/>
          </p:nvPr>
        </p:nvSpPr>
        <p:spPr/>
        <p:txBody>
          <a:bodyPr/>
          <a:lstStyle/>
          <a:p>
            <a:fld id="{A28C7D37-C9DE-4FBE-99C8-AD9F4D598A73}" type="slidenum">
              <a:rPr lang="ar-SA" smtClean="0"/>
              <a:t>‹#›</a:t>
            </a:fld>
            <a:endParaRPr lang="ar-SA"/>
          </a:p>
        </p:txBody>
      </p:sp>
    </p:spTree>
    <p:extLst>
      <p:ext uri="{BB962C8B-B14F-4D97-AF65-F5344CB8AC3E}">
        <p14:creationId xmlns:p14="http://schemas.microsoft.com/office/powerpoint/2010/main" val="1914277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23A21-D7DC-46F1-DB73-B026A062A2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SA"/>
          </a:p>
        </p:txBody>
      </p:sp>
      <p:sp>
        <p:nvSpPr>
          <p:cNvPr id="3" name="Text Placeholder 2">
            <a:extLst>
              <a:ext uri="{FF2B5EF4-FFF2-40B4-BE49-F238E27FC236}">
                <a16:creationId xmlns:a16="http://schemas.microsoft.com/office/drawing/2014/main" id="{8BA36E68-CE46-3C4D-A28F-802000327F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D6E0F5-C71B-6C1E-AF31-8597978F3383}"/>
              </a:ext>
            </a:extLst>
          </p:cNvPr>
          <p:cNvSpPr>
            <a:spLocks noGrp="1"/>
          </p:cNvSpPr>
          <p:nvPr>
            <p:ph type="dt" sz="half" idx="10"/>
          </p:nvPr>
        </p:nvSpPr>
        <p:spPr/>
        <p:txBody>
          <a:bodyPr/>
          <a:lstStyle/>
          <a:p>
            <a:fld id="{980D41B4-8148-4F68-8687-2248FD15D49E}" type="datetimeFigureOut">
              <a:rPr lang="ar-SA" smtClean="0"/>
              <a:t>11/11/1445</a:t>
            </a:fld>
            <a:endParaRPr lang="ar-SA"/>
          </a:p>
        </p:txBody>
      </p:sp>
      <p:sp>
        <p:nvSpPr>
          <p:cNvPr id="5" name="Footer Placeholder 4">
            <a:extLst>
              <a:ext uri="{FF2B5EF4-FFF2-40B4-BE49-F238E27FC236}">
                <a16:creationId xmlns:a16="http://schemas.microsoft.com/office/drawing/2014/main" id="{49841029-DD53-94DF-BF54-C0191A472B7C}"/>
              </a:ext>
            </a:extLst>
          </p:cNvPr>
          <p:cNvSpPr>
            <a:spLocks noGrp="1"/>
          </p:cNvSpPr>
          <p:nvPr>
            <p:ph type="ftr" sz="quarter" idx="11"/>
          </p:nvPr>
        </p:nvSpPr>
        <p:spPr/>
        <p:txBody>
          <a:bodyPr/>
          <a:lstStyle/>
          <a:p>
            <a:endParaRPr lang="ar-SA"/>
          </a:p>
        </p:txBody>
      </p:sp>
      <p:sp>
        <p:nvSpPr>
          <p:cNvPr id="6" name="Slide Number Placeholder 5">
            <a:extLst>
              <a:ext uri="{FF2B5EF4-FFF2-40B4-BE49-F238E27FC236}">
                <a16:creationId xmlns:a16="http://schemas.microsoft.com/office/drawing/2014/main" id="{4086D78F-842A-E786-EBB8-19C6558176F5}"/>
              </a:ext>
            </a:extLst>
          </p:cNvPr>
          <p:cNvSpPr>
            <a:spLocks noGrp="1"/>
          </p:cNvSpPr>
          <p:nvPr>
            <p:ph type="sldNum" sz="quarter" idx="12"/>
          </p:nvPr>
        </p:nvSpPr>
        <p:spPr/>
        <p:txBody>
          <a:bodyPr/>
          <a:lstStyle/>
          <a:p>
            <a:fld id="{A28C7D37-C9DE-4FBE-99C8-AD9F4D598A73}" type="slidenum">
              <a:rPr lang="ar-SA" smtClean="0"/>
              <a:t>‹#›</a:t>
            </a:fld>
            <a:endParaRPr lang="ar-SA"/>
          </a:p>
        </p:txBody>
      </p:sp>
    </p:spTree>
    <p:extLst>
      <p:ext uri="{BB962C8B-B14F-4D97-AF65-F5344CB8AC3E}">
        <p14:creationId xmlns:p14="http://schemas.microsoft.com/office/powerpoint/2010/main" val="3947532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64431-812C-6671-CB34-1644C9FB7F00}"/>
              </a:ext>
            </a:extLst>
          </p:cNvPr>
          <p:cNvSpPr>
            <a:spLocks noGrp="1"/>
          </p:cNvSpPr>
          <p:nvPr>
            <p:ph type="title"/>
          </p:nvPr>
        </p:nvSpPr>
        <p:spPr/>
        <p:txBody>
          <a:bodyPr/>
          <a:lstStyle/>
          <a:p>
            <a:r>
              <a:rPr lang="en-US"/>
              <a:t>Click to edit Master title style</a:t>
            </a:r>
            <a:endParaRPr lang="ar-SA"/>
          </a:p>
        </p:txBody>
      </p:sp>
      <p:sp>
        <p:nvSpPr>
          <p:cNvPr id="3" name="Content Placeholder 2">
            <a:extLst>
              <a:ext uri="{FF2B5EF4-FFF2-40B4-BE49-F238E27FC236}">
                <a16:creationId xmlns:a16="http://schemas.microsoft.com/office/drawing/2014/main" id="{99E791AD-C017-312D-4E35-3B886B5089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a:extLst>
              <a:ext uri="{FF2B5EF4-FFF2-40B4-BE49-F238E27FC236}">
                <a16:creationId xmlns:a16="http://schemas.microsoft.com/office/drawing/2014/main" id="{E26D0FE8-B68C-600E-0841-B72859EC2C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Date Placeholder 4">
            <a:extLst>
              <a:ext uri="{FF2B5EF4-FFF2-40B4-BE49-F238E27FC236}">
                <a16:creationId xmlns:a16="http://schemas.microsoft.com/office/drawing/2014/main" id="{ED859362-69B5-18F2-9DEF-D58BF4286FAF}"/>
              </a:ext>
            </a:extLst>
          </p:cNvPr>
          <p:cNvSpPr>
            <a:spLocks noGrp="1"/>
          </p:cNvSpPr>
          <p:nvPr>
            <p:ph type="dt" sz="half" idx="10"/>
          </p:nvPr>
        </p:nvSpPr>
        <p:spPr/>
        <p:txBody>
          <a:bodyPr/>
          <a:lstStyle/>
          <a:p>
            <a:fld id="{980D41B4-8148-4F68-8687-2248FD15D49E}" type="datetimeFigureOut">
              <a:rPr lang="ar-SA" smtClean="0"/>
              <a:t>11/11/1445</a:t>
            </a:fld>
            <a:endParaRPr lang="ar-SA"/>
          </a:p>
        </p:txBody>
      </p:sp>
      <p:sp>
        <p:nvSpPr>
          <p:cNvPr id="6" name="Footer Placeholder 5">
            <a:extLst>
              <a:ext uri="{FF2B5EF4-FFF2-40B4-BE49-F238E27FC236}">
                <a16:creationId xmlns:a16="http://schemas.microsoft.com/office/drawing/2014/main" id="{56DFD167-FD44-D360-5116-5C438D26CB56}"/>
              </a:ext>
            </a:extLst>
          </p:cNvPr>
          <p:cNvSpPr>
            <a:spLocks noGrp="1"/>
          </p:cNvSpPr>
          <p:nvPr>
            <p:ph type="ftr" sz="quarter" idx="11"/>
          </p:nvPr>
        </p:nvSpPr>
        <p:spPr/>
        <p:txBody>
          <a:bodyPr/>
          <a:lstStyle/>
          <a:p>
            <a:endParaRPr lang="ar-SA"/>
          </a:p>
        </p:txBody>
      </p:sp>
      <p:sp>
        <p:nvSpPr>
          <p:cNvPr id="7" name="Slide Number Placeholder 6">
            <a:extLst>
              <a:ext uri="{FF2B5EF4-FFF2-40B4-BE49-F238E27FC236}">
                <a16:creationId xmlns:a16="http://schemas.microsoft.com/office/drawing/2014/main" id="{732AE600-7E3D-B409-A27D-479510AA404C}"/>
              </a:ext>
            </a:extLst>
          </p:cNvPr>
          <p:cNvSpPr>
            <a:spLocks noGrp="1"/>
          </p:cNvSpPr>
          <p:nvPr>
            <p:ph type="sldNum" sz="quarter" idx="12"/>
          </p:nvPr>
        </p:nvSpPr>
        <p:spPr/>
        <p:txBody>
          <a:bodyPr/>
          <a:lstStyle/>
          <a:p>
            <a:fld id="{A28C7D37-C9DE-4FBE-99C8-AD9F4D598A73}" type="slidenum">
              <a:rPr lang="ar-SA" smtClean="0"/>
              <a:t>‹#›</a:t>
            </a:fld>
            <a:endParaRPr lang="ar-SA"/>
          </a:p>
        </p:txBody>
      </p:sp>
    </p:spTree>
    <p:extLst>
      <p:ext uri="{BB962C8B-B14F-4D97-AF65-F5344CB8AC3E}">
        <p14:creationId xmlns:p14="http://schemas.microsoft.com/office/powerpoint/2010/main" val="2914789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FC24C-0A72-CF57-0A1E-628A720932FF}"/>
              </a:ext>
            </a:extLst>
          </p:cNvPr>
          <p:cNvSpPr>
            <a:spLocks noGrp="1"/>
          </p:cNvSpPr>
          <p:nvPr>
            <p:ph type="title"/>
          </p:nvPr>
        </p:nvSpPr>
        <p:spPr>
          <a:xfrm>
            <a:off x="839788" y="365125"/>
            <a:ext cx="10515600" cy="1325563"/>
          </a:xfrm>
        </p:spPr>
        <p:txBody>
          <a:bodyPr/>
          <a:lstStyle/>
          <a:p>
            <a:r>
              <a:rPr lang="en-US"/>
              <a:t>Click to edit Master title style</a:t>
            </a:r>
            <a:endParaRPr lang="ar-SA"/>
          </a:p>
        </p:txBody>
      </p:sp>
      <p:sp>
        <p:nvSpPr>
          <p:cNvPr id="3" name="Text Placeholder 2">
            <a:extLst>
              <a:ext uri="{FF2B5EF4-FFF2-40B4-BE49-F238E27FC236}">
                <a16:creationId xmlns:a16="http://schemas.microsoft.com/office/drawing/2014/main" id="{143CC137-165C-572E-AB38-D3F13196FE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C26FB3-B177-5793-D934-2D02A23A83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a:extLst>
              <a:ext uri="{FF2B5EF4-FFF2-40B4-BE49-F238E27FC236}">
                <a16:creationId xmlns:a16="http://schemas.microsoft.com/office/drawing/2014/main" id="{B1F13453-9518-43C7-B727-4B74B33984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45DDB5-26E0-29C5-754A-BE6ADCD033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Date Placeholder 6">
            <a:extLst>
              <a:ext uri="{FF2B5EF4-FFF2-40B4-BE49-F238E27FC236}">
                <a16:creationId xmlns:a16="http://schemas.microsoft.com/office/drawing/2014/main" id="{6004A4AF-804E-AAEA-BE6C-B98BCD3FE65A}"/>
              </a:ext>
            </a:extLst>
          </p:cNvPr>
          <p:cNvSpPr>
            <a:spLocks noGrp="1"/>
          </p:cNvSpPr>
          <p:nvPr>
            <p:ph type="dt" sz="half" idx="10"/>
          </p:nvPr>
        </p:nvSpPr>
        <p:spPr/>
        <p:txBody>
          <a:bodyPr/>
          <a:lstStyle/>
          <a:p>
            <a:fld id="{980D41B4-8148-4F68-8687-2248FD15D49E}" type="datetimeFigureOut">
              <a:rPr lang="ar-SA" smtClean="0"/>
              <a:t>11/11/1445</a:t>
            </a:fld>
            <a:endParaRPr lang="ar-SA"/>
          </a:p>
        </p:txBody>
      </p:sp>
      <p:sp>
        <p:nvSpPr>
          <p:cNvPr id="8" name="Footer Placeholder 7">
            <a:extLst>
              <a:ext uri="{FF2B5EF4-FFF2-40B4-BE49-F238E27FC236}">
                <a16:creationId xmlns:a16="http://schemas.microsoft.com/office/drawing/2014/main" id="{D47EEA8D-EFC7-9AB1-1EE9-A4F194C01F2F}"/>
              </a:ext>
            </a:extLst>
          </p:cNvPr>
          <p:cNvSpPr>
            <a:spLocks noGrp="1"/>
          </p:cNvSpPr>
          <p:nvPr>
            <p:ph type="ftr" sz="quarter" idx="11"/>
          </p:nvPr>
        </p:nvSpPr>
        <p:spPr/>
        <p:txBody>
          <a:bodyPr/>
          <a:lstStyle/>
          <a:p>
            <a:endParaRPr lang="ar-SA"/>
          </a:p>
        </p:txBody>
      </p:sp>
      <p:sp>
        <p:nvSpPr>
          <p:cNvPr id="9" name="Slide Number Placeholder 8">
            <a:extLst>
              <a:ext uri="{FF2B5EF4-FFF2-40B4-BE49-F238E27FC236}">
                <a16:creationId xmlns:a16="http://schemas.microsoft.com/office/drawing/2014/main" id="{072E3661-B24E-3D30-20CD-0CB7968D34F8}"/>
              </a:ext>
            </a:extLst>
          </p:cNvPr>
          <p:cNvSpPr>
            <a:spLocks noGrp="1"/>
          </p:cNvSpPr>
          <p:nvPr>
            <p:ph type="sldNum" sz="quarter" idx="12"/>
          </p:nvPr>
        </p:nvSpPr>
        <p:spPr/>
        <p:txBody>
          <a:bodyPr/>
          <a:lstStyle/>
          <a:p>
            <a:fld id="{A28C7D37-C9DE-4FBE-99C8-AD9F4D598A73}" type="slidenum">
              <a:rPr lang="ar-SA" smtClean="0"/>
              <a:t>‹#›</a:t>
            </a:fld>
            <a:endParaRPr lang="ar-SA"/>
          </a:p>
        </p:txBody>
      </p:sp>
    </p:spTree>
    <p:extLst>
      <p:ext uri="{BB962C8B-B14F-4D97-AF65-F5344CB8AC3E}">
        <p14:creationId xmlns:p14="http://schemas.microsoft.com/office/powerpoint/2010/main" val="2010535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CCEA9-7865-6364-8ADE-D723B5D08298}"/>
              </a:ext>
            </a:extLst>
          </p:cNvPr>
          <p:cNvSpPr>
            <a:spLocks noGrp="1"/>
          </p:cNvSpPr>
          <p:nvPr>
            <p:ph type="title"/>
          </p:nvPr>
        </p:nvSpPr>
        <p:spPr/>
        <p:txBody>
          <a:bodyPr/>
          <a:lstStyle/>
          <a:p>
            <a:r>
              <a:rPr lang="en-US"/>
              <a:t>Click to edit Master title style</a:t>
            </a:r>
            <a:endParaRPr lang="ar-SA"/>
          </a:p>
        </p:txBody>
      </p:sp>
      <p:sp>
        <p:nvSpPr>
          <p:cNvPr id="3" name="Date Placeholder 2">
            <a:extLst>
              <a:ext uri="{FF2B5EF4-FFF2-40B4-BE49-F238E27FC236}">
                <a16:creationId xmlns:a16="http://schemas.microsoft.com/office/drawing/2014/main" id="{5EB6CF0D-8E16-1160-95D4-1CE54C8379DA}"/>
              </a:ext>
            </a:extLst>
          </p:cNvPr>
          <p:cNvSpPr>
            <a:spLocks noGrp="1"/>
          </p:cNvSpPr>
          <p:nvPr>
            <p:ph type="dt" sz="half" idx="10"/>
          </p:nvPr>
        </p:nvSpPr>
        <p:spPr/>
        <p:txBody>
          <a:bodyPr/>
          <a:lstStyle/>
          <a:p>
            <a:fld id="{980D41B4-8148-4F68-8687-2248FD15D49E}" type="datetimeFigureOut">
              <a:rPr lang="ar-SA" smtClean="0"/>
              <a:t>11/11/1445</a:t>
            </a:fld>
            <a:endParaRPr lang="ar-SA"/>
          </a:p>
        </p:txBody>
      </p:sp>
      <p:sp>
        <p:nvSpPr>
          <p:cNvPr id="4" name="Footer Placeholder 3">
            <a:extLst>
              <a:ext uri="{FF2B5EF4-FFF2-40B4-BE49-F238E27FC236}">
                <a16:creationId xmlns:a16="http://schemas.microsoft.com/office/drawing/2014/main" id="{C5EB5C22-C6AF-8B9A-7F40-4BE0ECF0E625}"/>
              </a:ext>
            </a:extLst>
          </p:cNvPr>
          <p:cNvSpPr>
            <a:spLocks noGrp="1"/>
          </p:cNvSpPr>
          <p:nvPr>
            <p:ph type="ftr" sz="quarter" idx="11"/>
          </p:nvPr>
        </p:nvSpPr>
        <p:spPr/>
        <p:txBody>
          <a:bodyPr/>
          <a:lstStyle/>
          <a:p>
            <a:endParaRPr lang="ar-SA"/>
          </a:p>
        </p:txBody>
      </p:sp>
      <p:sp>
        <p:nvSpPr>
          <p:cNvPr id="5" name="Slide Number Placeholder 4">
            <a:extLst>
              <a:ext uri="{FF2B5EF4-FFF2-40B4-BE49-F238E27FC236}">
                <a16:creationId xmlns:a16="http://schemas.microsoft.com/office/drawing/2014/main" id="{6E3EF3B0-E96A-B94A-5DDF-04629AA3BB7E}"/>
              </a:ext>
            </a:extLst>
          </p:cNvPr>
          <p:cNvSpPr>
            <a:spLocks noGrp="1"/>
          </p:cNvSpPr>
          <p:nvPr>
            <p:ph type="sldNum" sz="quarter" idx="12"/>
          </p:nvPr>
        </p:nvSpPr>
        <p:spPr/>
        <p:txBody>
          <a:bodyPr/>
          <a:lstStyle/>
          <a:p>
            <a:fld id="{A28C7D37-C9DE-4FBE-99C8-AD9F4D598A73}" type="slidenum">
              <a:rPr lang="ar-SA" smtClean="0"/>
              <a:t>‹#›</a:t>
            </a:fld>
            <a:endParaRPr lang="ar-SA"/>
          </a:p>
        </p:txBody>
      </p:sp>
    </p:spTree>
    <p:extLst>
      <p:ext uri="{BB962C8B-B14F-4D97-AF65-F5344CB8AC3E}">
        <p14:creationId xmlns:p14="http://schemas.microsoft.com/office/powerpoint/2010/main" val="3759280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57561D-587D-CC32-2E96-38A7CEC2BF11}"/>
              </a:ext>
            </a:extLst>
          </p:cNvPr>
          <p:cNvSpPr>
            <a:spLocks noGrp="1"/>
          </p:cNvSpPr>
          <p:nvPr>
            <p:ph type="dt" sz="half" idx="10"/>
          </p:nvPr>
        </p:nvSpPr>
        <p:spPr/>
        <p:txBody>
          <a:bodyPr/>
          <a:lstStyle/>
          <a:p>
            <a:fld id="{980D41B4-8148-4F68-8687-2248FD15D49E}" type="datetimeFigureOut">
              <a:rPr lang="ar-SA" smtClean="0"/>
              <a:t>11/11/1445</a:t>
            </a:fld>
            <a:endParaRPr lang="ar-SA"/>
          </a:p>
        </p:txBody>
      </p:sp>
      <p:sp>
        <p:nvSpPr>
          <p:cNvPr id="3" name="Footer Placeholder 2">
            <a:extLst>
              <a:ext uri="{FF2B5EF4-FFF2-40B4-BE49-F238E27FC236}">
                <a16:creationId xmlns:a16="http://schemas.microsoft.com/office/drawing/2014/main" id="{E0776469-A829-7FDC-B6A4-A0D492BEA0B0}"/>
              </a:ext>
            </a:extLst>
          </p:cNvPr>
          <p:cNvSpPr>
            <a:spLocks noGrp="1"/>
          </p:cNvSpPr>
          <p:nvPr>
            <p:ph type="ftr" sz="quarter" idx="11"/>
          </p:nvPr>
        </p:nvSpPr>
        <p:spPr/>
        <p:txBody>
          <a:bodyPr/>
          <a:lstStyle/>
          <a:p>
            <a:endParaRPr lang="ar-SA"/>
          </a:p>
        </p:txBody>
      </p:sp>
      <p:sp>
        <p:nvSpPr>
          <p:cNvPr id="4" name="Slide Number Placeholder 3">
            <a:extLst>
              <a:ext uri="{FF2B5EF4-FFF2-40B4-BE49-F238E27FC236}">
                <a16:creationId xmlns:a16="http://schemas.microsoft.com/office/drawing/2014/main" id="{7FDA4B94-D908-1304-FA0B-74BC6F63DD10}"/>
              </a:ext>
            </a:extLst>
          </p:cNvPr>
          <p:cNvSpPr>
            <a:spLocks noGrp="1"/>
          </p:cNvSpPr>
          <p:nvPr>
            <p:ph type="sldNum" sz="quarter" idx="12"/>
          </p:nvPr>
        </p:nvSpPr>
        <p:spPr/>
        <p:txBody>
          <a:bodyPr/>
          <a:lstStyle/>
          <a:p>
            <a:fld id="{A28C7D37-C9DE-4FBE-99C8-AD9F4D598A73}" type="slidenum">
              <a:rPr lang="ar-SA" smtClean="0"/>
              <a:t>‹#›</a:t>
            </a:fld>
            <a:endParaRPr lang="ar-SA"/>
          </a:p>
        </p:txBody>
      </p:sp>
    </p:spTree>
    <p:extLst>
      <p:ext uri="{BB962C8B-B14F-4D97-AF65-F5344CB8AC3E}">
        <p14:creationId xmlns:p14="http://schemas.microsoft.com/office/powerpoint/2010/main" val="3181572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5FA3-8DD8-4F87-5604-67833F8ED1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A"/>
          </a:p>
        </p:txBody>
      </p:sp>
      <p:sp>
        <p:nvSpPr>
          <p:cNvPr id="3" name="Content Placeholder 2">
            <a:extLst>
              <a:ext uri="{FF2B5EF4-FFF2-40B4-BE49-F238E27FC236}">
                <a16:creationId xmlns:a16="http://schemas.microsoft.com/office/drawing/2014/main" id="{59A4A45B-FF41-5B14-F5BD-BE6235F871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a:extLst>
              <a:ext uri="{FF2B5EF4-FFF2-40B4-BE49-F238E27FC236}">
                <a16:creationId xmlns:a16="http://schemas.microsoft.com/office/drawing/2014/main" id="{1FA8C9BB-7AE9-1C02-6EB5-3AD84B1C7E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E32785-118C-07D3-E978-68E94C80111B}"/>
              </a:ext>
            </a:extLst>
          </p:cNvPr>
          <p:cNvSpPr>
            <a:spLocks noGrp="1"/>
          </p:cNvSpPr>
          <p:nvPr>
            <p:ph type="dt" sz="half" idx="10"/>
          </p:nvPr>
        </p:nvSpPr>
        <p:spPr/>
        <p:txBody>
          <a:bodyPr/>
          <a:lstStyle/>
          <a:p>
            <a:fld id="{980D41B4-8148-4F68-8687-2248FD15D49E}" type="datetimeFigureOut">
              <a:rPr lang="ar-SA" smtClean="0"/>
              <a:t>11/11/1445</a:t>
            </a:fld>
            <a:endParaRPr lang="ar-SA"/>
          </a:p>
        </p:txBody>
      </p:sp>
      <p:sp>
        <p:nvSpPr>
          <p:cNvPr id="6" name="Footer Placeholder 5">
            <a:extLst>
              <a:ext uri="{FF2B5EF4-FFF2-40B4-BE49-F238E27FC236}">
                <a16:creationId xmlns:a16="http://schemas.microsoft.com/office/drawing/2014/main" id="{0C067886-036C-F220-6009-F2EA90698E41}"/>
              </a:ext>
            </a:extLst>
          </p:cNvPr>
          <p:cNvSpPr>
            <a:spLocks noGrp="1"/>
          </p:cNvSpPr>
          <p:nvPr>
            <p:ph type="ftr" sz="quarter" idx="11"/>
          </p:nvPr>
        </p:nvSpPr>
        <p:spPr/>
        <p:txBody>
          <a:bodyPr/>
          <a:lstStyle/>
          <a:p>
            <a:endParaRPr lang="ar-SA"/>
          </a:p>
        </p:txBody>
      </p:sp>
      <p:sp>
        <p:nvSpPr>
          <p:cNvPr id="7" name="Slide Number Placeholder 6">
            <a:extLst>
              <a:ext uri="{FF2B5EF4-FFF2-40B4-BE49-F238E27FC236}">
                <a16:creationId xmlns:a16="http://schemas.microsoft.com/office/drawing/2014/main" id="{DB8C0AD1-5A7A-5246-FDAD-D6195ACF2AF3}"/>
              </a:ext>
            </a:extLst>
          </p:cNvPr>
          <p:cNvSpPr>
            <a:spLocks noGrp="1"/>
          </p:cNvSpPr>
          <p:nvPr>
            <p:ph type="sldNum" sz="quarter" idx="12"/>
          </p:nvPr>
        </p:nvSpPr>
        <p:spPr/>
        <p:txBody>
          <a:bodyPr/>
          <a:lstStyle/>
          <a:p>
            <a:fld id="{A28C7D37-C9DE-4FBE-99C8-AD9F4D598A73}" type="slidenum">
              <a:rPr lang="ar-SA" smtClean="0"/>
              <a:t>‹#›</a:t>
            </a:fld>
            <a:endParaRPr lang="ar-SA"/>
          </a:p>
        </p:txBody>
      </p:sp>
    </p:spTree>
    <p:extLst>
      <p:ext uri="{BB962C8B-B14F-4D97-AF65-F5344CB8AC3E}">
        <p14:creationId xmlns:p14="http://schemas.microsoft.com/office/powerpoint/2010/main" val="339388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8B0BB-41AF-D250-C8B2-0CAFA10842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SA"/>
          </a:p>
        </p:txBody>
      </p:sp>
      <p:sp>
        <p:nvSpPr>
          <p:cNvPr id="3" name="Picture Placeholder 2">
            <a:extLst>
              <a:ext uri="{FF2B5EF4-FFF2-40B4-BE49-F238E27FC236}">
                <a16:creationId xmlns:a16="http://schemas.microsoft.com/office/drawing/2014/main" id="{AF69899C-5848-8260-4D63-275C4C2D42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a:extLst>
              <a:ext uri="{FF2B5EF4-FFF2-40B4-BE49-F238E27FC236}">
                <a16:creationId xmlns:a16="http://schemas.microsoft.com/office/drawing/2014/main" id="{8B5C7B2B-7B1F-536C-B89E-31CCEB4A92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EC9175-9E70-3F9A-13DD-E7E9B0679FED}"/>
              </a:ext>
            </a:extLst>
          </p:cNvPr>
          <p:cNvSpPr>
            <a:spLocks noGrp="1"/>
          </p:cNvSpPr>
          <p:nvPr>
            <p:ph type="dt" sz="half" idx="10"/>
          </p:nvPr>
        </p:nvSpPr>
        <p:spPr/>
        <p:txBody>
          <a:bodyPr/>
          <a:lstStyle/>
          <a:p>
            <a:fld id="{980D41B4-8148-4F68-8687-2248FD15D49E}" type="datetimeFigureOut">
              <a:rPr lang="ar-SA" smtClean="0"/>
              <a:t>11/11/1445</a:t>
            </a:fld>
            <a:endParaRPr lang="ar-SA"/>
          </a:p>
        </p:txBody>
      </p:sp>
      <p:sp>
        <p:nvSpPr>
          <p:cNvPr id="6" name="Footer Placeholder 5">
            <a:extLst>
              <a:ext uri="{FF2B5EF4-FFF2-40B4-BE49-F238E27FC236}">
                <a16:creationId xmlns:a16="http://schemas.microsoft.com/office/drawing/2014/main" id="{0ADE7CFC-644A-9F0D-34A1-F61A3BC12B20}"/>
              </a:ext>
            </a:extLst>
          </p:cNvPr>
          <p:cNvSpPr>
            <a:spLocks noGrp="1"/>
          </p:cNvSpPr>
          <p:nvPr>
            <p:ph type="ftr" sz="quarter" idx="11"/>
          </p:nvPr>
        </p:nvSpPr>
        <p:spPr/>
        <p:txBody>
          <a:bodyPr/>
          <a:lstStyle/>
          <a:p>
            <a:endParaRPr lang="ar-SA"/>
          </a:p>
        </p:txBody>
      </p:sp>
      <p:sp>
        <p:nvSpPr>
          <p:cNvPr id="7" name="Slide Number Placeholder 6">
            <a:extLst>
              <a:ext uri="{FF2B5EF4-FFF2-40B4-BE49-F238E27FC236}">
                <a16:creationId xmlns:a16="http://schemas.microsoft.com/office/drawing/2014/main" id="{4A99DBCB-E189-7E0A-DD18-D4091E767BF8}"/>
              </a:ext>
            </a:extLst>
          </p:cNvPr>
          <p:cNvSpPr>
            <a:spLocks noGrp="1"/>
          </p:cNvSpPr>
          <p:nvPr>
            <p:ph type="sldNum" sz="quarter" idx="12"/>
          </p:nvPr>
        </p:nvSpPr>
        <p:spPr/>
        <p:txBody>
          <a:bodyPr/>
          <a:lstStyle/>
          <a:p>
            <a:fld id="{A28C7D37-C9DE-4FBE-99C8-AD9F4D598A73}" type="slidenum">
              <a:rPr lang="ar-SA" smtClean="0"/>
              <a:t>‹#›</a:t>
            </a:fld>
            <a:endParaRPr lang="ar-SA"/>
          </a:p>
        </p:txBody>
      </p:sp>
    </p:spTree>
    <p:extLst>
      <p:ext uri="{BB962C8B-B14F-4D97-AF65-F5344CB8AC3E}">
        <p14:creationId xmlns:p14="http://schemas.microsoft.com/office/powerpoint/2010/main" val="3168187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379361-C712-F4B8-9205-BF3D6AADD5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SA"/>
          </a:p>
        </p:txBody>
      </p:sp>
      <p:sp>
        <p:nvSpPr>
          <p:cNvPr id="3" name="Text Placeholder 2">
            <a:extLst>
              <a:ext uri="{FF2B5EF4-FFF2-40B4-BE49-F238E27FC236}">
                <a16:creationId xmlns:a16="http://schemas.microsoft.com/office/drawing/2014/main" id="{B8EDFBE2-2CFE-908B-C601-542873640C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a:extLst>
              <a:ext uri="{FF2B5EF4-FFF2-40B4-BE49-F238E27FC236}">
                <a16:creationId xmlns:a16="http://schemas.microsoft.com/office/drawing/2014/main" id="{FDCEEB32-F7C3-817B-0EB1-763333A961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80D41B4-8148-4F68-8687-2248FD15D49E}" type="datetimeFigureOut">
              <a:rPr lang="ar-SA" smtClean="0"/>
              <a:t>11/11/1445</a:t>
            </a:fld>
            <a:endParaRPr lang="ar-SA"/>
          </a:p>
        </p:txBody>
      </p:sp>
      <p:sp>
        <p:nvSpPr>
          <p:cNvPr id="5" name="Footer Placeholder 4">
            <a:extLst>
              <a:ext uri="{FF2B5EF4-FFF2-40B4-BE49-F238E27FC236}">
                <a16:creationId xmlns:a16="http://schemas.microsoft.com/office/drawing/2014/main" id="{927ABFAE-FBBA-0796-BDD6-DF19B4FD6E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ar-SA"/>
          </a:p>
        </p:txBody>
      </p:sp>
      <p:sp>
        <p:nvSpPr>
          <p:cNvPr id="6" name="Slide Number Placeholder 5">
            <a:extLst>
              <a:ext uri="{FF2B5EF4-FFF2-40B4-BE49-F238E27FC236}">
                <a16:creationId xmlns:a16="http://schemas.microsoft.com/office/drawing/2014/main" id="{EBF3E00D-2C09-BFD9-D9FC-3A5D35B8F9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28C7D37-C9DE-4FBE-99C8-AD9F4D598A73}" type="slidenum">
              <a:rPr lang="ar-SA" smtClean="0"/>
              <a:t>‹#›</a:t>
            </a:fld>
            <a:endParaRPr lang="ar-SA"/>
          </a:p>
        </p:txBody>
      </p:sp>
    </p:spTree>
    <p:extLst>
      <p:ext uri="{BB962C8B-B14F-4D97-AF65-F5344CB8AC3E}">
        <p14:creationId xmlns:p14="http://schemas.microsoft.com/office/powerpoint/2010/main" val="1738555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erson holding a device to a patient&#10;&#10;Description automatically generated">
            <a:extLst>
              <a:ext uri="{FF2B5EF4-FFF2-40B4-BE49-F238E27FC236}">
                <a16:creationId xmlns:a16="http://schemas.microsoft.com/office/drawing/2014/main" id="{83930748-EE0A-3945-4FBF-CD3ED72C5EA8}"/>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23934" b="4410"/>
          <a:stretch/>
        </p:blipFill>
        <p:spPr>
          <a:xfrm>
            <a:off x="20" y="1"/>
            <a:ext cx="12191980" cy="6857999"/>
          </a:xfrm>
          <a:prstGeom prst="rect">
            <a:avLst/>
          </a:prstGeom>
        </p:spPr>
      </p:pic>
      <p:sp>
        <p:nvSpPr>
          <p:cNvPr id="4" name="Rectangle 3">
            <a:extLst>
              <a:ext uri="{FF2B5EF4-FFF2-40B4-BE49-F238E27FC236}">
                <a16:creationId xmlns:a16="http://schemas.microsoft.com/office/drawing/2014/main" id="{91ACBDB5-2BCD-9AB8-F4DD-F8CFFEFA291F}"/>
              </a:ext>
            </a:extLst>
          </p:cNvPr>
          <p:cNvSpPr/>
          <p:nvPr/>
        </p:nvSpPr>
        <p:spPr>
          <a:xfrm>
            <a:off x="1524000" y="1122362"/>
            <a:ext cx="9144000" cy="2900518"/>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6000" b="1" cap="none" spc="0" dirty="0">
                <a:ln w="9525">
                  <a:solidFill>
                    <a:schemeClr val="bg1"/>
                  </a:solidFill>
                  <a:prstDash val="solid"/>
                </a:ln>
                <a:solidFill>
                  <a:srgbClr val="FFFFFF"/>
                </a:solidFill>
                <a:effectLst>
                  <a:outerShdw blurRad="12700" dist="38100" dir="2700000" algn="tl" rotWithShape="0">
                    <a:schemeClr val="bg1">
                      <a:lumMod val="50000"/>
                    </a:schemeClr>
                  </a:outerShdw>
                </a:effectLst>
                <a:latin typeface="+mj-lt"/>
                <a:ea typeface="+mj-ea"/>
                <a:cs typeface="+mj-cs"/>
              </a:rPr>
              <a:t>Respiratory system and common disorders</a:t>
            </a:r>
          </a:p>
        </p:txBody>
      </p:sp>
      <p:sp>
        <p:nvSpPr>
          <p:cNvPr id="3" name="Subtitle 2">
            <a:extLst>
              <a:ext uri="{FF2B5EF4-FFF2-40B4-BE49-F238E27FC236}">
                <a16:creationId xmlns:a16="http://schemas.microsoft.com/office/drawing/2014/main" id="{D0775683-93EB-1212-BEE3-80CE1D0131A5}"/>
              </a:ext>
            </a:extLst>
          </p:cNvPr>
          <p:cNvSpPr>
            <a:spLocks noGrp="1"/>
          </p:cNvSpPr>
          <p:nvPr>
            <p:ph type="subTitle" idx="1"/>
          </p:nvPr>
        </p:nvSpPr>
        <p:spPr>
          <a:xfrm>
            <a:off x="1524000" y="4159404"/>
            <a:ext cx="9144000" cy="1098395"/>
          </a:xfrm>
        </p:spPr>
        <p:txBody>
          <a:bodyPr vert="horz" lIns="91440" tIns="45720" rIns="91440" bIns="45720" rtlCol="0">
            <a:normAutofit/>
          </a:bodyPr>
          <a:lstStyle/>
          <a:p>
            <a:r>
              <a:rPr lang="en-US" b="1">
                <a:solidFill>
                  <a:srgbClr val="FFFFFF"/>
                </a:solidFill>
                <a:effectLst>
                  <a:outerShdw dist="38096" dir="2700000">
                    <a:srgbClr val="000000"/>
                  </a:outerShdw>
                </a:effectLst>
              </a:rPr>
              <a:t>Module 5, special care situations</a:t>
            </a:r>
          </a:p>
          <a:p>
            <a:endParaRPr lang="en-US">
              <a:solidFill>
                <a:srgbClr val="FFFFFF"/>
              </a:solidFill>
            </a:endParaRPr>
          </a:p>
        </p:txBody>
      </p:sp>
      <p:sp>
        <p:nvSpPr>
          <p:cNvPr id="5" name="TextBox 4">
            <a:extLst>
              <a:ext uri="{FF2B5EF4-FFF2-40B4-BE49-F238E27FC236}">
                <a16:creationId xmlns:a16="http://schemas.microsoft.com/office/drawing/2014/main" id="{E4BDBF77-FE2D-B5F8-146D-E3094CB6C316}"/>
              </a:ext>
            </a:extLst>
          </p:cNvPr>
          <p:cNvSpPr txBox="1"/>
          <p:nvPr/>
        </p:nvSpPr>
        <p:spPr>
          <a:xfrm>
            <a:off x="40" y="5735638"/>
            <a:ext cx="12191960" cy="1037195"/>
          </a:xfrm>
          <a:prstGeom prst="rect">
            <a:avLst/>
          </a:prstGeom>
          <a:solidFill>
            <a:srgbClr val="000000">
              <a:alpha val="50000"/>
            </a:srgbClr>
          </a:solidFill>
          <a:ln>
            <a:noFill/>
          </a:ln>
        </p:spPr>
        <p:txBody>
          <a:bodyPr wrap="square" rtlCol="1">
            <a:noAutofit/>
          </a:bodyPr>
          <a:lstStyle/>
          <a:p>
            <a:pPr algn="ctr">
              <a:spcAft>
                <a:spcPts val="600"/>
              </a:spcAft>
            </a:pPr>
            <a:r>
              <a:rPr lang="en-US" sz="1600" dirty="0">
                <a:solidFill>
                  <a:srgbClr val="FFFFFF"/>
                </a:solidFill>
              </a:rPr>
              <a:t>Prepared by:</a:t>
            </a:r>
          </a:p>
          <a:p>
            <a:pPr algn="ctr">
              <a:spcAft>
                <a:spcPts val="600"/>
              </a:spcAft>
            </a:pPr>
            <a:r>
              <a:rPr lang="en-US" sz="1600" dirty="0">
                <a:solidFill>
                  <a:srgbClr val="FFFFFF"/>
                </a:solidFill>
              </a:rPr>
              <a:t>Ms. Jamilah </a:t>
            </a:r>
            <a:r>
              <a:rPr lang="en-US" sz="1600" dirty="0" err="1">
                <a:solidFill>
                  <a:srgbClr val="FFFFFF"/>
                </a:solidFill>
              </a:rPr>
              <a:t>Allehaib</a:t>
            </a:r>
            <a:endParaRPr lang="en-US" sz="1600" dirty="0">
              <a:solidFill>
                <a:srgbClr val="FFFFFF"/>
              </a:solidFill>
            </a:endParaRPr>
          </a:p>
          <a:p>
            <a:pPr algn="ctr">
              <a:spcAft>
                <a:spcPts val="600"/>
              </a:spcAft>
            </a:pPr>
            <a:r>
              <a:rPr lang="en-US" sz="1600" dirty="0">
                <a:solidFill>
                  <a:srgbClr val="FFFFFF"/>
                </a:solidFill>
              </a:rPr>
              <a:t>BSN, RN</a:t>
            </a:r>
            <a:endParaRPr lang="ar-SA" sz="1600" dirty="0">
              <a:solidFill>
                <a:srgbClr val="FFFFFF"/>
              </a:solidFill>
            </a:endParaRPr>
          </a:p>
        </p:txBody>
      </p:sp>
    </p:spTree>
    <p:extLst>
      <p:ext uri="{BB962C8B-B14F-4D97-AF65-F5344CB8AC3E}">
        <p14:creationId xmlns:p14="http://schemas.microsoft.com/office/powerpoint/2010/main" val="300213401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F61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erson with a side view of his chest&#10;&#10;Description automatically generated">
            <a:extLst>
              <a:ext uri="{FF2B5EF4-FFF2-40B4-BE49-F238E27FC236}">
                <a16:creationId xmlns:a16="http://schemas.microsoft.com/office/drawing/2014/main" id="{A3859F12-439F-2959-FD9E-D1DD35E9386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72586" y="643467"/>
            <a:ext cx="4846827" cy="5571066"/>
          </a:xfrm>
          <a:prstGeom prst="rect">
            <a:avLst/>
          </a:prstGeom>
        </p:spPr>
      </p:pic>
    </p:spTree>
    <p:extLst>
      <p:ext uri="{BB962C8B-B14F-4D97-AF65-F5344CB8AC3E}">
        <p14:creationId xmlns:p14="http://schemas.microsoft.com/office/powerpoint/2010/main" val="168471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A09A-FB8B-CB8B-C23B-08199923F8B8}"/>
              </a:ext>
            </a:extLst>
          </p:cNvPr>
          <p:cNvSpPr>
            <a:spLocks noGrp="1"/>
          </p:cNvSpPr>
          <p:nvPr>
            <p:ph type="title"/>
          </p:nvPr>
        </p:nvSpPr>
        <p:spPr>
          <a:xfrm>
            <a:off x="170028" y="208176"/>
            <a:ext cx="11035352" cy="1325563"/>
          </a:xfrm>
        </p:spPr>
        <p:txBody>
          <a:bodyPr>
            <a:normAutofit fontScale="90000"/>
          </a:bodyPr>
          <a:lstStyle/>
          <a:p>
            <a:r>
              <a:rPr lang="en-US" b="1" dirty="0">
                <a:ln w="9525">
                  <a:solidFill>
                    <a:schemeClr val="bg1"/>
                  </a:solidFill>
                  <a:prstDash val="solid"/>
                </a:ln>
                <a:effectLst>
                  <a:outerShdw blurRad="12700" dist="38100" dir="2700000" algn="tl" rotWithShape="0">
                    <a:schemeClr val="bg1">
                      <a:lumMod val="50000"/>
                    </a:schemeClr>
                  </a:outerShdw>
                </a:effectLst>
              </a:rPr>
              <a:t>Signs and symptoms and risk factors of </a:t>
            </a:r>
            <a:r>
              <a:rPr lang="en-U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COPD:</a:t>
            </a:r>
            <a:br>
              <a:rPr lang="ar-SA"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br>
            <a:endParaRPr lang="ar-SA" dirty="0"/>
          </a:p>
        </p:txBody>
      </p:sp>
      <p:sp>
        <p:nvSpPr>
          <p:cNvPr id="3" name="Content Placeholder 2">
            <a:extLst>
              <a:ext uri="{FF2B5EF4-FFF2-40B4-BE49-F238E27FC236}">
                <a16:creationId xmlns:a16="http://schemas.microsoft.com/office/drawing/2014/main" id="{C4795CBB-93F7-F088-A8AA-BE500D6BA32E}"/>
              </a:ext>
            </a:extLst>
          </p:cNvPr>
          <p:cNvSpPr>
            <a:spLocks noGrp="1"/>
          </p:cNvSpPr>
          <p:nvPr>
            <p:ph idx="1"/>
          </p:nvPr>
        </p:nvSpPr>
        <p:spPr>
          <a:xfrm>
            <a:off x="0" y="1027230"/>
            <a:ext cx="10515600" cy="5830769"/>
          </a:xfrm>
        </p:spPr>
        <p:txBody>
          <a:bodyPr>
            <a:normAutofit fontScale="92500" lnSpcReduction="20000"/>
          </a:bodyPr>
          <a:lstStyle/>
          <a:p>
            <a:pPr>
              <a:buFont typeface="Courier New" panose="02070309020205020404" pitchFamily="49" charset="0"/>
              <a:buChar char="o"/>
            </a:pPr>
            <a:r>
              <a:rPr lang="en-US" dirty="0"/>
              <a:t>A person with </a:t>
            </a:r>
            <a:r>
              <a:rPr lang="en-US" b="1" dirty="0"/>
              <a:t>COPD</a:t>
            </a:r>
            <a:r>
              <a:rPr lang="en-US" dirty="0"/>
              <a:t> often has a great deal of trouble breathing, which can be very frightening.</a:t>
            </a:r>
          </a:p>
          <a:p>
            <a:r>
              <a:rPr lang="en-US" dirty="0"/>
              <a:t>Because the person is not getting enough oxygen, she tires easily.</a:t>
            </a:r>
          </a:p>
          <a:p>
            <a:pPr>
              <a:buFont typeface="Courier New" panose="02070309020205020404" pitchFamily="49" charset="0"/>
              <a:buChar char="o"/>
            </a:pPr>
            <a:r>
              <a:rPr lang="en-US" dirty="0"/>
              <a:t> She may carry herself with </a:t>
            </a:r>
            <a:r>
              <a:rPr lang="en-US" b="1" dirty="0"/>
              <a:t>bent</a:t>
            </a:r>
            <a:r>
              <a:rPr lang="en-US" dirty="0"/>
              <a:t> </a:t>
            </a:r>
            <a:r>
              <a:rPr lang="en-US" b="1" dirty="0"/>
              <a:t>posture</a:t>
            </a:r>
            <a:r>
              <a:rPr lang="en-US" dirty="0"/>
              <a:t>, with her </a:t>
            </a:r>
            <a:r>
              <a:rPr lang="en-US" b="1" dirty="0"/>
              <a:t>shoulders</a:t>
            </a:r>
            <a:r>
              <a:rPr lang="en-US" dirty="0"/>
              <a:t> </a:t>
            </a:r>
            <a:r>
              <a:rPr lang="en-US" b="1" dirty="0"/>
              <a:t>elevated</a:t>
            </a:r>
            <a:r>
              <a:rPr lang="en-US" dirty="0"/>
              <a:t> and her </a:t>
            </a:r>
            <a:r>
              <a:rPr lang="en-US" b="1" dirty="0"/>
              <a:t>lips</a:t>
            </a:r>
            <a:r>
              <a:rPr lang="en-US" dirty="0"/>
              <a:t> </a:t>
            </a:r>
            <a:r>
              <a:rPr lang="en-US" b="1" dirty="0"/>
              <a:t>pursed</a:t>
            </a:r>
            <a:r>
              <a:rPr lang="en-US" dirty="0"/>
              <a:t>.</a:t>
            </a:r>
          </a:p>
          <a:p>
            <a:r>
              <a:rPr lang="en-US" dirty="0"/>
              <a:t>Because these measures make breathing easier.</a:t>
            </a:r>
          </a:p>
          <a:p>
            <a:pPr>
              <a:buFont typeface="Courier New" panose="02070309020205020404" pitchFamily="49" charset="0"/>
              <a:buChar char="o"/>
            </a:pPr>
            <a:r>
              <a:rPr lang="en-US" dirty="0"/>
              <a:t>The person’s chest may be enlarged and rounded, like a barrel.</a:t>
            </a:r>
          </a:p>
          <a:p>
            <a:r>
              <a:rPr lang="en-US" dirty="0"/>
              <a:t>Because over several years, the air trapped in the lungs causes the chest cavity to enlarge.</a:t>
            </a:r>
          </a:p>
          <a:p>
            <a:pPr>
              <a:buFont typeface="Courier New" panose="02070309020205020404" pitchFamily="49" charset="0"/>
              <a:buChar char="o"/>
            </a:pPr>
            <a:r>
              <a:rPr lang="en-US" dirty="0"/>
              <a:t>The person may have a poor appetite. As her condition worsens, the person will require supplemental oxygen.</a:t>
            </a:r>
          </a:p>
          <a:p>
            <a:pPr>
              <a:buFont typeface="Courier New" panose="02070309020205020404" pitchFamily="49" charset="0"/>
              <a:buChar char="o"/>
            </a:pPr>
            <a:r>
              <a:rPr lang="en-US" dirty="0"/>
              <a:t>Cigarette smoking is the most important </a:t>
            </a:r>
            <a:r>
              <a:rPr lang="en-US" b="1" dirty="0"/>
              <a:t>risk</a:t>
            </a:r>
            <a:r>
              <a:rPr lang="en-US" dirty="0"/>
              <a:t> </a:t>
            </a:r>
            <a:r>
              <a:rPr lang="en-US" b="1" dirty="0"/>
              <a:t>factor</a:t>
            </a:r>
            <a:r>
              <a:rPr lang="en-US" dirty="0"/>
              <a:t>. Pipe, cigar, and other smoking tobaccos are also </a:t>
            </a:r>
            <a:r>
              <a:rPr lang="en-US" b="1" dirty="0"/>
              <a:t>risk</a:t>
            </a:r>
            <a:r>
              <a:rPr lang="en-US" dirty="0"/>
              <a:t> </a:t>
            </a:r>
            <a:r>
              <a:rPr lang="en-US" b="1" dirty="0"/>
              <a:t>factors</a:t>
            </a:r>
            <a:r>
              <a:rPr lang="en-US" dirty="0"/>
              <a:t>. So is exposure to second-hand smoke. </a:t>
            </a:r>
          </a:p>
          <a:p>
            <a:pPr>
              <a:buFont typeface="Courier New" panose="02070309020205020404" pitchFamily="49" charset="0"/>
              <a:buChar char="o"/>
            </a:pPr>
            <a:r>
              <a:rPr lang="en-US" dirty="0"/>
              <a:t>Not smoking is the best way to prevent </a:t>
            </a:r>
            <a:r>
              <a:rPr lang="en-US" b="1" dirty="0"/>
              <a:t>COPD</a:t>
            </a:r>
            <a:r>
              <a:rPr lang="en-US" dirty="0"/>
              <a:t>. </a:t>
            </a:r>
            <a:endParaRPr lang="ar-SA" dirty="0"/>
          </a:p>
        </p:txBody>
      </p:sp>
    </p:spTree>
    <p:extLst>
      <p:ext uri="{BB962C8B-B14F-4D97-AF65-F5344CB8AC3E}">
        <p14:creationId xmlns:p14="http://schemas.microsoft.com/office/powerpoint/2010/main" val="55882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94E447A-2D5D-98CE-89F2-B8DDDB32FD38}"/>
              </a:ext>
            </a:extLst>
          </p:cNvPr>
          <p:cNvSpPr>
            <a:spLocks noGrp="1"/>
          </p:cNvSpPr>
          <p:nvPr>
            <p:ph type="title"/>
          </p:nvPr>
        </p:nvSpPr>
        <p:spPr>
          <a:xfrm>
            <a:off x="1137034" y="609597"/>
            <a:ext cx="9392421" cy="1330841"/>
          </a:xfrm>
        </p:spPr>
        <p:txBody>
          <a:bodyPr>
            <a:normAutofit/>
          </a:bodyPr>
          <a:lstStyle/>
          <a:p>
            <a:r>
              <a:rPr lang="en-US" b="1" dirty="0">
                <a:ln w="9525">
                  <a:solidFill>
                    <a:schemeClr val="bg1"/>
                  </a:solidFill>
                  <a:prstDash val="solid"/>
                </a:ln>
                <a:effectLst>
                  <a:outerShdw blurRad="12700" dist="38100" dir="2700000" algn="tl" rotWithShape="0">
                    <a:schemeClr val="bg1">
                      <a:lumMod val="50000"/>
                    </a:schemeClr>
                  </a:outerShdw>
                </a:effectLst>
              </a:rPr>
              <a:t>Measures care of </a:t>
            </a:r>
            <a:r>
              <a:rPr lang="en-US" b="1" cap="none" spc="0" dirty="0">
                <a:ln w="9525">
                  <a:solidFill>
                    <a:schemeClr val="bg1"/>
                  </a:solidFill>
                  <a:prstDash val="solid"/>
                </a:ln>
                <a:effectLst>
                  <a:outerShdw blurRad="12700" dist="38100" dir="2700000" algn="tl" rotWithShape="0">
                    <a:schemeClr val="bg1">
                      <a:lumMod val="50000"/>
                    </a:schemeClr>
                  </a:outerShdw>
                </a:effectLst>
              </a:rPr>
              <a:t>COPD:</a:t>
            </a:r>
            <a:br>
              <a:rPr lang="ar-SA" b="1" cap="none" spc="0" dirty="0">
                <a:ln w="9525">
                  <a:solidFill>
                    <a:schemeClr val="bg1"/>
                  </a:solidFill>
                  <a:prstDash val="solid"/>
                </a:ln>
                <a:effectLst>
                  <a:outerShdw blurRad="12700" dist="38100" dir="2700000" algn="tl" rotWithShape="0">
                    <a:schemeClr val="bg1">
                      <a:lumMod val="50000"/>
                    </a:schemeClr>
                  </a:outerShdw>
                </a:effectLst>
              </a:rPr>
            </a:br>
            <a:endParaRPr lang="ar-SA" dirty="0"/>
          </a:p>
        </p:txBody>
      </p:sp>
      <p:sp>
        <p:nvSpPr>
          <p:cNvPr id="3" name="Content Placeholder 2">
            <a:extLst>
              <a:ext uri="{FF2B5EF4-FFF2-40B4-BE49-F238E27FC236}">
                <a16:creationId xmlns:a16="http://schemas.microsoft.com/office/drawing/2014/main" id="{34409BA0-F682-C2FB-5B53-CDF93A002BE1}"/>
              </a:ext>
            </a:extLst>
          </p:cNvPr>
          <p:cNvSpPr>
            <a:spLocks noGrp="1"/>
          </p:cNvSpPr>
          <p:nvPr>
            <p:ph idx="1"/>
          </p:nvPr>
        </p:nvSpPr>
        <p:spPr>
          <a:xfrm>
            <a:off x="140746" y="2141515"/>
            <a:ext cx="7133511" cy="4607303"/>
          </a:xfrm>
        </p:spPr>
        <p:txBody>
          <a:bodyPr>
            <a:normAutofit lnSpcReduction="10000"/>
          </a:bodyPr>
          <a:lstStyle/>
          <a:p>
            <a:pPr>
              <a:buFont typeface="Wingdings" panose="05000000000000000000" pitchFamily="2" charset="2"/>
              <a:buChar char="Ø"/>
            </a:pPr>
            <a:r>
              <a:rPr lang="en-US" sz="1800" b="1" dirty="0"/>
              <a:t>When you provide care for a person who has COPD:</a:t>
            </a:r>
          </a:p>
          <a:p>
            <a:pPr>
              <a:buFont typeface="Wingdings" panose="05000000000000000000" pitchFamily="2" charset="2"/>
              <a:buChar char="ü"/>
            </a:pPr>
            <a:r>
              <a:rPr lang="en-US" sz="1800" b="1" dirty="0"/>
              <a:t> </a:t>
            </a:r>
            <a:r>
              <a:rPr lang="en-US" sz="1800" dirty="0"/>
              <a:t>Encourage the person to relax and breathe slowly but as deeply as possible.</a:t>
            </a:r>
          </a:p>
          <a:p>
            <a:pPr>
              <a:buFont typeface="Wingdings" panose="05000000000000000000" pitchFamily="2" charset="2"/>
              <a:buChar char="§"/>
            </a:pPr>
            <a:r>
              <a:rPr lang="en-US" sz="1800" dirty="0"/>
              <a:t>Relaxation and slow, </a:t>
            </a:r>
            <a:r>
              <a:rPr lang="en-US" sz="1800" b="1" dirty="0"/>
              <a:t>deep</a:t>
            </a:r>
            <a:r>
              <a:rPr lang="en-US" sz="1800" dirty="0"/>
              <a:t> </a:t>
            </a:r>
            <a:r>
              <a:rPr lang="en-US" sz="1800" b="1" dirty="0"/>
              <a:t>breathing</a:t>
            </a:r>
            <a:r>
              <a:rPr lang="en-US" sz="1800" dirty="0"/>
              <a:t> increase the flow of oxygen to the lungs and help maintain flexibility in the chest wall. The person may have special exercises to do to improve her ability to relax and breathe slowly. If so, encourage the person to do these exercises as prescribed.</a:t>
            </a:r>
          </a:p>
          <a:p>
            <a:pPr>
              <a:buFont typeface="Wingdings" panose="05000000000000000000" pitchFamily="2" charset="2"/>
              <a:buChar char="ü"/>
            </a:pPr>
            <a:r>
              <a:rPr lang="en-US" sz="1800" b="1" dirty="0"/>
              <a:t> </a:t>
            </a:r>
            <a:r>
              <a:rPr lang="en-US" sz="1800" dirty="0"/>
              <a:t>Provide good mouth care.</a:t>
            </a:r>
          </a:p>
          <a:p>
            <a:pPr>
              <a:buFont typeface="Wingdings" panose="05000000000000000000" pitchFamily="2" charset="2"/>
              <a:buChar char="§"/>
            </a:pPr>
            <a:r>
              <a:rPr lang="en-US" sz="1800" dirty="0"/>
              <a:t>Breathing through the mouth and supplemental oxygen therapy can make mouth tissues dry and uncomfortable.</a:t>
            </a:r>
          </a:p>
          <a:p>
            <a:pPr>
              <a:buFont typeface="Wingdings" panose="05000000000000000000" pitchFamily="2" charset="2"/>
              <a:buChar char="ü"/>
            </a:pPr>
            <a:r>
              <a:rPr lang="en-US" sz="1900" dirty="0"/>
              <a:t>Obtain pulse oximetry readings as requested or specified in the person’s care plan. (Pulse oximetry readings are often taken along with the person’s vital sign measurements.) A pulse oximeter is a device that is clipped to the fingertip to measure the oxygen level of the blood (Figure 18-4).</a:t>
            </a:r>
            <a:endParaRPr lang="ar-SA" sz="1900" b="1" dirty="0"/>
          </a:p>
        </p:txBody>
      </p:sp>
      <p:pic>
        <p:nvPicPr>
          <p:cNvPr id="5" name="Picture 4" descr="A person holding an oxygen meter&#10;&#10;Description automatically generated">
            <a:extLst>
              <a:ext uri="{FF2B5EF4-FFF2-40B4-BE49-F238E27FC236}">
                <a16:creationId xmlns:a16="http://schemas.microsoft.com/office/drawing/2014/main" id="{8B013A31-72DC-B54A-C8CF-BD00B9459E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3439" y="1686771"/>
            <a:ext cx="4595649" cy="4345539"/>
          </a:xfrm>
          <a:prstGeom prst="rect">
            <a:avLst/>
          </a:prstGeom>
        </p:spPr>
      </p:pic>
      <p:sp>
        <p:nvSpPr>
          <p:cNvPr id="14" name="Freeform: Shape 13">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42777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38EBA-9260-7C13-08D2-16D027D46A95}"/>
              </a:ext>
            </a:extLst>
          </p:cNvPr>
          <p:cNvSpPr>
            <a:spLocks noGrp="1"/>
          </p:cNvSpPr>
          <p:nvPr>
            <p:ph type="title"/>
          </p:nvPr>
        </p:nvSpPr>
        <p:spPr/>
        <p:txBody>
          <a:bodyPr/>
          <a:lstStyle/>
          <a:p>
            <a:r>
              <a:rPr lang="en-US" b="1" dirty="0">
                <a:ln w="9525">
                  <a:solidFill>
                    <a:schemeClr val="bg1"/>
                  </a:solidFill>
                  <a:prstDash val="solid"/>
                </a:ln>
                <a:effectLst>
                  <a:outerShdw blurRad="12700" dist="38100" dir="2700000" algn="tl" rotWithShape="0">
                    <a:schemeClr val="bg1">
                      <a:lumMod val="50000"/>
                    </a:schemeClr>
                  </a:outerShdw>
                </a:effectLst>
              </a:rPr>
              <a:t>Measures care of </a:t>
            </a:r>
            <a:r>
              <a:rPr lang="en-US" b="1" cap="none" spc="0" dirty="0">
                <a:ln w="9525">
                  <a:solidFill>
                    <a:schemeClr val="bg1"/>
                  </a:solidFill>
                  <a:prstDash val="solid"/>
                </a:ln>
                <a:effectLst>
                  <a:outerShdw blurRad="12700" dist="38100" dir="2700000" algn="tl" rotWithShape="0">
                    <a:schemeClr val="bg1">
                      <a:lumMod val="50000"/>
                    </a:schemeClr>
                  </a:outerShdw>
                </a:effectLst>
              </a:rPr>
              <a:t>COPD:</a:t>
            </a:r>
            <a:br>
              <a:rPr lang="ar-SA" b="1" cap="none" spc="0" dirty="0">
                <a:ln w="9525">
                  <a:solidFill>
                    <a:schemeClr val="bg1"/>
                  </a:solidFill>
                  <a:prstDash val="solid"/>
                </a:ln>
                <a:effectLst>
                  <a:outerShdw blurRad="12700" dist="38100" dir="2700000" algn="tl" rotWithShape="0">
                    <a:schemeClr val="bg1">
                      <a:lumMod val="50000"/>
                    </a:schemeClr>
                  </a:outerShdw>
                </a:effectLst>
              </a:rPr>
            </a:br>
            <a:endParaRPr lang="ar-SA" dirty="0"/>
          </a:p>
        </p:txBody>
      </p:sp>
      <p:sp>
        <p:nvSpPr>
          <p:cNvPr id="3" name="Content Placeholder 2">
            <a:extLst>
              <a:ext uri="{FF2B5EF4-FFF2-40B4-BE49-F238E27FC236}">
                <a16:creationId xmlns:a16="http://schemas.microsoft.com/office/drawing/2014/main" id="{554F8038-E84C-B7FC-3AA8-D35E0C80C557}"/>
              </a:ext>
            </a:extLst>
          </p:cNvPr>
          <p:cNvSpPr>
            <a:spLocks noGrp="1"/>
          </p:cNvSpPr>
          <p:nvPr>
            <p:ph idx="1"/>
          </p:nvPr>
        </p:nvSpPr>
        <p:spPr>
          <a:xfrm>
            <a:off x="333233" y="1307010"/>
            <a:ext cx="10515600" cy="5428160"/>
          </a:xfrm>
        </p:spPr>
        <p:txBody>
          <a:bodyPr>
            <a:normAutofit fontScale="92500" lnSpcReduction="10000"/>
          </a:bodyPr>
          <a:lstStyle/>
          <a:p>
            <a:pPr>
              <a:buFont typeface="Wingdings" panose="05000000000000000000" pitchFamily="2" charset="2"/>
              <a:buChar char="ü"/>
            </a:pPr>
            <a:r>
              <a:rPr lang="en-US" dirty="0"/>
              <a:t> Provide a </a:t>
            </a:r>
            <a:r>
              <a:rPr lang="en-US" b="1" dirty="0"/>
              <a:t>portable</a:t>
            </a:r>
            <a:r>
              <a:rPr lang="en-US" dirty="0"/>
              <a:t> </a:t>
            </a:r>
            <a:r>
              <a:rPr lang="en-US" b="1" dirty="0"/>
              <a:t>commode</a:t>
            </a:r>
            <a:r>
              <a:rPr lang="en-US" dirty="0"/>
              <a:t> when the person needs it.</a:t>
            </a:r>
          </a:p>
          <a:p>
            <a:pPr>
              <a:buFont typeface="Wingdings" panose="05000000000000000000" pitchFamily="2" charset="2"/>
              <a:buChar char="§"/>
            </a:pPr>
            <a:r>
              <a:rPr lang="en-US" dirty="0"/>
              <a:t> Sometimes using the </a:t>
            </a:r>
            <a:r>
              <a:rPr lang="en-US" b="1" dirty="0"/>
              <a:t>commode</a:t>
            </a:r>
            <a:r>
              <a:rPr lang="en-US" dirty="0"/>
              <a:t> is easier than getting to the bathroom when the person needs to conserve energy or has shortness of breath. A </a:t>
            </a:r>
            <a:r>
              <a:rPr lang="en-US" b="1" dirty="0"/>
              <a:t>commode</a:t>
            </a:r>
            <a:r>
              <a:rPr lang="en-US" dirty="0"/>
              <a:t> is also </a:t>
            </a:r>
            <a:r>
              <a:rPr lang="en-US" b="1" dirty="0"/>
              <a:t>more</a:t>
            </a:r>
            <a:r>
              <a:rPr lang="en-US" dirty="0"/>
              <a:t> </a:t>
            </a:r>
            <a:r>
              <a:rPr lang="en-US" b="1" dirty="0"/>
              <a:t>comfortable</a:t>
            </a:r>
            <a:r>
              <a:rPr lang="en-US" dirty="0"/>
              <a:t> than a </a:t>
            </a:r>
            <a:r>
              <a:rPr lang="en-US" b="1" dirty="0"/>
              <a:t>bedpan.</a:t>
            </a:r>
          </a:p>
          <a:p>
            <a:pPr>
              <a:buFont typeface="Wingdings" panose="05000000000000000000" pitchFamily="2" charset="2"/>
              <a:buChar char="ü"/>
            </a:pPr>
            <a:r>
              <a:rPr lang="en-US" b="1" dirty="0"/>
              <a:t> </a:t>
            </a:r>
            <a:r>
              <a:rPr lang="en-US" dirty="0"/>
              <a:t>Offer small, frequent meals to reduce fatigue associated with eating and help ensure that the person receives adequate nutrition</a:t>
            </a:r>
            <a:endParaRPr lang="en-US" b="1" dirty="0"/>
          </a:p>
          <a:p>
            <a:pPr>
              <a:buFont typeface="Wingdings" panose="05000000000000000000" pitchFamily="2" charset="2"/>
              <a:buChar char="ü"/>
            </a:pPr>
            <a:r>
              <a:rPr lang="en-US" dirty="0"/>
              <a:t>Encourage the person to cough to help clear air passages of excess mucus.</a:t>
            </a:r>
          </a:p>
          <a:p>
            <a:pPr>
              <a:buFont typeface="Wingdings" panose="05000000000000000000" pitchFamily="2" charset="2"/>
              <a:buChar char="§"/>
            </a:pPr>
            <a:r>
              <a:rPr lang="en-US" dirty="0"/>
              <a:t>To promote infection control and maintain the person’s dignity, keep tissues and trash containers within the person’s reach.</a:t>
            </a:r>
          </a:p>
          <a:p>
            <a:pPr>
              <a:buFont typeface="Wingdings" panose="05000000000000000000" pitchFamily="2" charset="2"/>
              <a:buChar char="ü"/>
            </a:pPr>
            <a:r>
              <a:rPr lang="en-US" b="1" dirty="0"/>
              <a:t> </a:t>
            </a:r>
            <a:r>
              <a:rPr lang="en-US" dirty="0"/>
              <a:t>Raise the head of the bed for comfort.</a:t>
            </a:r>
          </a:p>
          <a:p>
            <a:pPr>
              <a:buFont typeface="Wingdings" panose="05000000000000000000" pitchFamily="2" charset="2"/>
              <a:buChar char="ü"/>
            </a:pPr>
            <a:r>
              <a:rPr lang="en-US" dirty="0"/>
              <a:t>COPD has no cure.</a:t>
            </a:r>
            <a:endParaRPr lang="en-US" b="1" dirty="0"/>
          </a:p>
          <a:p>
            <a:pPr>
              <a:buFont typeface="Wingdings" panose="05000000000000000000" pitchFamily="2" charset="2"/>
              <a:buChar char="ü"/>
            </a:pPr>
            <a:r>
              <a:rPr lang="en-US" sz="2800" b="1" dirty="0"/>
              <a:t> </a:t>
            </a:r>
            <a:r>
              <a:rPr lang="en-US" sz="2800" dirty="0"/>
              <a:t>Follow the guidelines in Box 18-1 for caring for a person who is receiving oxygen therapy. </a:t>
            </a:r>
          </a:p>
          <a:p>
            <a:pPr marL="0" indent="0">
              <a:buNone/>
            </a:pPr>
            <a:endParaRPr lang="ar-SA" b="1" dirty="0"/>
          </a:p>
        </p:txBody>
      </p:sp>
    </p:spTree>
    <p:extLst>
      <p:ext uri="{BB962C8B-B14F-4D97-AF65-F5344CB8AC3E}">
        <p14:creationId xmlns:p14="http://schemas.microsoft.com/office/powerpoint/2010/main" val="2857170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up of a medical information&#10;&#10;Description automatically generated">
            <a:extLst>
              <a:ext uri="{FF2B5EF4-FFF2-40B4-BE49-F238E27FC236}">
                <a16:creationId xmlns:a16="http://schemas.microsoft.com/office/drawing/2014/main" id="{BE89D5ED-11E3-6800-FABD-3C27D6BF74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531" y="249308"/>
            <a:ext cx="11886383" cy="6390328"/>
          </a:xfrm>
        </p:spPr>
      </p:pic>
    </p:spTree>
    <p:extLst>
      <p:ext uri="{BB962C8B-B14F-4D97-AF65-F5344CB8AC3E}">
        <p14:creationId xmlns:p14="http://schemas.microsoft.com/office/powerpoint/2010/main" val="555446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71F81B-F3DD-6F3A-2266-D59B0C10F371}"/>
              </a:ext>
            </a:extLst>
          </p:cNvPr>
          <p:cNvSpPr>
            <a:spLocks noGrp="1"/>
          </p:cNvSpPr>
          <p:nvPr>
            <p:ph idx="1"/>
          </p:nvPr>
        </p:nvSpPr>
        <p:spPr>
          <a:xfrm>
            <a:off x="-1" y="849275"/>
            <a:ext cx="11464119" cy="6008725"/>
          </a:xfrm>
        </p:spPr>
        <p:txBody>
          <a:bodyPr>
            <a:normAutofit fontScale="85000" lnSpcReduction="20000"/>
          </a:bodyPr>
          <a:lstStyle/>
          <a:p>
            <a:pPr>
              <a:buFont typeface="Wingdings" panose="05000000000000000000" pitchFamily="2" charset="2"/>
              <a:buChar char="v"/>
            </a:pPr>
            <a:r>
              <a:rPr lang="en-US" dirty="0"/>
              <a:t> </a:t>
            </a:r>
            <a:r>
              <a:rPr lang="en-US" b="1" dirty="0"/>
              <a:t>Asthma</a:t>
            </a:r>
            <a:r>
              <a:rPr lang="en-US" dirty="0"/>
              <a:t> is an illness in which certain substances or conditions called </a:t>
            </a:r>
            <a:r>
              <a:rPr lang="en-US" b="1" dirty="0"/>
              <a:t>triggers</a:t>
            </a:r>
            <a:r>
              <a:rPr lang="en-US" dirty="0"/>
              <a:t>, cause inflammation and constriction of the airways, making breathing difficult.</a:t>
            </a:r>
          </a:p>
          <a:p>
            <a:pPr>
              <a:buFont typeface="Wingdings" panose="05000000000000000000" pitchFamily="2" charset="2"/>
              <a:buChar char="v"/>
            </a:pPr>
            <a:r>
              <a:rPr lang="en-US" dirty="0"/>
              <a:t>With asthma, the airway becomes </a:t>
            </a:r>
            <a:r>
              <a:rPr lang="en-US" b="1" dirty="0"/>
              <a:t>inflamed</a:t>
            </a:r>
            <a:r>
              <a:rPr lang="en-US" dirty="0"/>
              <a:t> and </a:t>
            </a:r>
            <a:r>
              <a:rPr lang="en-US" b="1" dirty="0"/>
              <a:t>narrow</a:t>
            </a:r>
            <a:r>
              <a:rPr lang="en-US" dirty="0"/>
              <a:t>.</a:t>
            </a:r>
          </a:p>
          <a:p>
            <a:pPr>
              <a:buFont typeface="Wingdings" panose="05000000000000000000" pitchFamily="2" charset="2"/>
              <a:buChar char="v"/>
            </a:pPr>
            <a:r>
              <a:rPr lang="en-US" dirty="0"/>
              <a:t>Extra mucus is produced, dyspnea results.</a:t>
            </a:r>
          </a:p>
          <a:p>
            <a:pPr>
              <a:buFont typeface="Wingdings" panose="05000000000000000000" pitchFamily="2" charset="2"/>
              <a:buChar char="v"/>
            </a:pPr>
            <a:r>
              <a:rPr lang="en-US" dirty="0"/>
              <a:t>Wheezing and coughing are </a:t>
            </a:r>
            <a:r>
              <a:rPr lang="en-US" b="1" dirty="0"/>
              <a:t>common</a:t>
            </a:r>
            <a:r>
              <a:rPr lang="en-US" dirty="0"/>
              <a:t>.</a:t>
            </a:r>
          </a:p>
          <a:p>
            <a:pPr>
              <a:buFont typeface="Wingdings" panose="05000000000000000000" pitchFamily="2" charset="2"/>
              <a:buChar char="v"/>
            </a:pPr>
            <a:r>
              <a:rPr lang="en-US" dirty="0"/>
              <a:t>So are pain and tightness in the chest.</a:t>
            </a:r>
          </a:p>
          <a:p>
            <a:pPr>
              <a:buFont typeface="Wingdings" panose="05000000000000000000" pitchFamily="2" charset="2"/>
              <a:buChar char="v"/>
            </a:pPr>
            <a:r>
              <a:rPr lang="en-US" b="1" dirty="0"/>
              <a:t>Asthma</a:t>
            </a:r>
            <a:r>
              <a:rPr lang="en-US" dirty="0"/>
              <a:t> usually is </a:t>
            </a:r>
            <a:r>
              <a:rPr lang="en-US" b="1" u="sng" dirty="0"/>
              <a:t>triggered</a:t>
            </a:r>
            <a:r>
              <a:rPr lang="en-US" dirty="0"/>
              <a:t> by allergies. </a:t>
            </a:r>
          </a:p>
          <a:p>
            <a:pPr>
              <a:buFont typeface="Wingdings" panose="05000000000000000000" pitchFamily="2" charset="2"/>
              <a:buChar char="v"/>
            </a:pPr>
            <a:r>
              <a:rPr lang="en-US" b="1" dirty="0"/>
              <a:t>Common</a:t>
            </a:r>
            <a:r>
              <a:rPr lang="en-US" dirty="0"/>
              <a:t> </a:t>
            </a:r>
            <a:r>
              <a:rPr lang="en-US" b="1" dirty="0"/>
              <a:t>triggers</a:t>
            </a:r>
            <a:r>
              <a:rPr lang="en-US" dirty="0"/>
              <a:t> include exercise, temperature extremes, allergies, irritants (such as dust, smoke or pollution),</a:t>
            </a:r>
          </a:p>
          <a:p>
            <a:pPr>
              <a:buFont typeface="Wingdings" panose="05000000000000000000" pitchFamily="2" charset="2"/>
              <a:buChar char="v"/>
            </a:pPr>
            <a:r>
              <a:rPr lang="en-US" dirty="0"/>
              <a:t>Other </a:t>
            </a:r>
            <a:r>
              <a:rPr lang="en-US" b="1" u="sng" dirty="0"/>
              <a:t>triggers</a:t>
            </a:r>
            <a:r>
              <a:rPr lang="en-US" dirty="0"/>
              <a:t> include air pollutants and irritants, smoking and secondhand smoke, respiratory infections, exertion, and cold air. Sudden attacks (asthma attacks) can occur.</a:t>
            </a:r>
          </a:p>
          <a:p>
            <a:pPr>
              <a:buFont typeface="Wingdings" panose="05000000000000000000" pitchFamily="2" charset="2"/>
              <a:buChar char="v"/>
            </a:pPr>
            <a:r>
              <a:rPr lang="en-US" dirty="0"/>
              <a:t>There is shortness of breath, wheezing, coughing, rapid pulse, sweating, and cyanosis.</a:t>
            </a:r>
          </a:p>
          <a:p>
            <a:pPr>
              <a:buFont typeface="Wingdings" panose="05000000000000000000" pitchFamily="2" charset="2"/>
              <a:buChar char="v"/>
            </a:pPr>
            <a:r>
              <a:rPr lang="en-US" dirty="0"/>
              <a:t>The person gasps for air and is very frightened.</a:t>
            </a:r>
          </a:p>
          <a:p>
            <a:pPr>
              <a:buFont typeface="Wingdings" panose="05000000000000000000" pitchFamily="2" charset="2"/>
              <a:buChar char="v"/>
            </a:pPr>
            <a:r>
              <a:rPr lang="en-US" dirty="0"/>
              <a:t>perfume or cologne, and stress or anxiety.</a:t>
            </a:r>
            <a:endParaRPr lang="ar-SA" dirty="0"/>
          </a:p>
        </p:txBody>
      </p:sp>
      <p:sp>
        <p:nvSpPr>
          <p:cNvPr id="4" name="Rectangle 3">
            <a:extLst>
              <a:ext uri="{FF2B5EF4-FFF2-40B4-BE49-F238E27FC236}">
                <a16:creationId xmlns:a16="http://schemas.microsoft.com/office/drawing/2014/main" id="{17BBE562-C11E-5860-EA57-4C2FD74AC3F7}"/>
              </a:ext>
            </a:extLst>
          </p:cNvPr>
          <p:cNvSpPr/>
          <p:nvPr/>
        </p:nvSpPr>
        <p:spPr>
          <a:xfrm>
            <a:off x="4129869" y="-74055"/>
            <a:ext cx="2826799"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effectLst>
                  <a:outerShdw blurRad="12700" dist="38100" dir="2700000" algn="tl" rotWithShape="0">
                    <a:schemeClr val="bg1">
                      <a:lumMod val="50000"/>
                    </a:schemeClr>
                  </a:outerShdw>
                </a:effectLst>
              </a:rPr>
              <a:t>Asthma:</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519061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33EBB-16B1-E344-03A5-A2673506EABF}"/>
              </a:ext>
            </a:extLst>
          </p:cNvPr>
          <p:cNvSpPr>
            <a:spLocks noGrp="1"/>
          </p:cNvSpPr>
          <p:nvPr>
            <p:ph type="title"/>
          </p:nvPr>
        </p:nvSpPr>
        <p:spPr/>
        <p:txBody>
          <a:bodyPr/>
          <a:lstStyle/>
          <a:p>
            <a:r>
              <a:rPr lang="en-US" sz="4400" b="1" dirty="0">
                <a:ln w="9525">
                  <a:solidFill>
                    <a:schemeClr val="bg1"/>
                  </a:solidFill>
                  <a:prstDash val="solid"/>
                </a:ln>
                <a:effectLst>
                  <a:outerShdw blurRad="12700" dist="38100" dir="2700000" algn="tl" rotWithShape="0">
                    <a:schemeClr val="bg1">
                      <a:lumMod val="50000"/>
                    </a:schemeClr>
                  </a:outerShdw>
                </a:effectLst>
              </a:rPr>
              <a:t>Signs and symptoms of Asthma:</a:t>
            </a:r>
            <a:br>
              <a:rPr lang="en-U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br>
            <a:endParaRPr lang="ar-SA" dirty="0"/>
          </a:p>
        </p:txBody>
      </p:sp>
      <p:sp>
        <p:nvSpPr>
          <p:cNvPr id="3" name="Content Placeholder 2">
            <a:extLst>
              <a:ext uri="{FF2B5EF4-FFF2-40B4-BE49-F238E27FC236}">
                <a16:creationId xmlns:a16="http://schemas.microsoft.com/office/drawing/2014/main" id="{A1D1576C-29E8-8DD7-49BA-8BCF5336E58D}"/>
              </a:ext>
            </a:extLst>
          </p:cNvPr>
          <p:cNvSpPr>
            <a:spLocks noGrp="1"/>
          </p:cNvSpPr>
          <p:nvPr>
            <p:ph idx="1"/>
          </p:nvPr>
        </p:nvSpPr>
        <p:spPr>
          <a:xfrm>
            <a:off x="524300" y="1253331"/>
            <a:ext cx="11014881" cy="4351338"/>
          </a:xfrm>
        </p:spPr>
        <p:txBody>
          <a:bodyPr/>
          <a:lstStyle/>
          <a:p>
            <a:pPr>
              <a:buFont typeface="Wingdings" panose="05000000000000000000" pitchFamily="2" charset="2"/>
              <a:buChar char="Ø"/>
            </a:pPr>
            <a:r>
              <a:rPr lang="en-US" dirty="0"/>
              <a:t> Symptoms are </a:t>
            </a:r>
            <a:r>
              <a:rPr lang="en-US" b="1" dirty="0"/>
              <a:t>mild</a:t>
            </a:r>
            <a:r>
              <a:rPr lang="en-US" dirty="0"/>
              <a:t> to </a:t>
            </a:r>
            <a:r>
              <a:rPr lang="en-US" b="1" dirty="0"/>
              <a:t>severe</a:t>
            </a:r>
            <a:r>
              <a:rPr lang="en-US" dirty="0"/>
              <a:t>.</a:t>
            </a:r>
          </a:p>
          <a:p>
            <a:pPr>
              <a:buFont typeface="Wingdings" panose="05000000000000000000" pitchFamily="2" charset="2"/>
              <a:buChar char="Ø"/>
            </a:pPr>
            <a:r>
              <a:rPr lang="en-US" dirty="0"/>
              <a:t>However, when an asthma attack does occur, it can be very frightening for the person.</a:t>
            </a:r>
          </a:p>
          <a:p>
            <a:pPr>
              <a:buFont typeface="Wingdings" panose="05000000000000000000" pitchFamily="2" charset="2"/>
              <a:buChar char="Ø"/>
            </a:pPr>
            <a:r>
              <a:rPr lang="en-US" dirty="0"/>
              <a:t>Signs of an asthma attack include wheezing; rapid, shallow breathing (or difficulty breathing); sweating; and an inability to talk.</a:t>
            </a:r>
          </a:p>
          <a:p>
            <a:pPr marL="0" indent="0">
              <a:buNone/>
            </a:pPr>
            <a:endParaRPr lang="ar-SA" dirty="0"/>
          </a:p>
        </p:txBody>
      </p:sp>
      <p:pic>
        <p:nvPicPr>
          <p:cNvPr id="5" name="Picture 4" descr="A diagram of asthma symptoms&#10;&#10;Description automatically generated">
            <a:extLst>
              <a:ext uri="{FF2B5EF4-FFF2-40B4-BE49-F238E27FC236}">
                <a16:creationId xmlns:a16="http://schemas.microsoft.com/office/drawing/2014/main" id="{7DAE02DD-13A4-D587-7654-ADD431D4FC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596047"/>
            <a:ext cx="9776786" cy="3261953"/>
          </a:xfrm>
          <a:prstGeom prst="rect">
            <a:avLst/>
          </a:prstGeom>
        </p:spPr>
      </p:pic>
    </p:spTree>
    <p:extLst>
      <p:ext uri="{BB962C8B-B14F-4D97-AF65-F5344CB8AC3E}">
        <p14:creationId xmlns:p14="http://schemas.microsoft.com/office/powerpoint/2010/main" val="3232861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02AB5-FE63-D306-CF43-4F9349DC1266}"/>
              </a:ext>
            </a:extLst>
          </p:cNvPr>
          <p:cNvSpPr>
            <a:spLocks noGrp="1"/>
          </p:cNvSpPr>
          <p:nvPr>
            <p:ph type="title"/>
          </p:nvPr>
        </p:nvSpPr>
        <p:spPr>
          <a:xfrm>
            <a:off x="0" y="-269496"/>
            <a:ext cx="10515600" cy="1325563"/>
          </a:xfrm>
        </p:spPr>
        <p:txBody>
          <a:bodyPr/>
          <a:lstStyle/>
          <a:p>
            <a:r>
              <a:rPr lang="en-US" sz="4400" b="1" dirty="0">
                <a:ln w="9525">
                  <a:solidFill>
                    <a:schemeClr val="bg1"/>
                  </a:solidFill>
                  <a:prstDash val="solid"/>
                </a:ln>
                <a:effectLst>
                  <a:outerShdw blurRad="12700" dist="38100" dir="2700000" algn="tl" rotWithShape="0">
                    <a:schemeClr val="bg1">
                      <a:lumMod val="50000"/>
                    </a:schemeClr>
                  </a:outerShdw>
                </a:effectLst>
              </a:rPr>
              <a:t>Measure </a:t>
            </a:r>
            <a:r>
              <a:rPr lang="en-US" b="1" dirty="0">
                <a:ln w="9525">
                  <a:solidFill>
                    <a:schemeClr val="bg1"/>
                  </a:solidFill>
                  <a:prstDash val="solid"/>
                </a:ln>
                <a:effectLst>
                  <a:outerShdw blurRad="12700" dist="38100" dir="2700000" algn="tl" rotWithShape="0">
                    <a:schemeClr val="bg1">
                      <a:lumMod val="50000"/>
                    </a:schemeClr>
                  </a:outerShdw>
                </a:effectLst>
              </a:rPr>
              <a:t>Care of </a:t>
            </a:r>
            <a:r>
              <a:rPr lang="en-US" sz="4400" b="1" dirty="0">
                <a:ln w="9525">
                  <a:solidFill>
                    <a:schemeClr val="bg1"/>
                  </a:solidFill>
                  <a:prstDash val="solid"/>
                </a:ln>
                <a:effectLst>
                  <a:outerShdw blurRad="12700" dist="38100" dir="2700000" algn="tl" rotWithShape="0">
                    <a:schemeClr val="bg1">
                      <a:lumMod val="50000"/>
                    </a:schemeClr>
                  </a:outerShdw>
                </a:effectLst>
              </a:rPr>
              <a:t>Asthma:</a:t>
            </a:r>
            <a:endParaRPr lang="ar-SA" dirty="0"/>
          </a:p>
        </p:txBody>
      </p:sp>
      <p:sp>
        <p:nvSpPr>
          <p:cNvPr id="3" name="Content Placeholder 2">
            <a:extLst>
              <a:ext uri="{FF2B5EF4-FFF2-40B4-BE49-F238E27FC236}">
                <a16:creationId xmlns:a16="http://schemas.microsoft.com/office/drawing/2014/main" id="{46B0AF16-C836-4822-6BDB-F74E508C271E}"/>
              </a:ext>
            </a:extLst>
          </p:cNvPr>
          <p:cNvSpPr>
            <a:spLocks noGrp="1"/>
          </p:cNvSpPr>
          <p:nvPr>
            <p:ph idx="1"/>
          </p:nvPr>
        </p:nvSpPr>
        <p:spPr>
          <a:xfrm>
            <a:off x="60278" y="836163"/>
            <a:ext cx="10515600" cy="5837592"/>
          </a:xfrm>
        </p:spPr>
        <p:txBody>
          <a:bodyPr>
            <a:normAutofit fontScale="92500" lnSpcReduction="20000"/>
          </a:bodyPr>
          <a:lstStyle/>
          <a:p>
            <a:pPr>
              <a:buFont typeface="Wingdings" panose="05000000000000000000" pitchFamily="2" charset="2"/>
              <a:buChar char="ü"/>
            </a:pPr>
            <a:r>
              <a:rPr lang="en-US" dirty="0"/>
              <a:t> </a:t>
            </a:r>
            <a:r>
              <a:rPr lang="en-US" b="1" dirty="0"/>
              <a:t>Asthma</a:t>
            </a:r>
            <a:r>
              <a:rPr lang="en-US" dirty="0"/>
              <a:t> is treated with drugs.</a:t>
            </a:r>
          </a:p>
          <a:p>
            <a:pPr>
              <a:buFont typeface="Wingdings" panose="05000000000000000000" pitchFamily="2" charset="2"/>
              <a:buChar char="ü"/>
            </a:pPr>
            <a:r>
              <a:rPr lang="en-US" dirty="0"/>
              <a:t>Severe attacks may require emergency care.</a:t>
            </a:r>
          </a:p>
          <a:p>
            <a:pPr>
              <a:buFont typeface="Wingdings" panose="05000000000000000000" pitchFamily="2" charset="2"/>
              <a:buChar char="ü"/>
            </a:pPr>
            <a:r>
              <a:rPr lang="en-US" dirty="0"/>
              <a:t>People who have asthma usually know what can trigger an attack and take measures to avoid these triggers.</a:t>
            </a:r>
          </a:p>
          <a:p>
            <a:pPr>
              <a:buFont typeface="Wingdings" panose="05000000000000000000" pitchFamily="2" charset="2"/>
              <a:buChar char="ü"/>
            </a:pPr>
            <a:r>
              <a:rPr lang="en-US" dirty="0"/>
              <a:t>Many people who have been diagnosed with asthma also take medication on a regular basis to prevent asthma attacks.</a:t>
            </a:r>
          </a:p>
          <a:p>
            <a:pPr>
              <a:buFont typeface="Wingdings" panose="05000000000000000000" pitchFamily="2" charset="2"/>
              <a:buChar char="ü"/>
            </a:pPr>
            <a:r>
              <a:rPr lang="en-US" dirty="0"/>
              <a:t>A person who has been diagnosed with asthma may take </a:t>
            </a:r>
            <a:r>
              <a:rPr lang="en-US" b="1" dirty="0"/>
              <a:t>two</a:t>
            </a:r>
            <a:r>
              <a:rPr lang="en-US" dirty="0"/>
              <a:t> </a:t>
            </a:r>
            <a:r>
              <a:rPr lang="en-US" b="1" dirty="0"/>
              <a:t>forms</a:t>
            </a:r>
            <a:r>
              <a:rPr lang="en-US" dirty="0"/>
              <a:t> of medication. </a:t>
            </a:r>
          </a:p>
          <a:p>
            <a:pPr>
              <a:buFont typeface="Wingdings" panose="05000000000000000000" pitchFamily="2" charset="2"/>
              <a:buChar char="ü"/>
            </a:pPr>
            <a:r>
              <a:rPr lang="en-US" dirty="0"/>
              <a:t>Long-term control medications are taken every day, whether the person has symptoms or not. These medications help prevent asthma attacks.</a:t>
            </a:r>
          </a:p>
          <a:p>
            <a:pPr>
              <a:buFont typeface="Wingdings" panose="05000000000000000000" pitchFamily="2" charset="2"/>
              <a:buChar char="ü"/>
            </a:pPr>
            <a:r>
              <a:rPr lang="en-US" dirty="0"/>
              <a:t>A person who is experiencing an acute asthma attack may also need to take a quick-relief (or rescue) medication to open the airways right away. </a:t>
            </a:r>
          </a:p>
          <a:p>
            <a:pPr>
              <a:buFont typeface="Wingdings" panose="05000000000000000000" pitchFamily="2" charset="2"/>
              <a:buChar char="ü"/>
            </a:pPr>
            <a:r>
              <a:rPr lang="en-US" dirty="0"/>
              <a:t>Both long-term control medications and quick-relief medications may be given through an </a:t>
            </a:r>
            <a:r>
              <a:rPr lang="en-US" b="1" dirty="0"/>
              <a:t>inhaler</a:t>
            </a:r>
            <a:r>
              <a:rPr lang="en-US" dirty="0"/>
              <a:t> or </a:t>
            </a:r>
            <a:r>
              <a:rPr lang="en-US" b="1" dirty="0"/>
              <a:t>orally</a:t>
            </a:r>
            <a:r>
              <a:rPr lang="en-US" dirty="0"/>
              <a:t>.</a:t>
            </a:r>
          </a:p>
          <a:p>
            <a:pPr>
              <a:buFont typeface="Wingdings" panose="05000000000000000000" pitchFamily="2" charset="2"/>
              <a:buChar char="ü"/>
            </a:pPr>
            <a:endParaRPr lang="ar-SA" dirty="0"/>
          </a:p>
        </p:txBody>
      </p:sp>
    </p:spTree>
    <p:extLst>
      <p:ext uri="{BB962C8B-B14F-4D97-AF65-F5344CB8AC3E}">
        <p14:creationId xmlns:p14="http://schemas.microsoft.com/office/powerpoint/2010/main" val="1993736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E80ABC0-D5D0-A595-1320-6EA0328CEC63}"/>
              </a:ext>
            </a:extLst>
          </p:cNvPr>
          <p:cNvSpPr/>
          <p:nvPr/>
        </p:nvSpPr>
        <p:spPr>
          <a:xfrm>
            <a:off x="481013" y="3752849"/>
            <a:ext cx="3290887" cy="2452687"/>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600" b="1" cap="none" spc="0">
                <a:ln w="9525">
                  <a:solidFill>
                    <a:schemeClr val="bg1"/>
                  </a:solidFill>
                  <a:prstDash val="solid"/>
                </a:ln>
                <a:effectLst>
                  <a:outerShdw blurRad="12700" dist="38100" dir="2700000" algn="tl" rotWithShape="0">
                    <a:schemeClr val="bg1">
                      <a:lumMod val="50000"/>
                    </a:schemeClr>
                  </a:outerShdw>
                </a:effectLst>
                <a:latin typeface="+mj-lt"/>
                <a:ea typeface="+mj-ea"/>
                <a:cs typeface="+mj-cs"/>
              </a:rPr>
              <a:t>Sleep Apnea:</a:t>
            </a:r>
          </a:p>
        </p:txBody>
      </p:sp>
      <p:pic>
        <p:nvPicPr>
          <p:cNvPr id="6" name="Picture 5" descr="A person writing on a screen&#10;&#10;Description automatically generated">
            <a:extLst>
              <a:ext uri="{FF2B5EF4-FFF2-40B4-BE49-F238E27FC236}">
                <a16:creationId xmlns:a16="http://schemas.microsoft.com/office/drawing/2014/main" id="{9C7AD1E5-421B-BCBC-8C51-A7DDAECD288D}"/>
              </a:ext>
            </a:extLst>
          </p:cNvPr>
          <p:cNvPicPr>
            <a:picLocks noChangeAspect="1"/>
          </p:cNvPicPr>
          <p:nvPr/>
        </p:nvPicPr>
        <p:blipFill rotWithShape="1">
          <a:blip r:embed="rId2">
            <a:extLst>
              <a:ext uri="{28A0092B-C50C-407E-A947-70E740481C1C}">
                <a14:useLocalDpi xmlns:a14="http://schemas.microsoft.com/office/drawing/2010/main" val="0"/>
              </a:ext>
            </a:extLst>
          </a:blip>
          <a:srcRect t="20886" b="7079"/>
          <a:stretch/>
        </p:blipFill>
        <p:spPr>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3" name="Content Placeholder 2">
            <a:extLst>
              <a:ext uri="{FF2B5EF4-FFF2-40B4-BE49-F238E27FC236}">
                <a16:creationId xmlns:a16="http://schemas.microsoft.com/office/drawing/2014/main" id="{A77A3460-E596-B0DB-6388-662D38DD66D5}"/>
              </a:ext>
            </a:extLst>
          </p:cNvPr>
          <p:cNvSpPr>
            <a:spLocks noGrp="1"/>
          </p:cNvSpPr>
          <p:nvPr>
            <p:ph idx="1"/>
          </p:nvPr>
        </p:nvSpPr>
        <p:spPr>
          <a:xfrm>
            <a:off x="4223982" y="3752850"/>
            <a:ext cx="7485413" cy="2452687"/>
          </a:xfrm>
        </p:spPr>
        <p:txBody>
          <a:bodyPr vert="horz" lIns="91440" tIns="45720" rIns="91440" bIns="45720" rtlCol="0" anchor="ctr">
            <a:normAutofit/>
          </a:bodyPr>
          <a:lstStyle/>
          <a:p>
            <a:r>
              <a:rPr lang="en-US" sz="1500"/>
              <a:t> </a:t>
            </a:r>
            <a:r>
              <a:rPr lang="en-US" sz="1500" b="1"/>
              <a:t>S</a:t>
            </a:r>
            <a:r>
              <a:rPr lang="en-US" sz="1500" b="1" i="0">
                <a:effectLst/>
                <a:highlight>
                  <a:srgbClr val="FFFFFF"/>
                </a:highlight>
              </a:rPr>
              <a:t>leep</a:t>
            </a:r>
            <a:r>
              <a:rPr lang="en-US" sz="1500" b="0" i="0">
                <a:effectLst/>
                <a:highlight>
                  <a:srgbClr val="FFFFFF"/>
                </a:highlight>
              </a:rPr>
              <a:t> </a:t>
            </a:r>
            <a:r>
              <a:rPr lang="en-US" sz="1500" b="1" i="0">
                <a:effectLst/>
                <a:highlight>
                  <a:srgbClr val="FFFFFF"/>
                </a:highlight>
              </a:rPr>
              <a:t>apnea</a:t>
            </a:r>
            <a:r>
              <a:rPr lang="en-US" sz="1500" b="0" i="0">
                <a:effectLst/>
                <a:highlight>
                  <a:srgbClr val="FFFFFF"/>
                </a:highlight>
              </a:rPr>
              <a:t> is a sleep disorder that can affect anyone.</a:t>
            </a:r>
          </a:p>
          <a:p>
            <a:r>
              <a:rPr lang="en-US" sz="1500" b="0" i="0">
                <a:effectLst/>
                <a:highlight>
                  <a:srgbClr val="FFFFFF"/>
                </a:highlight>
              </a:rPr>
              <a:t> People who suffer from sleep apnea repeatedly start and stop breathing while they sleep. </a:t>
            </a:r>
          </a:p>
          <a:p>
            <a:r>
              <a:rPr lang="en-US" sz="1500" b="0" i="0">
                <a:effectLst/>
                <a:highlight>
                  <a:srgbClr val="FFFFFF"/>
                </a:highlight>
              </a:rPr>
              <a:t>There are two types of sleep apnea: </a:t>
            </a:r>
          </a:p>
          <a:p>
            <a:r>
              <a:rPr lang="en-US" sz="1500" b="0" i="0">
                <a:effectLst/>
                <a:highlight>
                  <a:srgbClr val="FFFFFF"/>
                </a:highlight>
              </a:rPr>
              <a:t>obstructive sleep apnea (more common) and central sleep apnea.</a:t>
            </a:r>
          </a:p>
          <a:p>
            <a:r>
              <a:rPr lang="en-US" sz="1500" b="0" i="0">
                <a:effectLst/>
                <a:highlight>
                  <a:srgbClr val="FFFFFF"/>
                </a:highlight>
              </a:rPr>
              <a:t>Generally, sleep apnea is diagnosed by a general practitioner who would refer you to a sleep disorder center for a nocturnal polysomnography, or sleep study test. Similar tests can also be performed at home. </a:t>
            </a:r>
            <a:endParaRPr lang="en-US" sz="1500"/>
          </a:p>
        </p:txBody>
      </p:sp>
    </p:spTree>
    <p:extLst>
      <p:ext uri="{BB962C8B-B14F-4D97-AF65-F5344CB8AC3E}">
        <p14:creationId xmlns:p14="http://schemas.microsoft.com/office/powerpoint/2010/main" val="16868505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131AEE-5538-84B7-F9D2-1366E4C150CE}"/>
              </a:ext>
            </a:extLst>
          </p:cNvPr>
          <p:cNvSpPr>
            <a:spLocks noGrp="1"/>
          </p:cNvSpPr>
          <p:nvPr>
            <p:ph idx="1"/>
          </p:nvPr>
        </p:nvSpPr>
        <p:spPr>
          <a:xfrm>
            <a:off x="230875" y="1061349"/>
            <a:ext cx="10515600" cy="5639701"/>
          </a:xfrm>
        </p:spPr>
        <p:txBody>
          <a:bodyPr>
            <a:normAutofit fontScale="92500" lnSpcReduction="20000"/>
          </a:bodyPr>
          <a:lstStyle/>
          <a:p>
            <a:pPr>
              <a:buFont typeface="Wingdings" panose="05000000000000000000" pitchFamily="2" charset="2"/>
              <a:buChar char="q"/>
            </a:pPr>
            <a:r>
              <a:rPr lang="en-US" dirty="0"/>
              <a:t> </a:t>
            </a:r>
            <a:r>
              <a:rPr lang="en-US" b="1" dirty="0"/>
              <a:t>Pneumonia: </a:t>
            </a:r>
            <a:r>
              <a:rPr lang="en-US" dirty="0"/>
              <a:t>is inflammation of the lungs.</a:t>
            </a:r>
          </a:p>
          <a:p>
            <a:pPr>
              <a:buFont typeface="Wingdings" panose="05000000000000000000" pitchFamily="2" charset="2"/>
              <a:buChar char="§"/>
            </a:pPr>
            <a:r>
              <a:rPr lang="en-US" dirty="0"/>
              <a:t>Because of the inflammation, the air sacs in the lungs begin to fill with fluid.</a:t>
            </a:r>
          </a:p>
          <a:p>
            <a:pPr>
              <a:buFont typeface="Wingdings" panose="05000000000000000000" pitchFamily="2" charset="2"/>
              <a:buChar char="§"/>
            </a:pPr>
            <a:r>
              <a:rPr lang="en-US" dirty="0"/>
              <a:t>Oxygen has trouble reaching the bloodstream.</a:t>
            </a:r>
          </a:p>
          <a:p>
            <a:pPr>
              <a:buFont typeface="Wingdings" panose="05000000000000000000" pitchFamily="2" charset="2"/>
              <a:buChar char="q"/>
            </a:pPr>
            <a:r>
              <a:rPr lang="en-US" dirty="0"/>
              <a:t> </a:t>
            </a:r>
            <a:r>
              <a:rPr lang="en-US" b="1" dirty="0"/>
              <a:t>Pneumonia</a:t>
            </a:r>
            <a:r>
              <a:rPr lang="en-US" dirty="0"/>
              <a:t> may be caused by </a:t>
            </a:r>
            <a:r>
              <a:rPr lang="en-US" b="1" dirty="0"/>
              <a:t>infection</a:t>
            </a:r>
            <a:r>
              <a:rPr lang="en-US" dirty="0"/>
              <a:t> with bacteria, viruses or fungi and is often a complication of the flu.</a:t>
            </a:r>
          </a:p>
          <a:p>
            <a:pPr>
              <a:buFont typeface="Wingdings" panose="05000000000000000000" pitchFamily="2" charset="2"/>
              <a:buChar char="q"/>
            </a:pPr>
            <a:r>
              <a:rPr lang="en-US" dirty="0"/>
              <a:t> A person may also </a:t>
            </a:r>
            <a:r>
              <a:rPr lang="en-US" b="1" dirty="0"/>
              <a:t>develop</a:t>
            </a:r>
            <a:r>
              <a:rPr lang="en-US" dirty="0"/>
              <a:t> </a:t>
            </a:r>
            <a:r>
              <a:rPr lang="en-US" b="1" dirty="0">
                <a:highlight>
                  <a:srgbClr val="FFFF00"/>
                </a:highlight>
              </a:rPr>
              <a:t>aspiration pneumonia</a:t>
            </a:r>
            <a:r>
              <a:rPr lang="en-US" dirty="0"/>
              <a:t>, which occurs when </a:t>
            </a:r>
            <a:r>
              <a:rPr lang="en-US" b="1" dirty="0"/>
              <a:t>foreign</a:t>
            </a:r>
            <a:r>
              <a:rPr lang="en-US" dirty="0"/>
              <a:t> </a:t>
            </a:r>
            <a:r>
              <a:rPr lang="en-US" b="1" dirty="0"/>
              <a:t>material</a:t>
            </a:r>
            <a:r>
              <a:rPr lang="en-US" dirty="0"/>
              <a:t> (such as food, fluid or vomit) is inhaled into the lungs. </a:t>
            </a:r>
          </a:p>
          <a:p>
            <a:pPr>
              <a:buFont typeface="Wingdings" panose="05000000000000000000" pitchFamily="2" charset="2"/>
              <a:buChar char="§"/>
            </a:pPr>
            <a:r>
              <a:rPr lang="en-US" dirty="0"/>
              <a:t>The </a:t>
            </a:r>
            <a:r>
              <a:rPr lang="en-US" b="1" dirty="0"/>
              <a:t>foreign</a:t>
            </a:r>
            <a:r>
              <a:rPr lang="en-US" dirty="0"/>
              <a:t> </a:t>
            </a:r>
            <a:r>
              <a:rPr lang="en-US" b="1" dirty="0"/>
              <a:t>material</a:t>
            </a:r>
            <a:r>
              <a:rPr lang="en-US" dirty="0"/>
              <a:t> can damage the lung tissue or introduce bacteria that can cause an infection.</a:t>
            </a:r>
          </a:p>
          <a:p>
            <a:pPr>
              <a:buFont typeface="Wingdings" panose="05000000000000000000" pitchFamily="2" charset="2"/>
              <a:buChar char="§"/>
            </a:pPr>
            <a:r>
              <a:rPr lang="en-US" dirty="0"/>
              <a:t>People who are in a </a:t>
            </a:r>
            <a:r>
              <a:rPr lang="en-US" b="1" dirty="0"/>
              <a:t>coma</a:t>
            </a:r>
            <a:r>
              <a:rPr lang="en-US" dirty="0"/>
              <a:t> or who are receiving nutrition through a </a:t>
            </a:r>
            <a:r>
              <a:rPr lang="en-US" b="1" dirty="0"/>
              <a:t>feeding</a:t>
            </a:r>
            <a:r>
              <a:rPr lang="en-US" dirty="0"/>
              <a:t> </a:t>
            </a:r>
            <a:r>
              <a:rPr lang="en-US" b="1" dirty="0"/>
              <a:t>tube</a:t>
            </a:r>
            <a:r>
              <a:rPr lang="en-US" dirty="0"/>
              <a:t> are especially at risk for developing </a:t>
            </a:r>
            <a:r>
              <a:rPr lang="en-US" b="1" dirty="0"/>
              <a:t>aspiration</a:t>
            </a:r>
            <a:r>
              <a:rPr lang="en-US" dirty="0"/>
              <a:t> </a:t>
            </a:r>
            <a:r>
              <a:rPr lang="en-US" b="1" dirty="0"/>
              <a:t>pneumonia</a:t>
            </a:r>
          </a:p>
          <a:p>
            <a:pPr>
              <a:buFont typeface="Wingdings" panose="05000000000000000000" pitchFamily="2" charset="2"/>
              <a:buChar char="q"/>
            </a:pPr>
            <a:r>
              <a:rPr lang="en-US" b="1" dirty="0"/>
              <a:t> </a:t>
            </a:r>
            <a:r>
              <a:rPr lang="en-US" dirty="0"/>
              <a:t>Position for this person it is semi-fowler position.</a:t>
            </a:r>
            <a:endParaRPr lang="ar-SA" b="1" dirty="0"/>
          </a:p>
        </p:txBody>
      </p:sp>
      <p:sp>
        <p:nvSpPr>
          <p:cNvPr id="4" name="Rectangle 3">
            <a:extLst>
              <a:ext uri="{FF2B5EF4-FFF2-40B4-BE49-F238E27FC236}">
                <a16:creationId xmlns:a16="http://schemas.microsoft.com/office/drawing/2014/main" id="{8F781961-2F16-FDE7-A9FB-E3F7FEB2B64D}"/>
              </a:ext>
            </a:extLst>
          </p:cNvPr>
          <p:cNvSpPr/>
          <p:nvPr/>
        </p:nvSpPr>
        <p:spPr>
          <a:xfrm>
            <a:off x="3306518" y="0"/>
            <a:ext cx="3982180"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Pneumonia:</a:t>
            </a:r>
          </a:p>
        </p:txBody>
      </p:sp>
    </p:spTree>
    <p:extLst>
      <p:ext uri="{BB962C8B-B14F-4D97-AF65-F5344CB8AC3E}">
        <p14:creationId xmlns:p14="http://schemas.microsoft.com/office/powerpoint/2010/main" val="3880001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D5F8324-A3E5-9E87-15C2-3587A16E4721}"/>
              </a:ext>
            </a:extLst>
          </p:cNvPr>
          <p:cNvSpPr>
            <a:spLocks noGrp="1"/>
          </p:cNvSpPr>
          <p:nvPr>
            <p:ph type="title"/>
          </p:nvPr>
        </p:nvSpPr>
        <p:spPr>
          <a:xfrm>
            <a:off x="483358" y="-380712"/>
            <a:ext cx="6155988" cy="1182927"/>
          </a:xfrm>
        </p:spPr>
        <p:txBody>
          <a:bodyPr anchor="b">
            <a:normAutofit/>
          </a:bodyPr>
          <a:lstStyle/>
          <a:p>
            <a:r>
              <a:rPr lang="en-US" sz="5200" b="1" dirty="0">
                <a:effectLst>
                  <a:outerShdw blurRad="38100" dist="38100" dir="2700000" algn="tl">
                    <a:srgbClr val="000000">
                      <a:alpha val="43137"/>
                    </a:srgbClr>
                  </a:outerShdw>
                </a:effectLst>
              </a:rPr>
              <a:t>Learning Objectives:</a:t>
            </a:r>
            <a:endParaRPr lang="ar-SA" sz="5200" b="1" dirty="0">
              <a:effectLst>
                <a:outerShdw blurRad="38100" dist="38100" dir="2700000" algn="tl">
                  <a:srgbClr val="000000">
                    <a:alpha val="43137"/>
                  </a:srgbClr>
                </a:outerShdw>
              </a:effectLst>
            </a:endParaRPr>
          </a:p>
        </p:txBody>
      </p:sp>
      <p:cxnSp>
        <p:nvCxnSpPr>
          <p:cNvPr id="16" name="Straight Connector 15">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976AF71-F124-F9A4-F537-93623C807A01}"/>
              </a:ext>
            </a:extLst>
          </p:cNvPr>
          <p:cNvSpPr>
            <a:spLocks noGrp="1"/>
          </p:cNvSpPr>
          <p:nvPr>
            <p:ph idx="1"/>
          </p:nvPr>
        </p:nvSpPr>
        <p:spPr>
          <a:xfrm>
            <a:off x="87268" y="1182927"/>
            <a:ext cx="7118749" cy="4868599"/>
          </a:xfrm>
        </p:spPr>
        <p:txBody>
          <a:bodyPr anchor="t">
            <a:normAutofit/>
          </a:bodyPr>
          <a:lstStyle/>
          <a:p>
            <a:pPr>
              <a:buFont typeface="Wingdings" panose="05000000000000000000" pitchFamily="2" charset="2"/>
              <a:buChar char="Ø"/>
            </a:pPr>
            <a:r>
              <a:rPr lang="en-US" sz="2400" dirty="0">
                <a:solidFill>
                  <a:schemeClr val="tx1">
                    <a:alpha val="80000"/>
                  </a:schemeClr>
                </a:solidFill>
              </a:rPr>
              <a:t> Review the respiratory body system structure and function.</a:t>
            </a:r>
          </a:p>
          <a:p>
            <a:pPr>
              <a:buFont typeface="Wingdings" panose="05000000000000000000" pitchFamily="2" charset="2"/>
              <a:buChar char="Ø"/>
            </a:pPr>
            <a:r>
              <a:rPr lang="en-US" sz="2400" dirty="0">
                <a:solidFill>
                  <a:schemeClr val="tx1">
                    <a:alpha val="80000"/>
                  </a:schemeClr>
                </a:solidFill>
              </a:rPr>
              <a:t> Mention Respiratory disorders.</a:t>
            </a:r>
          </a:p>
          <a:p>
            <a:pPr>
              <a:buFont typeface="Wingdings" panose="05000000000000000000" pitchFamily="2" charset="2"/>
              <a:buChar char="Ø"/>
            </a:pPr>
            <a:r>
              <a:rPr lang="en-US" sz="2400" dirty="0">
                <a:solidFill>
                  <a:schemeClr val="tx1">
                    <a:alpha val="80000"/>
                  </a:schemeClr>
                </a:solidFill>
              </a:rPr>
              <a:t>Describe chronic obstructive pulmonary disease (COPD) sign and symptoms and plan of care .</a:t>
            </a:r>
          </a:p>
          <a:p>
            <a:pPr>
              <a:buFont typeface="Wingdings" panose="05000000000000000000" pitchFamily="2" charset="2"/>
              <a:buChar char="Ø"/>
            </a:pPr>
            <a:r>
              <a:rPr lang="en-US" sz="2400" dirty="0">
                <a:solidFill>
                  <a:schemeClr val="tx1">
                    <a:alpha val="80000"/>
                  </a:schemeClr>
                </a:solidFill>
              </a:rPr>
              <a:t>Explain Asthma sign and symptoms and measure care.</a:t>
            </a:r>
          </a:p>
          <a:p>
            <a:pPr>
              <a:buFont typeface="Wingdings" panose="05000000000000000000" pitchFamily="2" charset="2"/>
              <a:buChar char="Ø"/>
            </a:pPr>
            <a:r>
              <a:rPr lang="en-US" sz="2400" dirty="0">
                <a:solidFill>
                  <a:schemeClr val="tx1">
                    <a:alpha val="80000"/>
                  </a:schemeClr>
                </a:solidFill>
              </a:rPr>
              <a:t> Mention Sleep Apnea</a:t>
            </a:r>
          </a:p>
          <a:p>
            <a:pPr>
              <a:buFont typeface="Wingdings" panose="05000000000000000000" pitchFamily="2" charset="2"/>
              <a:buChar char="Ø"/>
            </a:pPr>
            <a:r>
              <a:rPr lang="en-US" sz="2400" dirty="0">
                <a:solidFill>
                  <a:schemeClr val="tx1">
                    <a:alpha val="80000"/>
                  </a:schemeClr>
                </a:solidFill>
              </a:rPr>
              <a:t>Explain pneumonia sign and symptoms and measure care.</a:t>
            </a:r>
          </a:p>
          <a:p>
            <a:pPr>
              <a:buFont typeface="Wingdings" panose="05000000000000000000" pitchFamily="2" charset="2"/>
              <a:buChar char="Ø"/>
            </a:pPr>
            <a:endParaRPr lang="en-US" sz="2400" dirty="0">
              <a:solidFill>
                <a:schemeClr val="tx1">
                  <a:alpha val="80000"/>
                </a:schemeClr>
              </a:solidFill>
            </a:endParaRPr>
          </a:p>
          <a:p>
            <a:pPr>
              <a:buFont typeface="Wingdings" panose="05000000000000000000" pitchFamily="2" charset="2"/>
              <a:buChar char="Ø"/>
            </a:pPr>
            <a:endParaRPr lang="ar-SA" sz="2400" dirty="0">
              <a:solidFill>
                <a:schemeClr val="tx1">
                  <a:alpha val="80000"/>
                </a:schemeClr>
              </a:solidFill>
            </a:endParaRPr>
          </a:p>
        </p:txBody>
      </p:sp>
      <p:pic>
        <p:nvPicPr>
          <p:cNvPr id="9" name="Graphic 8" descr="Lungs outline">
            <a:extLst>
              <a:ext uri="{FF2B5EF4-FFF2-40B4-BE49-F238E27FC236}">
                <a16:creationId xmlns:a16="http://schemas.microsoft.com/office/drawing/2014/main" id="{51C493B7-8801-9347-1E5C-D3B7832187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2653" y="1980885"/>
            <a:ext cx="3548404" cy="3548404"/>
          </a:xfrm>
          <a:prstGeom prst="rect">
            <a:avLst/>
          </a:prstGeom>
        </p:spPr>
      </p:pic>
      <p:sp>
        <p:nvSpPr>
          <p:cNvPr id="18"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24552" y="1899284"/>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1"/>
          </a:solidFill>
          <a:ln w="603" cap="flat">
            <a:noFill/>
            <a:prstDash val="solid"/>
            <a:miter/>
          </a:ln>
        </p:spPr>
        <p:txBody>
          <a:bodyPr rtlCol="0" anchor="ctr"/>
          <a:lstStyle/>
          <a:p>
            <a:endParaRPr lang="en-US"/>
          </a:p>
        </p:txBody>
      </p:sp>
      <p:sp>
        <p:nvSpPr>
          <p:cNvPr id="2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6862" y="218992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1"/>
          </a:solidFill>
          <a:ln w="422" cap="flat">
            <a:noFill/>
            <a:prstDash val="solid"/>
            <a:miter/>
          </a:ln>
        </p:spPr>
        <p:txBody>
          <a:bodyPr rtlCol="0" anchor="ctr"/>
          <a:lstStyle/>
          <a:p>
            <a:endParaRPr lang="en-US"/>
          </a:p>
        </p:txBody>
      </p:sp>
    </p:spTree>
    <p:extLst>
      <p:ext uri="{BB962C8B-B14F-4D97-AF65-F5344CB8AC3E}">
        <p14:creationId xmlns:p14="http://schemas.microsoft.com/office/powerpoint/2010/main" val="3391739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up of a note&#10;&#10;Description automatically generated">
            <a:extLst>
              <a:ext uri="{FF2B5EF4-FFF2-40B4-BE49-F238E27FC236}">
                <a16:creationId xmlns:a16="http://schemas.microsoft.com/office/drawing/2014/main" id="{89A5F52B-7A0E-D3D6-651D-0F7C552381E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3955" y="616076"/>
            <a:ext cx="10515600" cy="5798372"/>
          </a:xfrm>
        </p:spPr>
      </p:pic>
    </p:spTree>
    <p:extLst>
      <p:ext uri="{BB962C8B-B14F-4D97-AF65-F5344CB8AC3E}">
        <p14:creationId xmlns:p14="http://schemas.microsoft.com/office/powerpoint/2010/main" val="2113549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hand touching a magnifying glass over a search bar&#10;&#10;Description automatically generated">
            <a:extLst>
              <a:ext uri="{FF2B5EF4-FFF2-40B4-BE49-F238E27FC236}">
                <a16:creationId xmlns:a16="http://schemas.microsoft.com/office/drawing/2014/main" id="{33828854-CB8C-1C65-28F6-1EE0667BC3B9}"/>
              </a:ext>
            </a:extLst>
          </p:cNvPr>
          <p:cNvPicPr>
            <a:picLocks noChangeAspect="1"/>
          </p:cNvPicPr>
          <p:nvPr/>
        </p:nvPicPr>
        <p:blipFill rotWithShape="1">
          <a:blip r:embed="rId2">
            <a:extLst>
              <a:ext uri="{28A0092B-C50C-407E-A947-70E740481C1C}">
                <a14:useLocalDpi xmlns:a14="http://schemas.microsoft.com/office/drawing/2010/main" val="0"/>
              </a:ext>
            </a:extLst>
          </a:blip>
          <a:srcRect t="10054" b="49769"/>
          <a:stretch/>
        </p:blipFill>
        <p:spPr>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3" name="Content Placeholder 2">
            <a:extLst>
              <a:ext uri="{FF2B5EF4-FFF2-40B4-BE49-F238E27FC236}">
                <a16:creationId xmlns:a16="http://schemas.microsoft.com/office/drawing/2014/main" id="{C4DC85B1-DD7D-6148-D239-673B728C43B2}"/>
              </a:ext>
            </a:extLst>
          </p:cNvPr>
          <p:cNvSpPr>
            <a:spLocks noGrp="1"/>
          </p:cNvSpPr>
          <p:nvPr>
            <p:ph idx="1"/>
          </p:nvPr>
        </p:nvSpPr>
        <p:spPr>
          <a:xfrm>
            <a:off x="627797" y="3681739"/>
            <a:ext cx="7485413" cy="2452687"/>
          </a:xfrm>
        </p:spPr>
        <p:txBody>
          <a:bodyPr anchor="ctr">
            <a:normAutofit/>
          </a:bodyPr>
          <a:lstStyle/>
          <a:p>
            <a:r>
              <a:rPr lang="en-US" sz="1800" dirty="0"/>
              <a:t>American Red Cross (2013). American Red Cross Nurse Assistant Training Textbook: Third </a:t>
            </a:r>
            <a:r>
              <a:rPr lang="en-US" sz="1800" dirty="0" err="1"/>
              <a:t>Edition.United</a:t>
            </a:r>
            <a:r>
              <a:rPr lang="en-US" sz="1800" dirty="0"/>
              <a:t> States of America: </a:t>
            </a:r>
            <a:r>
              <a:rPr lang="en-US" sz="1800" dirty="0" err="1"/>
              <a:t>Krames</a:t>
            </a:r>
            <a:r>
              <a:rPr lang="en-US" sz="1800" dirty="0"/>
              <a:t> Stay Well Strategic Partnerships Division. ISBN: 978-1584805823.</a:t>
            </a:r>
          </a:p>
          <a:p>
            <a:r>
              <a:rPr lang="en-US" sz="1800" dirty="0" err="1"/>
              <a:t>quikaid.article</a:t>
            </a:r>
            <a:r>
              <a:rPr lang="en-US" sz="1800" dirty="0"/>
              <a:t>/sleep-apnea-disability</a:t>
            </a:r>
          </a:p>
          <a:p>
            <a:r>
              <a:rPr lang="en-US" sz="1800" dirty="0"/>
              <a:t> Sorrentino, S. A., </a:t>
            </a:r>
            <a:r>
              <a:rPr lang="en-US" sz="1800" dirty="0" err="1"/>
              <a:t>Remmert</a:t>
            </a:r>
            <a:r>
              <a:rPr lang="en-US" sz="1800" dirty="0"/>
              <a:t>, L., &amp; Wilk, L. S. (2014). Mosby's Textbook for Nursing Assistants (5th ed.). St. Louis, MO: Elsevier.)</a:t>
            </a:r>
          </a:p>
          <a:p>
            <a:endParaRPr lang="ar-SA" sz="1800" dirty="0"/>
          </a:p>
        </p:txBody>
      </p:sp>
    </p:spTree>
    <p:extLst>
      <p:ext uri="{BB962C8B-B14F-4D97-AF65-F5344CB8AC3E}">
        <p14:creationId xmlns:p14="http://schemas.microsoft.com/office/powerpoint/2010/main" val="2597094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person holding a chalkboard&#10;&#10;Description automatically generated">
            <a:extLst>
              <a:ext uri="{FF2B5EF4-FFF2-40B4-BE49-F238E27FC236}">
                <a16:creationId xmlns:a16="http://schemas.microsoft.com/office/drawing/2014/main" id="{4E7B4B4E-2EF5-786E-560B-89210D5DD66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6682"/>
          <a:stretch/>
        </p:blipFill>
        <p:spPr>
          <a:xfrm>
            <a:off x="20" y="1282"/>
            <a:ext cx="12191980" cy="6856718"/>
          </a:xfrm>
          <a:prstGeom prst="rect">
            <a:avLst/>
          </a:prstGeom>
        </p:spPr>
      </p:pic>
    </p:spTree>
    <p:extLst>
      <p:ext uri="{BB962C8B-B14F-4D97-AF65-F5344CB8AC3E}">
        <p14:creationId xmlns:p14="http://schemas.microsoft.com/office/powerpoint/2010/main" val="16238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person holding a sign&#10;&#10;Description automatically generated">
            <a:extLst>
              <a:ext uri="{FF2B5EF4-FFF2-40B4-BE49-F238E27FC236}">
                <a16:creationId xmlns:a16="http://schemas.microsoft.com/office/drawing/2014/main" id="{FB98CB47-A627-955B-EFDA-EEE86B304828}"/>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0877" b="8781"/>
          <a:stretch/>
        </p:blipFill>
        <p:spPr>
          <a:xfrm>
            <a:off x="20" y="1282"/>
            <a:ext cx="12191980" cy="6856718"/>
          </a:xfrm>
          <a:prstGeom prst="rect">
            <a:avLst/>
          </a:prstGeom>
        </p:spPr>
      </p:pic>
    </p:spTree>
    <p:extLst>
      <p:ext uri="{BB962C8B-B14F-4D97-AF65-F5344CB8AC3E}">
        <p14:creationId xmlns:p14="http://schemas.microsoft.com/office/powerpoint/2010/main" val="1903967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DDD15E4C-E026-1871-B6B5-F9BB5D7DB2EA}"/>
              </a:ext>
            </a:extLst>
          </p:cNvPr>
          <p:cNvSpPr/>
          <p:nvPr/>
        </p:nvSpPr>
        <p:spPr>
          <a:xfrm>
            <a:off x="237699" y="-385502"/>
            <a:ext cx="5251316" cy="1807305"/>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cap="none" spc="0" dirty="0">
                <a:ln w="9525">
                  <a:solidFill>
                    <a:schemeClr val="bg1"/>
                  </a:solidFill>
                  <a:prstDash val="solid"/>
                </a:ln>
                <a:effectLst>
                  <a:outerShdw blurRad="12700" dist="38100" dir="2700000" algn="tl" rotWithShape="0">
                    <a:schemeClr val="bg1">
                      <a:lumMod val="50000"/>
                    </a:schemeClr>
                  </a:outerShdw>
                </a:effectLst>
                <a:latin typeface="+mj-lt"/>
                <a:ea typeface="+mj-ea"/>
                <a:cs typeface="+mj-cs"/>
              </a:rPr>
              <a:t>Respiratory system:</a:t>
            </a:r>
          </a:p>
        </p:txBody>
      </p:sp>
      <p:sp>
        <p:nvSpPr>
          <p:cNvPr id="3" name="Content Placeholder 2">
            <a:extLst>
              <a:ext uri="{FF2B5EF4-FFF2-40B4-BE49-F238E27FC236}">
                <a16:creationId xmlns:a16="http://schemas.microsoft.com/office/drawing/2014/main" id="{08A7F9AF-1469-FB14-6E8E-3B2F1CDBFDFA}"/>
              </a:ext>
            </a:extLst>
          </p:cNvPr>
          <p:cNvSpPr>
            <a:spLocks noGrp="1"/>
          </p:cNvSpPr>
          <p:nvPr>
            <p:ph idx="1"/>
          </p:nvPr>
        </p:nvSpPr>
        <p:spPr>
          <a:xfrm>
            <a:off x="183109" y="1603142"/>
            <a:ext cx="6138593" cy="5712057"/>
          </a:xfrm>
        </p:spPr>
        <p:txBody>
          <a:bodyPr vert="horz" lIns="91440" tIns="45720" rIns="91440" bIns="45720" rtlCol="0">
            <a:normAutofit/>
          </a:bodyPr>
          <a:lstStyle/>
          <a:p>
            <a:r>
              <a:rPr lang="en-US" sz="2000" dirty="0"/>
              <a:t> Oxygen is needed to live, every cell needs oxygen. </a:t>
            </a:r>
          </a:p>
          <a:p>
            <a:r>
              <a:rPr lang="en-US" sz="2000" dirty="0"/>
              <a:t>Air contains about </a:t>
            </a:r>
            <a:r>
              <a:rPr lang="en-US" sz="2000" b="1" dirty="0"/>
              <a:t>21%</a:t>
            </a:r>
            <a:r>
              <a:rPr lang="en-US" sz="2000" dirty="0"/>
              <a:t> </a:t>
            </a:r>
            <a:r>
              <a:rPr lang="en-US" sz="2000" b="1" dirty="0"/>
              <a:t>oxygen</a:t>
            </a:r>
            <a:r>
              <a:rPr lang="en-US" sz="2000" dirty="0"/>
              <a:t>. This meets the body’s needs under normal conditions.</a:t>
            </a:r>
          </a:p>
          <a:p>
            <a:r>
              <a:rPr lang="en-US" sz="2000" dirty="0"/>
              <a:t> The </a:t>
            </a:r>
            <a:r>
              <a:rPr lang="en-US" sz="2000" b="1" dirty="0"/>
              <a:t>respiratory</a:t>
            </a:r>
            <a:r>
              <a:rPr lang="en-US" sz="2000" dirty="0"/>
              <a:t> </a:t>
            </a:r>
            <a:r>
              <a:rPr lang="en-US" sz="2000" b="1" dirty="0"/>
              <a:t>system</a:t>
            </a:r>
            <a:r>
              <a:rPr lang="en-US" sz="2000" dirty="0"/>
              <a:t> (Fig. 7-19) brings oxygen into the lungs and removes carbon dioxide. </a:t>
            </a:r>
          </a:p>
          <a:p>
            <a:r>
              <a:rPr lang="en-US" sz="2000" b="1" dirty="0"/>
              <a:t>Respiration:</a:t>
            </a:r>
            <a:r>
              <a:rPr lang="en-US" sz="2000" dirty="0"/>
              <a:t> is the process of supplying the cells with oxygen and removing carbon dioxide from them. </a:t>
            </a:r>
          </a:p>
          <a:p>
            <a:r>
              <a:rPr lang="en-US" sz="2000" b="1" dirty="0"/>
              <a:t>Respiration</a:t>
            </a:r>
            <a:r>
              <a:rPr lang="en-US" sz="2000" dirty="0"/>
              <a:t> involves </a:t>
            </a:r>
            <a:r>
              <a:rPr lang="en-US" sz="2000" b="1" dirty="0"/>
              <a:t>inhalation</a:t>
            </a:r>
            <a:r>
              <a:rPr lang="en-US" sz="2000" dirty="0"/>
              <a:t> (</a:t>
            </a:r>
            <a:r>
              <a:rPr lang="en-US" sz="2000" b="1" dirty="0"/>
              <a:t>breathing</a:t>
            </a:r>
            <a:r>
              <a:rPr lang="en-US" sz="2000" dirty="0"/>
              <a:t> </a:t>
            </a:r>
            <a:r>
              <a:rPr lang="en-US" sz="2000" b="1" dirty="0"/>
              <a:t>in</a:t>
            </a:r>
            <a:r>
              <a:rPr lang="en-US" sz="2000" dirty="0"/>
              <a:t>) and exhalation (</a:t>
            </a:r>
            <a:r>
              <a:rPr lang="en-US" sz="2000" b="1" dirty="0"/>
              <a:t>breathing</a:t>
            </a:r>
            <a:r>
              <a:rPr lang="en-US" sz="2000" dirty="0"/>
              <a:t> </a:t>
            </a:r>
            <a:r>
              <a:rPr lang="en-US" sz="2000" b="1" dirty="0"/>
              <a:t>out</a:t>
            </a:r>
            <a:r>
              <a:rPr lang="en-US" sz="2000" dirty="0"/>
              <a:t>). </a:t>
            </a:r>
          </a:p>
          <a:p>
            <a:r>
              <a:rPr lang="en-US" sz="2000" dirty="0"/>
              <a:t>The terms </a:t>
            </a:r>
            <a:r>
              <a:rPr lang="en-US" sz="2000" b="1" dirty="0"/>
              <a:t>inspiration</a:t>
            </a:r>
            <a:r>
              <a:rPr lang="en-US" sz="2000" dirty="0"/>
              <a:t> (</a:t>
            </a:r>
            <a:r>
              <a:rPr lang="en-US" sz="2000" b="1" dirty="0"/>
              <a:t>breathing</a:t>
            </a:r>
            <a:r>
              <a:rPr lang="en-US" sz="2000" dirty="0"/>
              <a:t> </a:t>
            </a:r>
            <a:r>
              <a:rPr lang="en-US" sz="2000" b="1" dirty="0"/>
              <a:t>in</a:t>
            </a:r>
            <a:r>
              <a:rPr lang="en-US" sz="2000" dirty="0"/>
              <a:t>) and </a:t>
            </a:r>
            <a:r>
              <a:rPr lang="en-US" sz="2000" b="1" dirty="0"/>
              <a:t>expiration</a:t>
            </a:r>
            <a:r>
              <a:rPr lang="en-US" sz="2000" dirty="0"/>
              <a:t> (</a:t>
            </a:r>
            <a:r>
              <a:rPr lang="en-US" sz="2000" b="1" dirty="0"/>
              <a:t>breathing</a:t>
            </a:r>
            <a:r>
              <a:rPr lang="en-US" sz="2000" dirty="0"/>
              <a:t> </a:t>
            </a:r>
            <a:r>
              <a:rPr lang="en-US" sz="2000" b="1" dirty="0"/>
              <a:t>out</a:t>
            </a:r>
            <a:r>
              <a:rPr lang="en-US" sz="2000" dirty="0"/>
              <a:t>) also are used.</a:t>
            </a:r>
          </a:p>
        </p:txBody>
      </p:sp>
      <p:pic>
        <p:nvPicPr>
          <p:cNvPr id="6" name="Picture 5" descr="A diagram of a human body&#10;&#10;Description automatically generated">
            <a:extLst>
              <a:ext uri="{FF2B5EF4-FFF2-40B4-BE49-F238E27FC236}">
                <a16:creationId xmlns:a16="http://schemas.microsoft.com/office/drawing/2014/main" id="{2A3B8A96-B783-B21D-047A-C6A8CC92A050}"/>
              </a:ext>
            </a:extLst>
          </p:cNvPr>
          <p:cNvPicPr>
            <a:picLocks noChangeAspect="1"/>
          </p:cNvPicPr>
          <p:nvPr/>
        </p:nvPicPr>
        <p:blipFill rotWithShape="1">
          <a:blip r:embed="rId2">
            <a:extLst>
              <a:ext uri="{28A0092B-C50C-407E-A947-70E740481C1C}">
                <a14:useLocalDpi xmlns:a14="http://schemas.microsoft.com/office/drawing/2010/main" val="0"/>
              </a:ext>
            </a:extLst>
          </a:blip>
          <a:srcRect t="6691" r="2" b="1012"/>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685771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03F3B-6A42-37B4-F71A-B0F383166915}"/>
              </a:ext>
            </a:extLst>
          </p:cNvPr>
          <p:cNvSpPr>
            <a:spLocks noGrp="1"/>
          </p:cNvSpPr>
          <p:nvPr>
            <p:ph type="title"/>
          </p:nvPr>
        </p:nvSpPr>
        <p:spPr>
          <a:xfrm>
            <a:off x="0" y="-283144"/>
            <a:ext cx="10515600" cy="1325563"/>
          </a:xfrm>
        </p:spPr>
        <p:txBody>
          <a:bodyPr/>
          <a:lstStyle/>
          <a:p>
            <a:r>
              <a:rPr lang="en-US" b="1" dirty="0">
                <a:effectLst>
                  <a:outerShdw blurRad="38100" dist="38100" dir="2700000" algn="tl">
                    <a:srgbClr val="000000">
                      <a:alpha val="43137"/>
                    </a:srgbClr>
                  </a:outerShdw>
                </a:effectLst>
              </a:rPr>
              <a:t>Process of Respiration:</a:t>
            </a:r>
            <a:endParaRPr lang="ar-SA"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01C625DB-5E20-236B-54EC-4C4632919EBE}"/>
              </a:ext>
            </a:extLst>
          </p:cNvPr>
          <p:cNvSpPr>
            <a:spLocks noGrp="1"/>
          </p:cNvSpPr>
          <p:nvPr>
            <p:ph idx="1"/>
          </p:nvPr>
        </p:nvSpPr>
        <p:spPr>
          <a:xfrm>
            <a:off x="148988" y="788394"/>
            <a:ext cx="10515600" cy="6069605"/>
          </a:xfrm>
        </p:spPr>
        <p:txBody>
          <a:bodyPr>
            <a:normAutofit fontScale="77500" lnSpcReduction="20000"/>
          </a:bodyPr>
          <a:lstStyle/>
          <a:p>
            <a:pPr marL="571500" indent="-571500">
              <a:buFont typeface="+mj-lt"/>
              <a:buAutoNum type="romanUcPeriod"/>
            </a:pPr>
            <a:r>
              <a:rPr lang="en-US" dirty="0"/>
              <a:t>Air enters the body through the nose.</a:t>
            </a:r>
          </a:p>
          <a:p>
            <a:pPr marL="571500" indent="-571500">
              <a:buFont typeface="+mj-lt"/>
              <a:buAutoNum type="romanUcPeriod"/>
            </a:pPr>
            <a:r>
              <a:rPr lang="en-US" dirty="0"/>
              <a:t>The air then passes into the pharynx (throat). It is a tube-shaped passageway for air and food.</a:t>
            </a:r>
          </a:p>
          <a:p>
            <a:pPr marL="571500" indent="-571500">
              <a:buFont typeface="+mj-lt"/>
              <a:buAutoNum type="romanUcPeriod"/>
            </a:pPr>
            <a:r>
              <a:rPr lang="en-US" dirty="0"/>
              <a:t>Air passes from the pharynx into the larynx (voice box). A piece of cartilage, the epiglottis, acts like a lid over the larynx.</a:t>
            </a:r>
          </a:p>
          <a:p>
            <a:pPr marL="571500" indent="-571500">
              <a:buFont typeface="+mj-lt"/>
              <a:buAutoNum type="romanUcPeriod"/>
            </a:pPr>
            <a:r>
              <a:rPr lang="en-US" dirty="0"/>
              <a:t>The epiglottis prevents food from entering the airway during swallowing.</a:t>
            </a:r>
          </a:p>
          <a:p>
            <a:pPr marL="571500" indent="-571500">
              <a:buFont typeface="+mj-lt"/>
              <a:buAutoNum type="romanUcPeriod"/>
            </a:pPr>
            <a:r>
              <a:rPr lang="en-US" dirty="0"/>
              <a:t>During inhalation the epiglottis lifts up to let air pass over the larynx. Air passes from the larynx into the trachea (windpipe).</a:t>
            </a:r>
          </a:p>
          <a:p>
            <a:pPr marL="571500" indent="-571500">
              <a:buFont typeface="+mj-lt"/>
              <a:buAutoNum type="romanUcPeriod"/>
            </a:pPr>
            <a:r>
              <a:rPr lang="en-US" dirty="0"/>
              <a:t>The trachea divides at its lower end into the right bronchus and the left bronchus.</a:t>
            </a:r>
          </a:p>
          <a:p>
            <a:pPr marL="571500" indent="-571500">
              <a:buFont typeface="+mj-lt"/>
              <a:buAutoNum type="romanUcPeriod"/>
            </a:pPr>
            <a:r>
              <a:rPr lang="en-US" dirty="0"/>
              <a:t>Each bronchus enters a lung.</a:t>
            </a:r>
          </a:p>
          <a:p>
            <a:pPr marL="571500" indent="-571500">
              <a:buFont typeface="+mj-lt"/>
              <a:buAutoNum type="romanUcPeriod"/>
            </a:pPr>
            <a:r>
              <a:rPr lang="en-US" dirty="0"/>
              <a:t>Upon entering the lungs, the bronchi divide many times into smaller branches called bronchioles.</a:t>
            </a:r>
          </a:p>
          <a:p>
            <a:pPr marL="571500" indent="-571500">
              <a:buFont typeface="+mj-lt"/>
              <a:buAutoNum type="romanUcPeriod"/>
            </a:pPr>
            <a:r>
              <a:rPr lang="en-US" dirty="0"/>
              <a:t>Eventually the bronchioles subdivide. They end up in tiny one-celled air sacs called alveoli.</a:t>
            </a:r>
          </a:p>
          <a:p>
            <a:pPr marL="571500" indent="-571500">
              <a:buFont typeface="+mj-lt"/>
              <a:buAutoNum type="romanUcPeriod"/>
            </a:pPr>
            <a:r>
              <a:rPr lang="en-US" dirty="0"/>
              <a:t>Plied by capillaries. Oxygen and carbon dioxide are exchanged between the alveoli and capillaries. </a:t>
            </a:r>
          </a:p>
          <a:p>
            <a:pPr marL="571500" indent="-571500">
              <a:buFont typeface="+mj-lt"/>
              <a:buAutoNum type="romanUcPeriod"/>
            </a:pPr>
            <a:r>
              <a:rPr lang="en-US" dirty="0"/>
              <a:t>Blood in the capillaries picks up oxygen from the alveoli.</a:t>
            </a:r>
          </a:p>
          <a:p>
            <a:pPr marL="571500" indent="-571500">
              <a:buFont typeface="+mj-lt"/>
              <a:buAutoNum type="romanUcPeriod"/>
            </a:pPr>
            <a:r>
              <a:rPr lang="en-US" dirty="0"/>
              <a:t>Then the blood is returned to the left side of the heart and pumped to the rest of the body. Alveoli pick up carbon dioxide from the capillaries for exhalation.</a:t>
            </a:r>
            <a:endParaRPr lang="ar-SA" dirty="0"/>
          </a:p>
        </p:txBody>
      </p:sp>
    </p:spTree>
    <p:extLst>
      <p:ext uri="{BB962C8B-B14F-4D97-AF65-F5344CB8AC3E}">
        <p14:creationId xmlns:p14="http://schemas.microsoft.com/office/powerpoint/2010/main" val="4262981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3A427-CA0B-1996-DB4A-82F9D7E7103D}"/>
              </a:ext>
            </a:extLst>
          </p:cNvPr>
          <p:cNvSpPr>
            <a:spLocks noGrp="1"/>
          </p:cNvSpPr>
          <p:nvPr>
            <p:ph type="title"/>
          </p:nvPr>
        </p:nvSpPr>
        <p:spPr>
          <a:xfrm>
            <a:off x="-48904" y="75063"/>
            <a:ext cx="10515600" cy="1325563"/>
          </a:xfrm>
        </p:spPr>
        <p:txBody>
          <a:bodyPr/>
          <a:lstStyle/>
          <a:p>
            <a:r>
              <a:rPr lang="en-US" b="1" dirty="0">
                <a:effectLst>
                  <a:outerShdw blurRad="38100" dist="38100" dir="2700000" algn="tl">
                    <a:srgbClr val="000000">
                      <a:alpha val="43137"/>
                    </a:srgbClr>
                  </a:outerShdw>
                </a:effectLst>
              </a:rPr>
              <a:t>Structure of the lungs:</a:t>
            </a:r>
            <a:endParaRPr lang="ar-SA"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2807B018-FC41-7E24-E0CC-C8D3E8BADD75}"/>
              </a:ext>
            </a:extLst>
          </p:cNvPr>
          <p:cNvSpPr>
            <a:spLocks noGrp="1"/>
          </p:cNvSpPr>
          <p:nvPr>
            <p:ph idx="1"/>
          </p:nvPr>
        </p:nvSpPr>
        <p:spPr>
          <a:xfrm>
            <a:off x="93260" y="1293363"/>
            <a:ext cx="11260540" cy="5489574"/>
          </a:xfrm>
        </p:spPr>
        <p:txBody>
          <a:bodyPr>
            <a:normAutofit fontScale="92500" lnSpcReduction="10000"/>
          </a:bodyPr>
          <a:lstStyle/>
          <a:p>
            <a:pPr>
              <a:buFont typeface="Wingdings" panose="05000000000000000000" pitchFamily="2" charset="2"/>
              <a:buChar char="q"/>
            </a:pPr>
            <a:r>
              <a:rPr lang="en-US" dirty="0"/>
              <a:t> The lungs are spongy tissues.</a:t>
            </a:r>
          </a:p>
          <a:p>
            <a:pPr>
              <a:buFont typeface="Wingdings" panose="05000000000000000000" pitchFamily="2" charset="2"/>
              <a:buChar char="q"/>
            </a:pPr>
            <a:r>
              <a:rPr lang="en-US" dirty="0"/>
              <a:t>They are filled with alveoli, blood vessels, and nerves.</a:t>
            </a:r>
          </a:p>
          <a:p>
            <a:pPr>
              <a:buFont typeface="Wingdings" panose="05000000000000000000" pitchFamily="2" charset="2"/>
              <a:buChar char="q"/>
            </a:pPr>
            <a:r>
              <a:rPr lang="en-US" dirty="0"/>
              <a:t>Each lung is divided into lobes.</a:t>
            </a:r>
          </a:p>
          <a:p>
            <a:pPr>
              <a:buFont typeface="Wingdings" panose="05000000000000000000" pitchFamily="2" charset="2"/>
              <a:buChar char="q"/>
            </a:pPr>
            <a:r>
              <a:rPr lang="en-US" dirty="0"/>
              <a:t>The right lung has 3 lobes; the left lung has 2.</a:t>
            </a:r>
          </a:p>
          <a:p>
            <a:pPr>
              <a:buFont typeface="Wingdings" panose="05000000000000000000" pitchFamily="2" charset="2"/>
              <a:buChar char="q"/>
            </a:pPr>
            <a:r>
              <a:rPr lang="en-US" dirty="0"/>
              <a:t>The lungs are separated from the abdominal cavity by a muscle called the diaphragm.</a:t>
            </a:r>
          </a:p>
          <a:p>
            <a:pPr>
              <a:buFont typeface="Wingdings" panose="05000000000000000000" pitchFamily="2" charset="2"/>
              <a:buChar char="q"/>
            </a:pPr>
            <a:r>
              <a:rPr lang="en-US" dirty="0"/>
              <a:t>Each lung is covered by a 2-layered sac called the pleura.</a:t>
            </a:r>
          </a:p>
          <a:p>
            <a:pPr>
              <a:buFont typeface="Wingdings" panose="05000000000000000000" pitchFamily="2" charset="2"/>
              <a:buChar char="q"/>
            </a:pPr>
            <a:r>
              <a:rPr lang="en-US" dirty="0"/>
              <a:t>One layer is attached to the lung and the other to the chest wall.</a:t>
            </a:r>
          </a:p>
          <a:p>
            <a:pPr>
              <a:buFont typeface="Wingdings" panose="05000000000000000000" pitchFamily="2" charset="2"/>
              <a:buChar char="q"/>
            </a:pPr>
            <a:r>
              <a:rPr lang="en-US" dirty="0"/>
              <a:t>The pleura secretes a very thin fluid that fills the space between the layers.</a:t>
            </a:r>
          </a:p>
          <a:p>
            <a:pPr>
              <a:buFont typeface="Wingdings" panose="05000000000000000000" pitchFamily="2" charset="2"/>
              <a:buChar char="q"/>
            </a:pPr>
            <a:r>
              <a:rPr lang="en-US" dirty="0"/>
              <a:t>The fluid prevents the layers from rubbing together during inhalation and exhalation</a:t>
            </a:r>
          </a:p>
          <a:p>
            <a:pPr>
              <a:buFont typeface="Wingdings" panose="05000000000000000000" pitchFamily="2" charset="2"/>
              <a:buChar char="q"/>
            </a:pPr>
            <a:r>
              <a:rPr lang="en-US" dirty="0"/>
              <a:t> A bony framework made up of the ribs, sternum, and vertebrae protects the lungs.</a:t>
            </a:r>
            <a:endParaRPr lang="ar-SA" dirty="0"/>
          </a:p>
        </p:txBody>
      </p:sp>
    </p:spTree>
    <p:extLst>
      <p:ext uri="{BB962C8B-B14F-4D97-AF65-F5344CB8AC3E}">
        <p14:creationId xmlns:p14="http://schemas.microsoft.com/office/powerpoint/2010/main" val="2772096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B3A2D1A-45FC-4F95-B150-1C13EF2F6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3768FD5-DD7A-43C7-8DEA-1F5DB3CB5B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105B3A-81C1-580D-ED99-999023D749BF}"/>
              </a:ext>
            </a:extLst>
          </p:cNvPr>
          <p:cNvSpPr>
            <a:spLocks noGrp="1"/>
          </p:cNvSpPr>
          <p:nvPr>
            <p:ph type="title"/>
          </p:nvPr>
        </p:nvSpPr>
        <p:spPr>
          <a:xfrm>
            <a:off x="976746" y="3703975"/>
            <a:ext cx="4337858" cy="2398713"/>
          </a:xfrm>
        </p:spPr>
        <p:txBody>
          <a:bodyPr>
            <a:normAutofit/>
          </a:bodyPr>
          <a:lstStyle/>
          <a:p>
            <a:pPr algn="ctr"/>
            <a:r>
              <a:rPr lang="en-US" sz="4000" b="1" cap="none" spc="0" dirty="0">
                <a:ln w="9525">
                  <a:solidFill>
                    <a:schemeClr val="bg1"/>
                  </a:solidFill>
                  <a:prstDash val="solid"/>
                </a:ln>
                <a:effectLst>
                  <a:outerShdw blurRad="12700" dist="38100" dir="2700000" algn="tl" rotWithShape="0">
                    <a:schemeClr val="bg1">
                      <a:lumMod val="50000"/>
                    </a:schemeClr>
                  </a:outerShdw>
                </a:effectLst>
                <a:latin typeface="+mj-lt"/>
                <a:ea typeface="+mj-ea"/>
                <a:cs typeface="+mj-cs"/>
              </a:rPr>
              <a:t>Respiratory System Disorders:</a:t>
            </a:r>
            <a:endParaRPr lang="ar-SA" sz="4000" dirty="0"/>
          </a:p>
        </p:txBody>
      </p:sp>
      <p:pic>
        <p:nvPicPr>
          <p:cNvPr id="5" name="Picture 4" descr="A person holding his chest&#10;&#10;Description automatically generated">
            <a:extLst>
              <a:ext uri="{FF2B5EF4-FFF2-40B4-BE49-F238E27FC236}">
                <a16:creationId xmlns:a16="http://schemas.microsoft.com/office/drawing/2014/main" id="{0B2C7D6E-2A3E-458A-6767-B9595FB0622A}"/>
              </a:ext>
            </a:extLst>
          </p:cNvPr>
          <p:cNvPicPr>
            <a:picLocks noChangeAspect="1"/>
          </p:cNvPicPr>
          <p:nvPr/>
        </p:nvPicPr>
        <p:blipFill rotWithShape="1">
          <a:blip r:embed="rId2">
            <a:extLst>
              <a:ext uri="{28A0092B-C50C-407E-A947-70E740481C1C}">
                <a14:useLocalDpi xmlns:a14="http://schemas.microsoft.com/office/drawing/2010/main" val="0"/>
              </a:ext>
            </a:extLst>
          </a:blip>
          <a:srcRect t="30301" b="13765"/>
          <a:stretch/>
        </p:blipFill>
        <p:spPr>
          <a:xfrm>
            <a:off x="2" y="10"/>
            <a:ext cx="12191999" cy="3154014"/>
          </a:xfrm>
          <a:custGeom>
            <a:avLst/>
            <a:gdLst/>
            <a:ahLst/>
            <a:cxnLst/>
            <a:rect l="l" t="t" r="r" b="b"/>
            <a:pathLst>
              <a:path w="12191999" h="3428999">
                <a:moveTo>
                  <a:pt x="0" y="0"/>
                </a:moveTo>
                <a:lnTo>
                  <a:pt x="12191999" y="0"/>
                </a:lnTo>
                <a:lnTo>
                  <a:pt x="12191999" y="920893"/>
                </a:lnTo>
                <a:lnTo>
                  <a:pt x="12191999" y="1514929"/>
                </a:lnTo>
                <a:lnTo>
                  <a:pt x="12191999" y="3130902"/>
                </a:lnTo>
                <a:lnTo>
                  <a:pt x="12188051" y="3131476"/>
                </a:lnTo>
                <a:cubicBezTo>
                  <a:pt x="12153000" y="3135813"/>
                  <a:pt x="12133655" y="3136025"/>
                  <a:pt x="12112012" y="3138906"/>
                </a:cubicBezTo>
                <a:cubicBezTo>
                  <a:pt x="12076970" y="3145595"/>
                  <a:pt x="12039899" y="3160769"/>
                  <a:pt x="12018752" y="3165642"/>
                </a:cubicBezTo>
                <a:lnTo>
                  <a:pt x="11985122" y="3168147"/>
                </a:lnTo>
                <a:lnTo>
                  <a:pt x="11986344" y="3172878"/>
                </a:lnTo>
                <a:lnTo>
                  <a:pt x="11973852" y="3173226"/>
                </a:lnTo>
                <a:lnTo>
                  <a:pt x="11945968" y="3173341"/>
                </a:lnTo>
                <a:cubicBezTo>
                  <a:pt x="11928568" y="3174057"/>
                  <a:pt x="11880184" y="3172923"/>
                  <a:pt x="11862470" y="3174654"/>
                </a:cubicBezTo>
                <a:cubicBezTo>
                  <a:pt x="11857360" y="3179700"/>
                  <a:pt x="11849473" y="3182451"/>
                  <a:pt x="11839688" y="3183726"/>
                </a:cubicBezTo>
                <a:lnTo>
                  <a:pt x="11818138" y="3183868"/>
                </a:lnTo>
                <a:lnTo>
                  <a:pt x="11693161" y="3196027"/>
                </a:lnTo>
                <a:lnTo>
                  <a:pt x="11675978" y="3196936"/>
                </a:lnTo>
                <a:lnTo>
                  <a:pt x="11666672" y="3201013"/>
                </a:lnTo>
                <a:cubicBezTo>
                  <a:pt x="11659568" y="3201827"/>
                  <a:pt x="11639160" y="3201301"/>
                  <a:pt x="11633348" y="3201823"/>
                </a:cubicBezTo>
                <a:lnTo>
                  <a:pt x="11631806" y="3204144"/>
                </a:lnTo>
                <a:cubicBezTo>
                  <a:pt x="11613292" y="3207852"/>
                  <a:pt x="11543654" y="3220200"/>
                  <a:pt x="11522270" y="3224070"/>
                </a:cubicBezTo>
                <a:cubicBezTo>
                  <a:pt x="11517998" y="3220503"/>
                  <a:pt x="11508432" y="3226137"/>
                  <a:pt x="11503503" y="3227361"/>
                </a:cubicBezTo>
                <a:cubicBezTo>
                  <a:pt x="11502740" y="3224959"/>
                  <a:pt x="11490808" y="3224226"/>
                  <a:pt x="11487288" y="3226364"/>
                </a:cubicBezTo>
                <a:cubicBezTo>
                  <a:pt x="11403406" y="3238085"/>
                  <a:pt x="11445394" y="3213864"/>
                  <a:pt x="11397514" y="3229209"/>
                </a:cubicBezTo>
                <a:cubicBezTo>
                  <a:pt x="11389044" y="3230225"/>
                  <a:pt x="11382180" y="3229256"/>
                  <a:pt x="11376160" y="3227461"/>
                </a:cubicBezTo>
                <a:lnTo>
                  <a:pt x="11367180" y="3223774"/>
                </a:lnTo>
                <a:lnTo>
                  <a:pt x="11332420" y="3230742"/>
                </a:lnTo>
                <a:cubicBezTo>
                  <a:pt x="11315298" y="3233171"/>
                  <a:pt x="11297277" y="3234781"/>
                  <a:pt x="11278786" y="3235517"/>
                </a:cubicBezTo>
                <a:cubicBezTo>
                  <a:pt x="11274637" y="3230607"/>
                  <a:pt x="11260123" y="3237582"/>
                  <a:pt x="11253295" y="3238964"/>
                </a:cubicBezTo>
                <a:cubicBezTo>
                  <a:pt x="11253224" y="3235757"/>
                  <a:pt x="11238096" y="3234220"/>
                  <a:pt x="11232727" y="3236871"/>
                </a:cubicBezTo>
                <a:cubicBezTo>
                  <a:pt x="11119903" y="3248332"/>
                  <a:pt x="11183388" y="3218382"/>
                  <a:pt x="11115682" y="3236341"/>
                </a:cubicBezTo>
                <a:cubicBezTo>
                  <a:pt x="11104356" y="3237278"/>
                  <a:pt x="11095858" y="3235671"/>
                  <a:pt x="11088768" y="3233017"/>
                </a:cubicBezTo>
                <a:lnTo>
                  <a:pt x="11076012" y="3226390"/>
                </a:lnTo>
                <a:lnTo>
                  <a:pt x="11066016" y="3228753"/>
                </a:lnTo>
                <a:cubicBezTo>
                  <a:pt x="11028292" y="3228939"/>
                  <a:pt x="11017169" y="3222147"/>
                  <a:pt x="10995221" y="3228989"/>
                </a:cubicBezTo>
                <a:cubicBezTo>
                  <a:pt x="10962786" y="3214768"/>
                  <a:pt x="10973708" y="3227571"/>
                  <a:pt x="10949038" y="3229747"/>
                </a:cubicBezTo>
                <a:cubicBezTo>
                  <a:pt x="10929576" y="3232582"/>
                  <a:pt x="10965306" y="3238039"/>
                  <a:pt x="10946231" y="3238844"/>
                </a:cubicBezTo>
                <a:cubicBezTo>
                  <a:pt x="10925596" y="3235173"/>
                  <a:pt x="10926566" y="3246575"/>
                  <a:pt x="10905107" y="3242085"/>
                </a:cubicBezTo>
                <a:cubicBezTo>
                  <a:pt x="10910320" y="3233495"/>
                  <a:pt x="10862761" y="3243750"/>
                  <a:pt x="10861282" y="3236246"/>
                </a:cubicBezTo>
                <a:cubicBezTo>
                  <a:pt x="10843055" y="3246977"/>
                  <a:pt x="10833897" y="3233757"/>
                  <a:pt x="10809627" y="3237064"/>
                </a:cubicBezTo>
                <a:cubicBezTo>
                  <a:pt x="10798198" y="3241124"/>
                  <a:pt x="10789952" y="3241821"/>
                  <a:pt x="10778718" y="3237455"/>
                </a:cubicBezTo>
                <a:cubicBezTo>
                  <a:pt x="10726069" y="3257219"/>
                  <a:pt x="10746866" y="3238339"/>
                  <a:pt x="10697595" y="3245939"/>
                </a:cubicBezTo>
                <a:cubicBezTo>
                  <a:pt x="10655146" y="3253933"/>
                  <a:pt x="10607026" y="3259119"/>
                  <a:pt x="10565970" y="3278201"/>
                </a:cubicBezTo>
                <a:cubicBezTo>
                  <a:pt x="10558434" y="3283608"/>
                  <a:pt x="10539930" y="3285654"/>
                  <a:pt x="10524645" y="3282773"/>
                </a:cubicBezTo>
                <a:cubicBezTo>
                  <a:pt x="10522018" y="3282276"/>
                  <a:pt x="10519582" y="3281649"/>
                  <a:pt x="10517421" y="3280913"/>
                </a:cubicBezTo>
                <a:cubicBezTo>
                  <a:pt x="10481928" y="3283832"/>
                  <a:pt x="10352108" y="3296870"/>
                  <a:pt x="10311683" y="3300288"/>
                </a:cubicBezTo>
                <a:cubicBezTo>
                  <a:pt x="10308410" y="3293342"/>
                  <a:pt x="10287968" y="3305875"/>
                  <a:pt x="10274873" y="3301423"/>
                </a:cubicBezTo>
                <a:cubicBezTo>
                  <a:pt x="10265494" y="3297516"/>
                  <a:pt x="10257104" y="3300407"/>
                  <a:pt x="10247307" y="3300714"/>
                </a:cubicBezTo>
                <a:cubicBezTo>
                  <a:pt x="10234401" y="3297643"/>
                  <a:pt x="10192308" y="3303190"/>
                  <a:pt x="10181334" y="3307168"/>
                </a:cubicBezTo>
                <a:cubicBezTo>
                  <a:pt x="10155109" y="3320992"/>
                  <a:pt x="10095518" y="3310726"/>
                  <a:pt x="10073729" y="3321318"/>
                </a:cubicBezTo>
                <a:cubicBezTo>
                  <a:pt x="10065823" y="3322872"/>
                  <a:pt x="10058087" y="3323501"/>
                  <a:pt x="10050495" y="3323554"/>
                </a:cubicBezTo>
                <a:lnTo>
                  <a:pt x="10029247" y="3322387"/>
                </a:lnTo>
                <a:lnTo>
                  <a:pt x="10023206" y="3319426"/>
                </a:lnTo>
                <a:lnTo>
                  <a:pt x="10010221" y="3320159"/>
                </a:lnTo>
                <a:lnTo>
                  <a:pt x="10006500" y="3319709"/>
                </a:lnTo>
                <a:cubicBezTo>
                  <a:pt x="9999392" y="3318836"/>
                  <a:pt x="9992376" y="3318075"/>
                  <a:pt x="9985433" y="3317775"/>
                </a:cubicBezTo>
                <a:cubicBezTo>
                  <a:pt x="9994564" y="3332623"/>
                  <a:pt x="9927872" y="3317665"/>
                  <a:pt x="9947096" y="3329673"/>
                </a:cubicBezTo>
                <a:cubicBezTo>
                  <a:pt x="9910530" y="3330603"/>
                  <a:pt x="9938422" y="3341787"/>
                  <a:pt x="9894468" y="3331125"/>
                </a:cubicBezTo>
                <a:cubicBezTo>
                  <a:pt x="9837697" y="3343266"/>
                  <a:pt x="9748207" y="3338748"/>
                  <a:pt x="9703741" y="3357170"/>
                </a:cubicBezTo>
                <a:cubicBezTo>
                  <a:pt x="9709264" y="3350136"/>
                  <a:pt x="9685337" y="3344679"/>
                  <a:pt x="9668763" y="3348169"/>
                </a:cubicBezTo>
                <a:cubicBezTo>
                  <a:pt x="9688139" y="3320571"/>
                  <a:pt x="9603232" y="3373038"/>
                  <a:pt x="9588644" y="3354205"/>
                </a:cubicBezTo>
                <a:cubicBezTo>
                  <a:pt x="9587925" y="3371689"/>
                  <a:pt x="9513642" y="3401336"/>
                  <a:pt x="9478680" y="3386990"/>
                </a:cubicBezTo>
                <a:cubicBezTo>
                  <a:pt x="9425416" y="3390492"/>
                  <a:pt x="9387699" y="3404944"/>
                  <a:pt x="9331856" y="3399166"/>
                </a:cubicBezTo>
                <a:cubicBezTo>
                  <a:pt x="9330123" y="3401505"/>
                  <a:pt x="9327283" y="3403463"/>
                  <a:pt x="9323679" y="3405145"/>
                </a:cubicBezTo>
                <a:lnTo>
                  <a:pt x="9311620" y="3409223"/>
                </a:lnTo>
                <a:lnTo>
                  <a:pt x="9309289" y="3408926"/>
                </a:lnTo>
                <a:cubicBezTo>
                  <a:pt x="9300131" y="3408873"/>
                  <a:pt x="9295442" y="3409859"/>
                  <a:pt x="9292731" y="3411301"/>
                </a:cubicBezTo>
                <a:lnTo>
                  <a:pt x="9290814" y="3413412"/>
                </a:lnTo>
                <a:lnTo>
                  <a:pt x="9279990" y="3415541"/>
                </a:lnTo>
                <a:lnTo>
                  <a:pt x="9260104" y="3421077"/>
                </a:lnTo>
                <a:lnTo>
                  <a:pt x="9255034" y="3420853"/>
                </a:lnTo>
                <a:lnTo>
                  <a:pt x="9222941" y="3427242"/>
                </a:lnTo>
                <a:lnTo>
                  <a:pt x="9221858" y="3426731"/>
                </a:lnTo>
                <a:cubicBezTo>
                  <a:pt x="9218700" y="3425733"/>
                  <a:pt x="9214983" y="3425271"/>
                  <a:pt x="9210014" y="3425917"/>
                </a:cubicBezTo>
                <a:cubicBezTo>
                  <a:pt x="9208256" y="3416158"/>
                  <a:pt x="9203342" y="3422957"/>
                  <a:pt x="9188839" y="3425728"/>
                </a:cubicBezTo>
                <a:cubicBezTo>
                  <a:pt x="9182870" y="3411188"/>
                  <a:pt x="9147335" y="3424352"/>
                  <a:pt x="9132080" y="3417886"/>
                </a:cubicBezTo>
                <a:cubicBezTo>
                  <a:pt x="9121557" y="3420249"/>
                  <a:pt x="9110321" y="3422482"/>
                  <a:pt x="9098549" y="3424480"/>
                </a:cubicBezTo>
                <a:lnTo>
                  <a:pt x="9003970" y="3425484"/>
                </a:lnTo>
                <a:lnTo>
                  <a:pt x="8904921" y="3413774"/>
                </a:lnTo>
                <a:cubicBezTo>
                  <a:pt x="8868284" y="3413519"/>
                  <a:pt x="8836559" y="3409171"/>
                  <a:pt x="8805551" y="3412237"/>
                </a:cubicBezTo>
                <a:cubicBezTo>
                  <a:pt x="8792955" y="3408854"/>
                  <a:pt x="8781083" y="3407488"/>
                  <a:pt x="8769572" y="3412551"/>
                </a:cubicBezTo>
                <a:cubicBezTo>
                  <a:pt x="8735382" y="3410862"/>
                  <a:pt x="8727105" y="3403632"/>
                  <a:pt x="8705440" y="3409271"/>
                </a:cubicBezTo>
                <a:cubicBezTo>
                  <a:pt x="8686231" y="3397576"/>
                  <a:pt x="8685094" y="3402040"/>
                  <a:pt x="8676067" y="3405389"/>
                </a:cubicBezTo>
                <a:lnTo>
                  <a:pt x="8674779" y="3405628"/>
                </a:lnTo>
                <a:lnTo>
                  <a:pt x="8672154" y="3403956"/>
                </a:lnTo>
                <a:lnTo>
                  <a:pt x="8666720" y="3403182"/>
                </a:lnTo>
                <a:lnTo>
                  <a:pt x="8651886" y="3403680"/>
                </a:lnTo>
                <a:lnTo>
                  <a:pt x="8646307" y="3404298"/>
                </a:lnTo>
                <a:cubicBezTo>
                  <a:pt x="8642465" y="3404565"/>
                  <a:pt x="8639912" y="3404534"/>
                  <a:pt x="8638145" y="3404287"/>
                </a:cubicBezTo>
                <a:lnTo>
                  <a:pt x="8637941" y="3404149"/>
                </a:lnTo>
                <a:lnTo>
                  <a:pt x="8630296" y="3404406"/>
                </a:lnTo>
                <a:cubicBezTo>
                  <a:pt x="8617394" y="3405155"/>
                  <a:pt x="8604838" y="3406180"/>
                  <a:pt x="8592887" y="3407398"/>
                </a:cubicBezTo>
                <a:cubicBezTo>
                  <a:pt x="8582781" y="3399722"/>
                  <a:pt x="8538622" y="3408789"/>
                  <a:pt x="8543455" y="3394319"/>
                </a:cubicBezTo>
                <a:cubicBezTo>
                  <a:pt x="8527334" y="3395534"/>
                  <a:pt x="8517583" y="3401542"/>
                  <a:pt x="8523012" y="3392051"/>
                </a:cubicBezTo>
                <a:cubicBezTo>
                  <a:pt x="8517705" y="3392178"/>
                  <a:pt x="8514435" y="3391372"/>
                  <a:pt x="8512093" y="3390108"/>
                </a:cubicBezTo>
                <a:lnTo>
                  <a:pt x="8511416" y="3389513"/>
                </a:lnTo>
                <a:lnTo>
                  <a:pt x="8475551" y="3392450"/>
                </a:lnTo>
                <a:lnTo>
                  <a:pt x="8470789" y="3391736"/>
                </a:lnTo>
                <a:lnTo>
                  <a:pt x="8447414" y="3395064"/>
                </a:lnTo>
                <a:lnTo>
                  <a:pt x="8435335" y="3396028"/>
                </a:lnTo>
                <a:lnTo>
                  <a:pt x="8431923" y="3397855"/>
                </a:lnTo>
                <a:cubicBezTo>
                  <a:pt x="8428239" y="3398965"/>
                  <a:pt x="8422959" y="3399444"/>
                  <a:pt x="8414099" y="3398491"/>
                </a:cubicBezTo>
                <a:lnTo>
                  <a:pt x="8412049" y="3397978"/>
                </a:lnTo>
                <a:lnTo>
                  <a:pt x="8397349" y="3400683"/>
                </a:lnTo>
                <a:cubicBezTo>
                  <a:pt x="8392615" y="3401933"/>
                  <a:pt x="8388424" y="3403524"/>
                  <a:pt x="8385030" y="3405585"/>
                </a:cubicBezTo>
                <a:cubicBezTo>
                  <a:pt x="8334977" y="3394568"/>
                  <a:pt x="8287750" y="3404648"/>
                  <a:pt x="8233422" y="3402742"/>
                </a:cubicBezTo>
                <a:cubicBezTo>
                  <a:pt x="8209936" y="3385601"/>
                  <a:pt x="8116056" y="3406588"/>
                  <a:pt x="8102569" y="3423208"/>
                </a:cubicBezTo>
                <a:cubicBezTo>
                  <a:pt x="8102264" y="3408645"/>
                  <a:pt x="8034186" y="3428475"/>
                  <a:pt x="8016625" y="3428989"/>
                </a:cubicBezTo>
                <a:cubicBezTo>
                  <a:pt x="8010771" y="3429161"/>
                  <a:pt x="8010530" y="3427186"/>
                  <a:pt x="8020284" y="3421076"/>
                </a:cubicBezTo>
                <a:cubicBezTo>
                  <a:pt x="8001623" y="3422777"/>
                  <a:pt x="7982361" y="3415208"/>
                  <a:pt x="7992871" y="3409037"/>
                </a:cubicBezTo>
                <a:cubicBezTo>
                  <a:pt x="7936181" y="3422244"/>
                  <a:pt x="7852511" y="3409112"/>
                  <a:pt x="7788452" y="3415110"/>
                </a:cubicBezTo>
                <a:cubicBezTo>
                  <a:pt x="7753529" y="3400598"/>
                  <a:pt x="7772461" y="3414025"/>
                  <a:pt x="7736237" y="3411311"/>
                </a:cubicBezTo>
                <a:cubicBezTo>
                  <a:pt x="7746145" y="3424670"/>
                  <a:pt x="7692261" y="3403816"/>
                  <a:pt x="7690279" y="3418893"/>
                </a:cubicBezTo>
                <a:cubicBezTo>
                  <a:pt x="7683750" y="3417921"/>
                  <a:pt x="7677487" y="3416505"/>
                  <a:pt x="7671219" y="3414970"/>
                </a:cubicBezTo>
                <a:lnTo>
                  <a:pt x="7667928" y="3414173"/>
                </a:lnTo>
                <a:lnTo>
                  <a:pt x="7654774" y="3413595"/>
                </a:lnTo>
                <a:lnTo>
                  <a:pt x="7651067" y="3410171"/>
                </a:lnTo>
                <a:lnTo>
                  <a:pt x="7631267" y="3406963"/>
                </a:lnTo>
                <a:cubicBezTo>
                  <a:pt x="7623851" y="3406267"/>
                  <a:pt x="7615871" y="3406106"/>
                  <a:pt x="7607053" y="3406809"/>
                </a:cubicBezTo>
                <a:cubicBezTo>
                  <a:pt x="7585359" y="3412784"/>
                  <a:pt x="7551579" y="3405461"/>
                  <a:pt x="7521027" y="3405904"/>
                </a:cubicBezTo>
                <a:lnTo>
                  <a:pt x="7506997" y="3407754"/>
                </a:lnTo>
                <a:lnTo>
                  <a:pt x="7461204" y="3404669"/>
                </a:lnTo>
                <a:cubicBezTo>
                  <a:pt x="7448169" y="3404071"/>
                  <a:pt x="7434640" y="3403756"/>
                  <a:pt x="7420396" y="3403975"/>
                </a:cubicBezTo>
                <a:lnTo>
                  <a:pt x="7393955" y="3405447"/>
                </a:lnTo>
                <a:lnTo>
                  <a:pt x="7387024" y="3404227"/>
                </a:lnTo>
                <a:cubicBezTo>
                  <a:pt x="7374952" y="3404363"/>
                  <a:pt x="7358975" y="3408656"/>
                  <a:pt x="7360398" y="3403441"/>
                </a:cubicBezTo>
                <a:lnTo>
                  <a:pt x="7346837" y="3405249"/>
                </a:lnTo>
                <a:lnTo>
                  <a:pt x="7333451" y="3401087"/>
                </a:lnTo>
                <a:cubicBezTo>
                  <a:pt x="7331985" y="3400120"/>
                  <a:pt x="7330882" y="3399091"/>
                  <a:pt x="7330179" y="3398037"/>
                </a:cubicBezTo>
                <a:lnTo>
                  <a:pt x="7311232" y="3399406"/>
                </a:lnTo>
                <a:lnTo>
                  <a:pt x="7295699" y="3396426"/>
                </a:lnTo>
                <a:lnTo>
                  <a:pt x="7282158" y="3398374"/>
                </a:lnTo>
                <a:lnTo>
                  <a:pt x="7276538" y="3397935"/>
                </a:lnTo>
                <a:lnTo>
                  <a:pt x="7262569" y="3396460"/>
                </a:lnTo>
                <a:cubicBezTo>
                  <a:pt x="7255407" y="3395426"/>
                  <a:pt x="7247392" y="3394180"/>
                  <a:pt x="7238468" y="3393183"/>
                </a:cubicBezTo>
                <a:lnTo>
                  <a:pt x="7230949" y="3392727"/>
                </a:lnTo>
                <a:lnTo>
                  <a:pt x="7214580" y="3387715"/>
                </a:lnTo>
                <a:cubicBezTo>
                  <a:pt x="7202670" y="3383926"/>
                  <a:pt x="7193296" y="3381373"/>
                  <a:pt x="7182893" y="3383429"/>
                </a:cubicBezTo>
                <a:cubicBezTo>
                  <a:pt x="7165160" y="3378534"/>
                  <a:pt x="7152772" y="3364815"/>
                  <a:pt x="7127104" y="3368475"/>
                </a:cubicBezTo>
                <a:cubicBezTo>
                  <a:pt x="7134894" y="3362260"/>
                  <a:pt x="7098599" y="3367723"/>
                  <a:pt x="7094311" y="3361339"/>
                </a:cubicBezTo>
                <a:cubicBezTo>
                  <a:pt x="7092331" y="3356198"/>
                  <a:pt x="7080860" y="3356657"/>
                  <a:pt x="7072124" y="3354762"/>
                </a:cubicBezTo>
                <a:cubicBezTo>
                  <a:pt x="7065898" y="3349511"/>
                  <a:pt x="7021942" y="3344717"/>
                  <a:pt x="7006638" y="3345473"/>
                </a:cubicBezTo>
                <a:cubicBezTo>
                  <a:pt x="6963504" y="3350697"/>
                  <a:pt x="6928807" y="3329559"/>
                  <a:pt x="6894320" y="3333192"/>
                </a:cubicBezTo>
                <a:cubicBezTo>
                  <a:pt x="6885290" y="3332697"/>
                  <a:pt x="6877803" y="3331507"/>
                  <a:pt x="6871318" y="3329892"/>
                </a:cubicBezTo>
                <a:lnTo>
                  <a:pt x="6855157" y="3324330"/>
                </a:lnTo>
                <a:cubicBezTo>
                  <a:pt x="6854956" y="3323109"/>
                  <a:pt x="6854755" y="3321887"/>
                  <a:pt x="6854555" y="3320665"/>
                </a:cubicBezTo>
                <a:lnTo>
                  <a:pt x="6842483" y="3318413"/>
                </a:lnTo>
                <a:lnTo>
                  <a:pt x="6840027" y="3317245"/>
                </a:lnTo>
                <a:cubicBezTo>
                  <a:pt x="6835354" y="3315001"/>
                  <a:pt x="6830588" y="3312868"/>
                  <a:pt x="6825185" y="3311114"/>
                </a:cubicBezTo>
                <a:cubicBezTo>
                  <a:pt x="6810331" y="3324866"/>
                  <a:pt x="6776772" y="3298463"/>
                  <a:pt x="6774755" y="3312168"/>
                </a:cubicBezTo>
                <a:cubicBezTo>
                  <a:pt x="6742477" y="3304924"/>
                  <a:pt x="6749024" y="3319870"/>
                  <a:pt x="6728129" y="3301832"/>
                </a:cubicBezTo>
                <a:cubicBezTo>
                  <a:pt x="6661764" y="3299056"/>
                  <a:pt x="6593104" y="3275946"/>
                  <a:pt x="6527587" y="3280829"/>
                </a:cubicBezTo>
                <a:cubicBezTo>
                  <a:pt x="6542935" y="3276465"/>
                  <a:pt x="6531033" y="3266920"/>
                  <a:pt x="6511742" y="3266067"/>
                </a:cubicBezTo>
                <a:cubicBezTo>
                  <a:pt x="6570025" y="3248440"/>
                  <a:pt x="6418649" y="3271458"/>
                  <a:pt x="6434953" y="3253360"/>
                </a:cubicBezTo>
                <a:cubicBezTo>
                  <a:pt x="6407781" y="3267048"/>
                  <a:pt x="6300040" y="3274313"/>
                  <a:pt x="6292331" y="3255322"/>
                </a:cubicBezTo>
                <a:cubicBezTo>
                  <a:pt x="6242057" y="3246469"/>
                  <a:pt x="6188266" y="3249680"/>
                  <a:pt x="6149913" y="3232917"/>
                </a:cubicBezTo>
                <a:cubicBezTo>
                  <a:pt x="6144898" y="3234391"/>
                  <a:pt x="6139526" y="3235322"/>
                  <a:pt x="6133930" y="3235867"/>
                </a:cubicBezTo>
                <a:lnTo>
                  <a:pt x="6117554" y="3236464"/>
                </a:lnTo>
                <a:lnTo>
                  <a:pt x="6116039" y="3235720"/>
                </a:lnTo>
                <a:cubicBezTo>
                  <a:pt x="6108393" y="3233681"/>
                  <a:pt x="6102936" y="3233437"/>
                  <a:pt x="6098459" y="3233988"/>
                </a:cubicBezTo>
                <a:lnTo>
                  <a:pt x="6093630" y="3235240"/>
                </a:lnTo>
                <a:lnTo>
                  <a:pt x="6081261" y="3234563"/>
                </a:lnTo>
                <a:lnTo>
                  <a:pt x="6056067" y="3234608"/>
                </a:lnTo>
                <a:lnTo>
                  <a:pt x="6052129" y="3233324"/>
                </a:lnTo>
                <a:lnTo>
                  <a:pt x="6015338" y="3231378"/>
                </a:lnTo>
                <a:cubicBezTo>
                  <a:pt x="6015291" y="3231165"/>
                  <a:pt x="6015245" y="3230951"/>
                  <a:pt x="6015198" y="3230737"/>
                </a:cubicBezTo>
                <a:cubicBezTo>
                  <a:pt x="6014048" y="3229257"/>
                  <a:pt x="6011617" y="3228081"/>
                  <a:pt x="6006436" y="3227508"/>
                </a:cubicBezTo>
                <a:cubicBezTo>
                  <a:pt x="6019781" y="3219395"/>
                  <a:pt x="6005305" y="3223709"/>
                  <a:pt x="5988851" y="3222735"/>
                </a:cubicBezTo>
                <a:cubicBezTo>
                  <a:pt x="6005907" y="3209918"/>
                  <a:pt x="5955918" y="3212588"/>
                  <a:pt x="5952863" y="3204137"/>
                </a:cubicBezTo>
                <a:cubicBezTo>
                  <a:pt x="5940395" y="3203711"/>
                  <a:pt x="5927517" y="3203028"/>
                  <a:pt x="5914548" y="3202041"/>
                </a:cubicBezTo>
                <a:lnTo>
                  <a:pt x="5907020" y="3201283"/>
                </a:lnTo>
                <a:cubicBezTo>
                  <a:pt x="5906995" y="3201231"/>
                  <a:pt x="5906969" y="3201180"/>
                  <a:pt x="5906944" y="3201129"/>
                </a:cubicBezTo>
                <a:cubicBezTo>
                  <a:pt x="5905471" y="3200668"/>
                  <a:pt x="5903056" y="3200308"/>
                  <a:pt x="5899155" y="3200053"/>
                </a:cubicBezTo>
                <a:lnTo>
                  <a:pt x="5893294" y="3199901"/>
                </a:lnTo>
                <a:lnTo>
                  <a:pt x="5878691" y="3198431"/>
                </a:lnTo>
                <a:lnTo>
                  <a:pt x="5874165" y="3197003"/>
                </a:lnTo>
                <a:lnTo>
                  <a:pt x="5873092" y="3195108"/>
                </a:lnTo>
                <a:lnTo>
                  <a:pt x="5871658" y="3195162"/>
                </a:lnTo>
                <a:cubicBezTo>
                  <a:pt x="5860152" y="3197097"/>
                  <a:pt x="5855231" y="3201097"/>
                  <a:pt x="5846928" y="3187725"/>
                </a:cubicBezTo>
                <a:cubicBezTo>
                  <a:pt x="5821379" y="3190142"/>
                  <a:pt x="5819686" y="3182343"/>
                  <a:pt x="5788468" y="3176316"/>
                </a:cubicBezTo>
                <a:cubicBezTo>
                  <a:pt x="5773119" y="3179521"/>
                  <a:pt x="5762947" y="3176704"/>
                  <a:pt x="5753823" y="3171919"/>
                </a:cubicBezTo>
                <a:cubicBezTo>
                  <a:pt x="5721557" y="3170726"/>
                  <a:pt x="5694983" y="3162549"/>
                  <a:pt x="5660194" y="3157536"/>
                </a:cubicBezTo>
                <a:cubicBezTo>
                  <a:pt x="5619608" y="3159495"/>
                  <a:pt x="5604384" y="3146636"/>
                  <a:pt x="5567188" y="3141325"/>
                </a:cubicBezTo>
                <a:cubicBezTo>
                  <a:pt x="5530345" y="3148235"/>
                  <a:pt x="5543868" y="3129416"/>
                  <a:pt x="5526178" y="3123274"/>
                </a:cubicBezTo>
                <a:lnTo>
                  <a:pt x="5520866" y="3122322"/>
                </a:lnTo>
                <a:lnTo>
                  <a:pt x="5506009" y="3122332"/>
                </a:lnTo>
                <a:lnTo>
                  <a:pt x="5500363" y="3122766"/>
                </a:lnTo>
                <a:cubicBezTo>
                  <a:pt x="5496497" y="3122905"/>
                  <a:pt x="5493953" y="3122792"/>
                  <a:pt x="5492228" y="3122486"/>
                </a:cubicBezTo>
                <a:lnTo>
                  <a:pt x="5492044" y="3122342"/>
                </a:lnTo>
                <a:lnTo>
                  <a:pt x="5484386" y="3122347"/>
                </a:lnTo>
                <a:cubicBezTo>
                  <a:pt x="5471420" y="3122670"/>
                  <a:pt x="5458764" y="3123280"/>
                  <a:pt x="5446679" y="3124105"/>
                </a:cubicBezTo>
                <a:cubicBezTo>
                  <a:pt x="5437659" y="3116107"/>
                  <a:pt x="5392392" y="3123709"/>
                  <a:pt x="5399188" y="3109418"/>
                </a:cubicBezTo>
                <a:cubicBezTo>
                  <a:pt x="5382948" y="3110102"/>
                  <a:pt x="5372407" y="3115781"/>
                  <a:pt x="5379117" y="3106482"/>
                </a:cubicBezTo>
                <a:cubicBezTo>
                  <a:pt x="5373809" y="3106435"/>
                  <a:pt x="5370660" y="3105521"/>
                  <a:pt x="5368499" y="3104181"/>
                </a:cubicBezTo>
                <a:lnTo>
                  <a:pt x="5367902" y="3103566"/>
                </a:lnTo>
                <a:lnTo>
                  <a:pt x="5331747" y="3105319"/>
                </a:lnTo>
                <a:lnTo>
                  <a:pt x="5327095" y="3104450"/>
                </a:lnTo>
                <a:lnTo>
                  <a:pt x="5303337" y="3107003"/>
                </a:lnTo>
                <a:lnTo>
                  <a:pt x="5291164" y="3107570"/>
                </a:lnTo>
                <a:lnTo>
                  <a:pt x="5287515" y="3109282"/>
                </a:lnTo>
                <a:cubicBezTo>
                  <a:pt x="5283689" y="3110269"/>
                  <a:pt x="5278356" y="3110573"/>
                  <a:pt x="5269654" y="3109330"/>
                </a:cubicBezTo>
                <a:lnTo>
                  <a:pt x="5267681" y="3108752"/>
                </a:lnTo>
                <a:lnTo>
                  <a:pt x="5252655" y="3110969"/>
                </a:lnTo>
                <a:cubicBezTo>
                  <a:pt x="5247766" y="3112062"/>
                  <a:pt x="5243369" y="3113511"/>
                  <a:pt x="5239703" y="3115460"/>
                </a:cubicBezTo>
                <a:cubicBezTo>
                  <a:pt x="5191311" y="3102811"/>
                  <a:pt x="5142849" y="3111324"/>
                  <a:pt x="5088947" y="3107634"/>
                </a:cubicBezTo>
                <a:cubicBezTo>
                  <a:pt x="5027989" y="3108214"/>
                  <a:pt x="4985627" y="3110432"/>
                  <a:pt x="4945514" y="3110162"/>
                </a:cubicBezTo>
                <a:cubicBezTo>
                  <a:pt x="4926678" y="3111245"/>
                  <a:pt x="4789238" y="3111826"/>
                  <a:pt x="4800559" y="3106010"/>
                </a:cubicBezTo>
                <a:cubicBezTo>
                  <a:pt x="4742239" y="3117333"/>
                  <a:pt x="4708324" y="3101468"/>
                  <a:pt x="4643642" y="3105351"/>
                </a:cubicBezTo>
                <a:cubicBezTo>
                  <a:pt x="4610808" y="3089712"/>
                  <a:pt x="4627845" y="3103743"/>
                  <a:pt x="4592107" y="3099840"/>
                </a:cubicBezTo>
                <a:cubicBezTo>
                  <a:pt x="4600157" y="3113506"/>
                  <a:pt x="4549287" y="3090911"/>
                  <a:pt x="4545249" y="3105899"/>
                </a:cubicBezTo>
                <a:cubicBezTo>
                  <a:pt x="4538872" y="3104716"/>
                  <a:pt x="4532825" y="3103094"/>
                  <a:pt x="4526782" y="3101355"/>
                </a:cubicBezTo>
                <a:lnTo>
                  <a:pt x="4523614" y="3100453"/>
                </a:lnTo>
                <a:lnTo>
                  <a:pt x="4510579" y="3099442"/>
                </a:lnTo>
                <a:lnTo>
                  <a:pt x="4507348" y="3095901"/>
                </a:lnTo>
                <a:lnTo>
                  <a:pt x="4348949" y="3090220"/>
                </a:lnTo>
                <a:cubicBezTo>
                  <a:pt x="4335046" y="3092487"/>
                  <a:pt x="4290056" y="3092155"/>
                  <a:pt x="4280362" y="3087618"/>
                </a:cubicBezTo>
                <a:cubicBezTo>
                  <a:pt x="4270739" y="3086627"/>
                  <a:pt x="4260237" y="3088220"/>
                  <a:pt x="4254634" y="3083366"/>
                </a:cubicBezTo>
                <a:cubicBezTo>
                  <a:pt x="4233731" y="3080512"/>
                  <a:pt x="4185859" y="3073948"/>
                  <a:pt x="4154942" y="3070490"/>
                </a:cubicBezTo>
                <a:cubicBezTo>
                  <a:pt x="4138280" y="3076599"/>
                  <a:pt x="4112117" y="3064194"/>
                  <a:pt x="4069131" y="3062612"/>
                </a:cubicBezTo>
                <a:cubicBezTo>
                  <a:pt x="4050897" y="3069679"/>
                  <a:pt x="4040160" y="3061449"/>
                  <a:pt x="4005249" y="3070810"/>
                </a:cubicBezTo>
                <a:cubicBezTo>
                  <a:pt x="4003818" y="3069842"/>
                  <a:pt x="4002032" y="3068943"/>
                  <a:pt x="3999945" y="3068139"/>
                </a:cubicBezTo>
                <a:cubicBezTo>
                  <a:pt x="3987818" y="3063468"/>
                  <a:pt x="3968381" y="3062958"/>
                  <a:pt x="3956529" y="3067000"/>
                </a:cubicBezTo>
                <a:cubicBezTo>
                  <a:pt x="3900898" y="3079382"/>
                  <a:pt x="3850463" y="3077929"/>
                  <a:pt x="3803031" y="3079823"/>
                </a:cubicBezTo>
                <a:cubicBezTo>
                  <a:pt x="3749421" y="3080464"/>
                  <a:pt x="3785521" y="3065630"/>
                  <a:pt x="3718229" y="3077134"/>
                </a:cubicBezTo>
                <a:cubicBezTo>
                  <a:pt x="3711244" y="3071611"/>
                  <a:pt x="3702770" y="3071184"/>
                  <a:pt x="3688357" y="3073468"/>
                </a:cubicBezTo>
                <a:cubicBezTo>
                  <a:pt x="3662326" y="3073378"/>
                  <a:pt x="3664937" y="3059899"/>
                  <a:pt x="3638298" y="3067494"/>
                </a:cubicBezTo>
                <a:cubicBezTo>
                  <a:pt x="3643333" y="3060328"/>
                  <a:pt x="3589079" y="3063658"/>
                  <a:pt x="3601443" y="3056355"/>
                </a:cubicBezTo>
                <a:cubicBezTo>
                  <a:pt x="3584797" y="3049384"/>
                  <a:pt x="3575923" y="3060108"/>
                  <a:pt x="3559361" y="3054005"/>
                </a:cubicBezTo>
                <a:cubicBezTo>
                  <a:pt x="3540444" y="3052269"/>
                  <a:pt x="3569896" y="3061996"/>
                  <a:pt x="3548859" y="3062094"/>
                </a:cubicBezTo>
                <a:cubicBezTo>
                  <a:pt x="3523419" y="3060901"/>
                  <a:pt x="3522848" y="3074222"/>
                  <a:pt x="3504082" y="3056779"/>
                </a:cubicBezTo>
                <a:lnTo>
                  <a:pt x="3436234" y="3047769"/>
                </a:lnTo>
                <a:cubicBezTo>
                  <a:pt x="3420764" y="3051629"/>
                  <a:pt x="3408644" y="3049227"/>
                  <a:pt x="3396914" y="3044803"/>
                </a:cubicBezTo>
                <a:cubicBezTo>
                  <a:pt x="3361398" y="3044955"/>
                  <a:pt x="3329425" y="3037856"/>
                  <a:pt x="3289720" y="3034278"/>
                </a:cubicBezTo>
                <a:cubicBezTo>
                  <a:pt x="3246348" y="3037943"/>
                  <a:pt x="3224942" y="3025667"/>
                  <a:pt x="3182509" y="3021890"/>
                </a:cubicBezTo>
                <a:cubicBezTo>
                  <a:pt x="3139731" y="3031583"/>
                  <a:pt x="3155749" y="3004773"/>
                  <a:pt x="3119879" y="3004134"/>
                </a:cubicBezTo>
                <a:cubicBezTo>
                  <a:pt x="3060941" y="3012153"/>
                  <a:pt x="3121880" y="2995117"/>
                  <a:pt x="3031656" y="2995077"/>
                </a:cubicBezTo>
                <a:cubicBezTo>
                  <a:pt x="3026453" y="2996603"/>
                  <a:pt x="3015685" y="2994367"/>
                  <a:pt x="3017018" y="2992034"/>
                </a:cubicBezTo>
                <a:cubicBezTo>
                  <a:pt x="2997245" y="2992118"/>
                  <a:pt x="2941342" y="2976346"/>
                  <a:pt x="2913012" y="2978042"/>
                </a:cubicBezTo>
                <a:cubicBezTo>
                  <a:pt x="2858481" y="2969139"/>
                  <a:pt x="2831094" y="2979433"/>
                  <a:pt x="2791382" y="2975899"/>
                </a:cubicBezTo>
                <a:cubicBezTo>
                  <a:pt x="2745836" y="2966063"/>
                  <a:pt x="2719288" y="2957529"/>
                  <a:pt x="2639738" y="2936567"/>
                </a:cubicBezTo>
                <a:lnTo>
                  <a:pt x="2369741" y="2876435"/>
                </a:lnTo>
                <a:cubicBezTo>
                  <a:pt x="2269614" y="2832081"/>
                  <a:pt x="2140023" y="2856176"/>
                  <a:pt x="2078755" y="2852909"/>
                </a:cubicBezTo>
                <a:cubicBezTo>
                  <a:pt x="2053362" y="2866100"/>
                  <a:pt x="2032778" y="2851474"/>
                  <a:pt x="2002128" y="2856835"/>
                </a:cubicBezTo>
                <a:cubicBezTo>
                  <a:pt x="1933939" y="2859736"/>
                  <a:pt x="1866254" y="2874726"/>
                  <a:pt x="1777746" y="2864566"/>
                </a:cubicBezTo>
                <a:cubicBezTo>
                  <a:pt x="1737851" y="2905864"/>
                  <a:pt x="1634115" y="2880970"/>
                  <a:pt x="1549425" y="2904556"/>
                </a:cubicBezTo>
                <a:cubicBezTo>
                  <a:pt x="1500265" y="2909373"/>
                  <a:pt x="1423030" y="2888862"/>
                  <a:pt x="1405992" y="2911144"/>
                </a:cubicBezTo>
                <a:cubicBezTo>
                  <a:pt x="1383494" y="2897507"/>
                  <a:pt x="1362438" y="2919536"/>
                  <a:pt x="1337848" y="2921491"/>
                </a:cubicBezTo>
                <a:cubicBezTo>
                  <a:pt x="1318218" y="2912820"/>
                  <a:pt x="1308478" y="2920319"/>
                  <a:pt x="1290645" y="2921985"/>
                </a:cubicBezTo>
                <a:cubicBezTo>
                  <a:pt x="1282569" y="2916637"/>
                  <a:pt x="1267476" y="2916916"/>
                  <a:pt x="1262341" y="2923190"/>
                </a:cubicBezTo>
                <a:cubicBezTo>
                  <a:pt x="1269627" y="2937654"/>
                  <a:pt x="1217209" y="2930439"/>
                  <a:pt x="1213314" y="2940415"/>
                </a:cubicBezTo>
                <a:cubicBezTo>
                  <a:pt x="1182890" y="2942495"/>
                  <a:pt x="1050782" y="2929830"/>
                  <a:pt x="1028405" y="2945799"/>
                </a:cubicBezTo>
                <a:cubicBezTo>
                  <a:pt x="966896" y="2953381"/>
                  <a:pt x="877997" y="2927977"/>
                  <a:pt x="851857" y="2928423"/>
                </a:cubicBezTo>
                <a:cubicBezTo>
                  <a:pt x="825919" y="2899251"/>
                  <a:pt x="699677" y="2976135"/>
                  <a:pt x="588681" y="2977769"/>
                </a:cubicBezTo>
                <a:cubicBezTo>
                  <a:pt x="573724" y="2974953"/>
                  <a:pt x="565729" y="2974991"/>
                  <a:pt x="561717" y="2981641"/>
                </a:cubicBezTo>
                <a:cubicBezTo>
                  <a:pt x="532860" y="2985482"/>
                  <a:pt x="475932" y="2991762"/>
                  <a:pt x="415541" y="3000819"/>
                </a:cubicBezTo>
                <a:cubicBezTo>
                  <a:pt x="370154" y="3008289"/>
                  <a:pt x="146634" y="3001788"/>
                  <a:pt x="86183" y="3009699"/>
                </a:cubicBezTo>
                <a:lnTo>
                  <a:pt x="0" y="3044978"/>
                </a:lnTo>
                <a:close/>
              </a:path>
            </a:pathLst>
          </a:custGeom>
        </p:spPr>
      </p:pic>
      <p:sp>
        <p:nvSpPr>
          <p:cNvPr id="3" name="Content Placeholder 2">
            <a:extLst>
              <a:ext uri="{FF2B5EF4-FFF2-40B4-BE49-F238E27FC236}">
                <a16:creationId xmlns:a16="http://schemas.microsoft.com/office/drawing/2014/main" id="{AA5D1509-FD46-9337-0900-154BE1096D8C}"/>
              </a:ext>
            </a:extLst>
          </p:cNvPr>
          <p:cNvSpPr>
            <a:spLocks noGrp="1"/>
          </p:cNvSpPr>
          <p:nvPr>
            <p:ph idx="1"/>
          </p:nvPr>
        </p:nvSpPr>
        <p:spPr>
          <a:xfrm>
            <a:off x="5208896" y="3087805"/>
            <a:ext cx="6227928" cy="3770185"/>
          </a:xfrm>
        </p:spPr>
        <p:txBody>
          <a:bodyPr anchor="ctr">
            <a:normAutofit/>
          </a:bodyPr>
          <a:lstStyle/>
          <a:p>
            <a:pPr>
              <a:buFont typeface="Wingdings" panose="05000000000000000000" pitchFamily="2" charset="2"/>
              <a:buChar char="v"/>
            </a:pPr>
            <a:r>
              <a:rPr lang="en-US" sz="1800" dirty="0"/>
              <a:t>The </a:t>
            </a:r>
            <a:r>
              <a:rPr lang="en-US" sz="1800" b="1" dirty="0"/>
              <a:t>respiratory</a:t>
            </a:r>
            <a:r>
              <a:rPr lang="en-US" sz="1800" dirty="0"/>
              <a:t> </a:t>
            </a:r>
            <a:r>
              <a:rPr lang="en-US" sz="1800" b="1" dirty="0"/>
              <a:t>system</a:t>
            </a:r>
            <a:r>
              <a:rPr lang="en-US" sz="1800" dirty="0"/>
              <a:t> supplies the body with oxygen and rids the body of carbon dioxide.</a:t>
            </a:r>
          </a:p>
          <a:p>
            <a:pPr>
              <a:buFont typeface="Wingdings" panose="05000000000000000000" pitchFamily="2" charset="2"/>
              <a:buChar char="v"/>
            </a:pPr>
            <a:r>
              <a:rPr lang="en-US" sz="1800" dirty="0"/>
              <a:t>The </a:t>
            </a:r>
            <a:r>
              <a:rPr lang="en-US" sz="1800" b="1" dirty="0"/>
              <a:t>respiratory</a:t>
            </a:r>
            <a:r>
              <a:rPr lang="en-US" sz="1800" dirty="0"/>
              <a:t> </a:t>
            </a:r>
            <a:r>
              <a:rPr lang="en-US" sz="1800" b="1" dirty="0"/>
              <a:t>system</a:t>
            </a:r>
            <a:r>
              <a:rPr lang="en-US" sz="1800" dirty="0"/>
              <a:t> brings O2 into the lungs and removes carbon dioxide (CO2) from the body. </a:t>
            </a:r>
          </a:p>
          <a:p>
            <a:pPr>
              <a:buFont typeface="Wingdings" panose="05000000000000000000" pitchFamily="2" charset="2"/>
              <a:buChar char="v"/>
            </a:pPr>
            <a:r>
              <a:rPr lang="en-US" sz="1800" b="1" dirty="0"/>
              <a:t>Respiratory</a:t>
            </a:r>
            <a:r>
              <a:rPr lang="en-US" sz="1800" dirty="0"/>
              <a:t> </a:t>
            </a:r>
            <a:r>
              <a:rPr lang="en-US" sz="1800" b="1" dirty="0"/>
              <a:t>disorders</a:t>
            </a:r>
            <a:r>
              <a:rPr lang="en-US" sz="1800" dirty="0"/>
              <a:t> interfere with this function and threaten life.</a:t>
            </a:r>
          </a:p>
          <a:p>
            <a:pPr>
              <a:buFont typeface="Wingdings" panose="05000000000000000000" pitchFamily="2" charset="2"/>
              <a:buChar char="v"/>
            </a:pPr>
            <a:r>
              <a:rPr lang="en-US" sz="1800" b="1" dirty="0"/>
              <a:t>Disorders</a:t>
            </a:r>
            <a:r>
              <a:rPr lang="en-US" sz="1800" dirty="0"/>
              <a:t> interfere with O2 and CO2 exchange in the lungs. They obstruct air flow. Less air gets into the lungs; less air leaves the lungs. Lung function is gradually lost.</a:t>
            </a:r>
          </a:p>
          <a:p>
            <a:pPr>
              <a:buFont typeface="Wingdings" panose="05000000000000000000" pitchFamily="2" charset="2"/>
              <a:buChar char="v"/>
            </a:pPr>
            <a:r>
              <a:rPr lang="en-US" sz="1800" b="1" dirty="0"/>
              <a:t>Disorders</a:t>
            </a:r>
            <a:r>
              <a:rPr lang="en-US" sz="1800" dirty="0"/>
              <a:t> of the </a:t>
            </a:r>
            <a:r>
              <a:rPr lang="en-US" sz="1800" b="1" dirty="0"/>
              <a:t>respiratory</a:t>
            </a:r>
            <a:r>
              <a:rPr lang="en-US" sz="1800" dirty="0"/>
              <a:t> </a:t>
            </a:r>
            <a:r>
              <a:rPr lang="en-US" sz="1800" b="1" dirty="0"/>
              <a:t>system</a:t>
            </a:r>
            <a:r>
              <a:rPr lang="en-US" sz="1800" dirty="0"/>
              <a:t> include influenza (flu), pneumonia, chronic obstructive pulmonary disease (COPD) and asthma.</a:t>
            </a:r>
          </a:p>
        </p:txBody>
      </p:sp>
    </p:spTree>
    <p:extLst>
      <p:ext uri="{BB962C8B-B14F-4D97-AF65-F5344CB8AC3E}">
        <p14:creationId xmlns:p14="http://schemas.microsoft.com/office/powerpoint/2010/main" val="107157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85D71E-2F45-8304-782D-F8D5C11633D1}"/>
              </a:ext>
            </a:extLst>
          </p:cNvPr>
          <p:cNvSpPr>
            <a:spLocks noGrp="1"/>
          </p:cNvSpPr>
          <p:nvPr>
            <p:ph idx="1"/>
          </p:nvPr>
        </p:nvSpPr>
        <p:spPr>
          <a:xfrm>
            <a:off x="211897" y="958991"/>
            <a:ext cx="10515600" cy="5591933"/>
          </a:xfrm>
        </p:spPr>
        <p:txBody>
          <a:bodyPr>
            <a:normAutofit lnSpcReduction="10000"/>
          </a:bodyPr>
          <a:lstStyle/>
          <a:p>
            <a:pPr>
              <a:buFont typeface="Wingdings" panose="05000000000000000000" pitchFamily="2" charset="2"/>
              <a:buChar char="q"/>
            </a:pPr>
            <a:r>
              <a:rPr lang="en-US" dirty="0"/>
              <a:t> </a:t>
            </a:r>
            <a:r>
              <a:rPr lang="en-US" b="1" dirty="0"/>
              <a:t>Chronic</a:t>
            </a:r>
            <a:r>
              <a:rPr lang="en-US" dirty="0"/>
              <a:t> </a:t>
            </a:r>
            <a:r>
              <a:rPr lang="en-US" b="1" dirty="0"/>
              <a:t>obstructive</a:t>
            </a:r>
            <a:r>
              <a:rPr lang="en-US" dirty="0"/>
              <a:t> </a:t>
            </a:r>
            <a:r>
              <a:rPr lang="en-US" b="1" dirty="0"/>
              <a:t>pulmonary</a:t>
            </a:r>
            <a:r>
              <a:rPr lang="en-US" dirty="0"/>
              <a:t> </a:t>
            </a:r>
            <a:r>
              <a:rPr lang="en-US" b="1" dirty="0"/>
              <a:t>disease</a:t>
            </a:r>
            <a:r>
              <a:rPr lang="en-US" dirty="0"/>
              <a:t> (</a:t>
            </a:r>
            <a:r>
              <a:rPr lang="en-US" b="1" dirty="0"/>
              <a:t>COPD</a:t>
            </a:r>
            <a:r>
              <a:rPr lang="en-US" dirty="0"/>
              <a:t>): is a term used to describe lung disorders that make it difficult for air to enter or leave the lungs.</a:t>
            </a:r>
          </a:p>
          <a:p>
            <a:pPr>
              <a:buFont typeface="Wingdings" panose="05000000000000000000" pitchFamily="2" charset="2"/>
              <a:buChar char="q"/>
            </a:pPr>
            <a:r>
              <a:rPr lang="en-US" b="1" dirty="0"/>
              <a:t>There are different forms of COPD;</a:t>
            </a:r>
          </a:p>
          <a:p>
            <a:pPr>
              <a:buFont typeface="Wingdings" panose="05000000000000000000" pitchFamily="2" charset="2"/>
              <a:buChar char="§"/>
            </a:pPr>
            <a:r>
              <a:rPr lang="en-US" b="1" dirty="0"/>
              <a:t>One</a:t>
            </a:r>
            <a:r>
              <a:rPr lang="en-US" dirty="0"/>
              <a:t> </a:t>
            </a:r>
            <a:r>
              <a:rPr lang="en-US" b="1" dirty="0"/>
              <a:t>form</a:t>
            </a:r>
            <a:r>
              <a:rPr lang="en-US" dirty="0"/>
              <a:t> occurs when </a:t>
            </a:r>
            <a:r>
              <a:rPr lang="en-US" b="1" dirty="0"/>
              <a:t>alveoli</a:t>
            </a:r>
            <a:r>
              <a:rPr lang="en-US" dirty="0"/>
              <a:t> (tiny air sacs where gas exchange takes place in the lungs) are </a:t>
            </a:r>
            <a:r>
              <a:rPr lang="en-US" b="1" dirty="0"/>
              <a:t>damaged</a:t>
            </a:r>
            <a:r>
              <a:rPr lang="en-US" dirty="0"/>
              <a:t>.</a:t>
            </a:r>
          </a:p>
          <a:p>
            <a:pPr>
              <a:buFont typeface="Wingdings" panose="05000000000000000000" pitchFamily="2" charset="2"/>
              <a:buChar char="§"/>
            </a:pPr>
            <a:r>
              <a:rPr lang="en-US" dirty="0"/>
              <a:t>The </a:t>
            </a:r>
            <a:r>
              <a:rPr lang="en-US" b="1" dirty="0"/>
              <a:t>alveoli</a:t>
            </a:r>
            <a:r>
              <a:rPr lang="en-US" dirty="0"/>
              <a:t> break and lose their ability to expand with air.</a:t>
            </a:r>
          </a:p>
          <a:p>
            <a:pPr>
              <a:buFont typeface="Wingdings" panose="05000000000000000000" pitchFamily="2" charset="2"/>
              <a:buChar char="§"/>
            </a:pPr>
            <a:r>
              <a:rPr lang="en-US" dirty="0"/>
              <a:t> As a result, air gets trapped in the lungs.</a:t>
            </a:r>
          </a:p>
          <a:p>
            <a:pPr>
              <a:buFont typeface="Wingdings" panose="05000000000000000000" pitchFamily="2" charset="2"/>
              <a:buChar char="§"/>
            </a:pPr>
            <a:r>
              <a:rPr lang="en-US" b="1" dirty="0"/>
              <a:t>Another</a:t>
            </a:r>
            <a:r>
              <a:rPr lang="en-US" dirty="0"/>
              <a:t> </a:t>
            </a:r>
            <a:r>
              <a:rPr lang="en-US" b="1" dirty="0"/>
              <a:t>form</a:t>
            </a:r>
            <a:r>
              <a:rPr lang="en-US" dirty="0"/>
              <a:t> occurs when the </a:t>
            </a:r>
            <a:r>
              <a:rPr lang="en-US" b="1" dirty="0"/>
              <a:t>airways</a:t>
            </a:r>
            <a:r>
              <a:rPr lang="en-US" dirty="0"/>
              <a:t> are constantly </a:t>
            </a:r>
            <a:r>
              <a:rPr lang="en-US" b="1" dirty="0"/>
              <a:t>inflamed</a:t>
            </a:r>
            <a:r>
              <a:rPr lang="en-US" dirty="0"/>
              <a:t> and </a:t>
            </a:r>
            <a:r>
              <a:rPr lang="en-US" b="1" dirty="0"/>
              <a:t>irritated</a:t>
            </a:r>
            <a:r>
              <a:rPr lang="en-US" dirty="0"/>
              <a:t> (for example, by cigarette smoke).</a:t>
            </a:r>
          </a:p>
          <a:p>
            <a:pPr>
              <a:buFont typeface="Wingdings" panose="05000000000000000000" pitchFamily="2" charset="2"/>
              <a:buChar char="§"/>
            </a:pPr>
            <a:r>
              <a:rPr lang="en-US" dirty="0"/>
              <a:t>The irritation and inflammation cause the </a:t>
            </a:r>
            <a:r>
              <a:rPr lang="en-US" b="1" dirty="0"/>
              <a:t>airways</a:t>
            </a:r>
            <a:r>
              <a:rPr lang="en-US" dirty="0"/>
              <a:t> to produce excessive </a:t>
            </a:r>
            <a:r>
              <a:rPr lang="en-US" b="1" dirty="0"/>
              <a:t>mucus</a:t>
            </a:r>
            <a:r>
              <a:rPr lang="en-US" dirty="0"/>
              <a:t>, which clogs them and makes it difficult for air to pass through.</a:t>
            </a:r>
            <a:endParaRPr lang="ar-SA" dirty="0"/>
          </a:p>
        </p:txBody>
      </p:sp>
      <p:sp>
        <p:nvSpPr>
          <p:cNvPr id="4" name="Rectangle 3">
            <a:extLst>
              <a:ext uri="{FF2B5EF4-FFF2-40B4-BE49-F238E27FC236}">
                <a16:creationId xmlns:a16="http://schemas.microsoft.com/office/drawing/2014/main" id="{391030DE-0829-58E4-3B1C-66246DF8C0EC}"/>
              </a:ext>
            </a:extLst>
          </p:cNvPr>
          <p:cNvSpPr/>
          <p:nvPr/>
        </p:nvSpPr>
        <p:spPr>
          <a:xfrm>
            <a:off x="211897" y="108129"/>
            <a:ext cx="11481605" cy="707886"/>
          </a:xfrm>
          <a:prstGeom prst="rect">
            <a:avLst/>
          </a:prstGeom>
          <a:noFill/>
        </p:spPr>
        <p:txBody>
          <a:bodyPr wrap="none" lIns="91440" tIns="45720" rIns="91440" bIns="45720">
            <a:spAutoFit/>
          </a:bodyPr>
          <a:lstStyle/>
          <a:p>
            <a:pPr algn="ctr"/>
            <a:r>
              <a:rPr lang="en-US" sz="4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Chronic Obstructive Pulmonary Disease (COPD):</a:t>
            </a:r>
            <a:endParaRPr lang="ar-SA" sz="4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422439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5E6E1-9549-F1A1-25B0-64679D56EDB6}"/>
              </a:ext>
            </a:extLst>
          </p:cNvPr>
          <p:cNvSpPr>
            <a:spLocks noGrp="1"/>
          </p:cNvSpPr>
          <p:nvPr>
            <p:ph type="title"/>
          </p:nvPr>
        </p:nvSpPr>
        <p:spPr>
          <a:xfrm>
            <a:off x="53453" y="18255"/>
            <a:ext cx="11083119" cy="1325563"/>
          </a:xfrm>
        </p:spPr>
        <p:txBody>
          <a:bodyPr>
            <a:normAutofit fontScale="90000"/>
          </a:bodyPr>
          <a:lstStyle/>
          <a:p>
            <a:r>
              <a:rPr lang="en-U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Chronic Obstructive Pulmonary Disease (COPD):</a:t>
            </a:r>
            <a:br>
              <a:rPr lang="ar-SA"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br>
            <a:endParaRPr lang="ar-SA" dirty="0"/>
          </a:p>
        </p:txBody>
      </p:sp>
      <p:sp>
        <p:nvSpPr>
          <p:cNvPr id="3" name="Content Placeholder 2">
            <a:extLst>
              <a:ext uri="{FF2B5EF4-FFF2-40B4-BE49-F238E27FC236}">
                <a16:creationId xmlns:a16="http://schemas.microsoft.com/office/drawing/2014/main" id="{50640A8A-0CD6-0C6C-59B8-AF44BC97A325}"/>
              </a:ext>
            </a:extLst>
          </p:cNvPr>
          <p:cNvSpPr>
            <a:spLocks noGrp="1"/>
          </p:cNvSpPr>
          <p:nvPr>
            <p:ph idx="1"/>
          </p:nvPr>
        </p:nvSpPr>
        <p:spPr>
          <a:xfrm>
            <a:off x="53452" y="1095469"/>
            <a:ext cx="11936105" cy="5744275"/>
          </a:xfrm>
        </p:spPr>
        <p:txBody>
          <a:bodyPr>
            <a:normAutofit fontScale="92500" lnSpcReduction="20000"/>
          </a:bodyPr>
          <a:lstStyle/>
          <a:p>
            <a:pPr>
              <a:buFont typeface="Wingdings" panose="05000000000000000000" pitchFamily="2" charset="2"/>
              <a:buChar char="q"/>
            </a:pPr>
            <a:r>
              <a:rPr lang="en-US" b="1" dirty="0"/>
              <a:t>Chronic</a:t>
            </a:r>
            <a:r>
              <a:rPr lang="en-US" dirty="0"/>
              <a:t> </a:t>
            </a:r>
            <a:r>
              <a:rPr lang="en-US" b="1" dirty="0"/>
              <a:t>obstructive</a:t>
            </a:r>
            <a:r>
              <a:rPr lang="en-US" dirty="0"/>
              <a:t> </a:t>
            </a:r>
            <a:r>
              <a:rPr lang="en-US" b="1" dirty="0"/>
              <a:t>pulmonary</a:t>
            </a:r>
            <a:r>
              <a:rPr lang="en-US" dirty="0"/>
              <a:t> </a:t>
            </a:r>
            <a:r>
              <a:rPr lang="en-US" b="1" dirty="0"/>
              <a:t>disease</a:t>
            </a:r>
            <a:r>
              <a:rPr lang="en-US" dirty="0"/>
              <a:t> (</a:t>
            </a:r>
            <a:r>
              <a:rPr lang="en-US" b="1" dirty="0"/>
              <a:t>COPD</a:t>
            </a:r>
            <a:r>
              <a:rPr lang="en-US" dirty="0"/>
              <a:t>): involves </a:t>
            </a:r>
            <a:r>
              <a:rPr lang="en-US" b="1" dirty="0"/>
              <a:t>2</a:t>
            </a:r>
            <a:r>
              <a:rPr lang="en-US" dirty="0"/>
              <a:t> </a:t>
            </a:r>
            <a:r>
              <a:rPr lang="en-US" b="1" dirty="0"/>
              <a:t>disorders</a:t>
            </a:r>
            <a:r>
              <a:rPr lang="en-US" dirty="0"/>
              <a:t>—</a:t>
            </a:r>
            <a:r>
              <a:rPr lang="en-US" b="1" dirty="0"/>
              <a:t>chronic</a:t>
            </a:r>
            <a:r>
              <a:rPr lang="en-US" dirty="0"/>
              <a:t> </a:t>
            </a:r>
            <a:r>
              <a:rPr lang="en-US" b="1" dirty="0"/>
              <a:t>bronchitis</a:t>
            </a:r>
            <a:r>
              <a:rPr lang="en-US" dirty="0"/>
              <a:t> and </a:t>
            </a:r>
            <a:r>
              <a:rPr lang="en-US" b="1" dirty="0"/>
              <a:t>emphysema</a:t>
            </a:r>
            <a:r>
              <a:rPr lang="en-US" dirty="0"/>
              <a:t>.</a:t>
            </a:r>
          </a:p>
          <a:p>
            <a:pPr>
              <a:buFont typeface="Wingdings" panose="05000000000000000000" pitchFamily="2" charset="2"/>
              <a:buChar char="q"/>
            </a:pPr>
            <a:r>
              <a:rPr lang="en-US" b="1" dirty="0">
                <a:highlight>
                  <a:srgbClr val="FFFF00"/>
                </a:highlight>
              </a:rPr>
              <a:t>Chronic Bronchitis: </a:t>
            </a:r>
            <a:r>
              <a:rPr lang="en-US" dirty="0"/>
              <a:t>Chronic bronchitis occurs after repeated episodes of bronchitis. </a:t>
            </a:r>
          </a:p>
          <a:p>
            <a:pPr>
              <a:buFont typeface="Wingdings" panose="05000000000000000000" pitchFamily="2" charset="2"/>
              <a:buChar char="Ø"/>
            </a:pPr>
            <a:r>
              <a:rPr lang="en-US" b="1" dirty="0"/>
              <a:t>Bronchitis</a:t>
            </a:r>
            <a:r>
              <a:rPr lang="en-US" dirty="0"/>
              <a:t> means </a:t>
            </a:r>
            <a:r>
              <a:rPr lang="en-US" b="1" dirty="0"/>
              <a:t>inflammation</a:t>
            </a:r>
            <a:r>
              <a:rPr lang="en-US" dirty="0"/>
              <a:t> (itis) of the </a:t>
            </a:r>
            <a:r>
              <a:rPr lang="en-US" b="1" dirty="0"/>
              <a:t>bronchi</a:t>
            </a:r>
            <a:r>
              <a:rPr lang="en-US" dirty="0"/>
              <a:t> (</a:t>
            </a:r>
            <a:r>
              <a:rPr lang="en-US" dirty="0" err="1"/>
              <a:t>bronch</a:t>
            </a:r>
            <a:r>
              <a:rPr lang="en-US" dirty="0"/>
              <a:t>). </a:t>
            </a:r>
          </a:p>
          <a:p>
            <a:pPr>
              <a:buFont typeface="Wingdings" panose="05000000000000000000" pitchFamily="2" charset="2"/>
              <a:buChar char="Ø"/>
            </a:pPr>
            <a:r>
              <a:rPr lang="en-US" dirty="0"/>
              <a:t>Smoking is the major cause.</a:t>
            </a:r>
          </a:p>
          <a:p>
            <a:pPr>
              <a:buFont typeface="Wingdings" panose="05000000000000000000" pitchFamily="2" charset="2"/>
              <a:buChar char="Ø"/>
            </a:pPr>
            <a:r>
              <a:rPr lang="en-US" b="1" dirty="0"/>
              <a:t>Smoker’s</a:t>
            </a:r>
            <a:r>
              <a:rPr lang="en-US" dirty="0"/>
              <a:t> </a:t>
            </a:r>
            <a:r>
              <a:rPr lang="en-US" b="1" dirty="0"/>
              <a:t>cough</a:t>
            </a:r>
            <a:r>
              <a:rPr lang="en-US" dirty="0"/>
              <a:t> in the morning is often the </a:t>
            </a:r>
            <a:r>
              <a:rPr lang="en-US" b="1" dirty="0"/>
              <a:t>first symptom</a:t>
            </a:r>
            <a:r>
              <a:rPr lang="en-US" dirty="0"/>
              <a:t>. </a:t>
            </a:r>
          </a:p>
          <a:p>
            <a:pPr>
              <a:buFont typeface="Wingdings" panose="05000000000000000000" pitchFamily="2" charset="2"/>
              <a:buChar char="Ø"/>
            </a:pPr>
            <a:r>
              <a:rPr lang="en-US" dirty="0"/>
              <a:t>At first the </a:t>
            </a:r>
            <a:r>
              <a:rPr lang="en-US" b="1" dirty="0"/>
              <a:t>cough</a:t>
            </a:r>
            <a:r>
              <a:rPr lang="en-US" dirty="0"/>
              <a:t> is </a:t>
            </a:r>
            <a:r>
              <a:rPr lang="en-US" b="1" dirty="0"/>
              <a:t>dry</a:t>
            </a:r>
            <a:r>
              <a:rPr lang="en-US" dirty="0"/>
              <a:t>. Over time, the person </a:t>
            </a:r>
            <a:r>
              <a:rPr lang="en-US" b="1" dirty="0"/>
              <a:t>coughs</a:t>
            </a:r>
            <a:r>
              <a:rPr lang="en-US" dirty="0"/>
              <a:t> up </a:t>
            </a:r>
            <a:r>
              <a:rPr lang="en-US" b="1" dirty="0"/>
              <a:t>mucus</a:t>
            </a:r>
            <a:r>
              <a:rPr lang="en-US" dirty="0"/>
              <a:t>.</a:t>
            </a:r>
          </a:p>
          <a:p>
            <a:pPr>
              <a:buFont typeface="Wingdings" panose="05000000000000000000" pitchFamily="2" charset="2"/>
              <a:buChar char="Ø"/>
            </a:pPr>
            <a:r>
              <a:rPr lang="en-US" dirty="0"/>
              <a:t> </a:t>
            </a:r>
            <a:r>
              <a:rPr lang="en-US" b="1" dirty="0"/>
              <a:t>Mucus</a:t>
            </a:r>
            <a:r>
              <a:rPr lang="en-US" dirty="0"/>
              <a:t> may contain </a:t>
            </a:r>
            <a:r>
              <a:rPr lang="en-US" b="1" dirty="0"/>
              <a:t>pus</a:t>
            </a:r>
            <a:r>
              <a:rPr lang="en-US" dirty="0"/>
              <a:t>. The cough becomes more frequent. </a:t>
            </a:r>
          </a:p>
          <a:p>
            <a:pPr>
              <a:buFont typeface="Wingdings" panose="05000000000000000000" pitchFamily="2" charset="2"/>
              <a:buChar char="Ø"/>
            </a:pPr>
            <a:r>
              <a:rPr lang="en-US" dirty="0"/>
              <a:t>The person has difficulty breathing and tires easily.</a:t>
            </a:r>
          </a:p>
          <a:p>
            <a:pPr>
              <a:buFont typeface="Wingdings" panose="05000000000000000000" pitchFamily="2" charset="2"/>
              <a:buChar char="Ø"/>
            </a:pPr>
            <a:r>
              <a:rPr lang="en-US" dirty="0"/>
              <a:t> Mucus and inflamed breathing passages obstruct airflow into the lungs.</a:t>
            </a:r>
          </a:p>
          <a:p>
            <a:pPr>
              <a:buFont typeface="Wingdings" panose="05000000000000000000" pitchFamily="2" charset="2"/>
              <a:buChar char="Ø"/>
            </a:pPr>
            <a:r>
              <a:rPr lang="en-US" dirty="0"/>
              <a:t>The body cannot get normal amounts of O2. The person must stop smoking.</a:t>
            </a:r>
          </a:p>
          <a:p>
            <a:pPr>
              <a:buFont typeface="Wingdings" panose="05000000000000000000" pitchFamily="2" charset="2"/>
              <a:buChar char="Ø"/>
            </a:pPr>
            <a:r>
              <a:rPr lang="en-US" dirty="0"/>
              <a:t> Oxygen therapy and breathing exercises are often ordered.</a:t>
            </a:r>
          </a:p>
          <a:p>
            <a:pPr>
              <a:buFont typeface="Wingdings" panose="05000000000000000000" pitchFamily="2" charset="2"/>
              <a:buChar char="Ø"/>
            </a:pPr>
            <a:r>
              <a:rPr lang="en-US" dirty="0"/>
              <a:t>Respiratory tract infections are prevented. If one occurs, the person needs prompt treatment.</a:t>
            </a:r>
            <a:endParaRPr lang="ar-SA" dirty="0"/>
          </a:p>
        </p:txBody>
      </p:sp>
    </p:spTree>
    <p:extLst>
      <p:ext uri="{BB962C8B-B14F-4D97-AF65-F5344CB8AC3E}">
        <p14:creationId xmlns:p14="http://schemas.microsoft.com/office/powerpoint/2010/main" val="1598746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13658-215B-2AEF-D3B7-246491CD67D9}"/>
              </a:ext>
            </a:extLst>
          </p:cNvPr>
          <p:cNvSpPr>
            <a:spLocks noGrp="1"/>
          </p:cNvSpPr>
          <p:nvPr>
            <p:ph type="title"/>
          </p:nvPr>
        </p:nvSpPr>
        <p:spPr>
          <a:xfrm>
            <a:off x="-76200" y="-201257"/>
            <a:ext cx="10515600" cy="1325563"/>
          </a:xfrm>
        </p:spPr>
        <p:txBody>
          <a:bodyPr/>
          <a:lstStyle/>
          <a:p>
            <a:r>
              <a:rPr lang="en-US" b="1" dirty="0">
                <a:effectLst>
                  <a:outerShdw blurRad="38100" dist="38100" dir="2700000" algn="tl">
                    <a:srgbClr val="000000">
                      <a:alpha val="43137"/>
                    </a:srgbClr>
                  </a:outerShdw>
                </a:effectLst>
              </a:rPr>
              <a:t>CONT…</a:t>
            </a:r>
            <a:endParaRPr lang="ar-SA"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C5CE9C06-282C-C13B-1BF4-56DF27C8E3CE}"/>
              </a:ext>
            </a:extLst>
          </p:cNvPr>
          <p:cNvSpPr>
            <a:spLocks noGrp="1"/>
          </p:cNvSpPr>
          <p:nvPr>
            <p:ph idx="1"/>
          </p:nvPr>
        </p:nvSpPr>
        <p:spPr>
          <a:xfrm>
            <a:off x="0" y="822514"/>
            <a:ext cx="10945504" cy="5905831"/>
          </a:xfrm>
        </p:spPr>
        <p:txBody>
          <a:bodyPr>
            <a:normAutofit fontScale="77500" lnSpcReduction="20000"/>
          </a:bodyPr>
          <a:lstStyle/>
          <a:p>
            <a:pPr>
              <a:buFont typeface="Wingdings" panose="05000000000000000000" pitchFamily="2" charset="2"/>
              <a:buChar char="q"/>
            </a:pPr>
            <a:r>
              <a:rPr lang="en-US" dirty="0"/>
              <a:t> </a:t>
            </a:r>
            <a:r>
              <a:rPr lang="en-US" b="1" dirty="0">
                <a:highlight>
                  <a:srgbClr val="FFFF00"/>
                </a:highlight>
              </a:rPr>
              <a:t>Emphysema</a:t>
            </a:r>
            <a:r>
              <a:rPr lang="en-US" b="1" dirty="0"/>
              <a:t>:</a:t>
            </a:r>
            <a:r>
              <a:rPr lang="en-US" dirty="0"/>
              <a:t> In emphysema, the alveoli enlarge. </a:t>
            </a:r>
          </a:p>
          <a:p>
            <a:pPr>
              <a:buFont typeface="Wingdings" panose="05000000000000000000" pitchFamily="2" charset="2"/>
              <a:buChar char="Ø"/>
            </a:pPr>
            <a:r>
              <a:rPr lang="en-US" dirty="0"/>
              <a:t>They become less elastic.</a:t>
            </a:r>
          </a:p>
          <a:p>
            <a:pPr>
              <a:buFont typeface="Wingdings" panose="05000000000000000000" pitchFamily="2" charset="2"/>
              <a:buChar char="Ø"/>
            </a:pPr>
            <a:r>
              <a:rPr lang="en-US" dirty="0"/>
              <a:t>They do not expand and shrink normally with breathing in and out.</a:t>
            </a:r>
          </a:p>
          <a:p>
            <a:pPr>
              <a:buFont typeface="Wingdings" panose="05000000000000000000" pitchFamily="2" charset="2"/>
              <a:buChar char="Ø"/>
            </a:pPr>
            <a:r>
              <a:rPr lang="en-US" dirty="0"/>
              <a:t> As a result, some air is trapped in the alveoli when exhaling.</a:t>
            </a:r>
          </a:p>
          <a:p>
            <a:pPr>
              <a:buFont typeface="Wingdings" panose="05000000000000000000" pitchFamily="2" charset="2"/>
              <a:buChar char="Ø"/>
            </a:pPr>
            <a:r>
              <a:rPr lang="en-US" dirty="0"/>
              <a:t>Trapped air is not exhaled. Over time, more alveoli are involved.</a:t>
            </a:r>
          </a:p>
          <a:p>
            <a:pPr>
              <a:buFont typeface="Wingdings" panose="05000000000000000000" pitchFamily="2" charset="2"/>
              <a:buChar char="Ø"/>
            </a:pPr>
            <a:r>
              <a:rPr lang="en-US" dirty="0"/>
              <a:t>O2 and CO2 exchange cannot occur in the affected alveoli. </a:t>
            </a:r>
          </a:p>
          <a:p>
            <a:pPr>
              <a:buFont typeface="Wingdings" panose="05000000000000000000" pitchFamily="2" charset="2"/>
              <a:buChar char="Ø"/>
            </a:pPr>
            <a:r>
              <a:rPr lang="en-US" dirty="0"/>
              <a:t>As more air is trapped in the lungs, the person develops a barrel chest (Fig. 28-27). </a:t>
            </a:r>
          </a:p>
          <a:p>
            <a:pPr>
              <a:buFont typeface="Wingdings" panose="05000000000000000000" pitchFamily="2" charset="2"/>
              <a:buChar char="Ø"/>
            </a:pPr>
            <a:r>
              <a:rPr lang="en-US" dirty="0"/>
              <a:t>Smoking is the </a:t>
            </a:r>
            <a:r>
              <a:rPr lang="en-US" b="1" dirty="0"/>
              <a:t>most</a:t>
            </a:r>
            <a:r>
              <a:rPr lang="en-US" dirty="0"/>
              <a:t> </a:t>
            </a:r>
            <a:r>
              <a:rPr lang="en-US" b="1" dirty="0"/>
              <a:t>common</a:t>
            </a:r>
            <a:r>
              <a:rPr lang="en-US" dirty="0"/>
              <a:t> </a:t>
            </a:r>
            <a:r>
              <a:rPr lang="en-US" b="1" dirty="0"/>
              <a:t>cause</a:t>
            </a:r>
            <a:r>
              <a:rPr lang="en-US" dirty="0"/>
              <a:t>.</a:t>
            </a:r>
          </a:p>
          <a:p>
            <a:pPr>
              <a:buFont typeface="Wingdings" panose="05000000000000000000" pitchFamily="2" charset="2"/>
              <a:buChar char="Ø"/>
            </a:pPr>
            <a:r>
              <a:rPr lang="en-US" b="1" dirty="0"/>
              <a:t> The person has shortness of breath and a cough. </a:t>
            </a:r>
          </a:p>
          <a:p>
            <a:pPr>
              <a:buFont typeface="Wingdings" panose="05000000000000000000" pitchFamily="2" charset="2"/>
              <a:buChar char="Ø"/>
            </a:pPr>
            <a:r>
              <a:rPr lang="en-US" dirty="0"/>
              <a:t>At first, </a:t>
            </a:r>
            <a:r>
              <a:rPr lang="en-US" b="1" dirty="0"/>
              <a:t>shortness</a:t>
            </a:r>
            <a:r>
              <a:rPr lang="en-US" dirty="0"/>
              <a:t> </a:t>
            </a:r>
            <a:r>
              <a:rPr lang="en-US" b="1" dirty="0"/>
              <a:t>of</a:t>
            </a:r>
            <a:r>
              <a:rPr lang="en-US" dirty="0"/>
              <a:t> </a:t>
            </a:r>
            <a:r>
              <a:rPr lang="en-US" b="1" dirty="0"/>
              <a:t>breath</a:t>
            </a:r>
            <a:r>
              <a:rPr lang="en-US" dirty="0"/>
              <a:t> occurs with exertion.</a:t>
            </a:r>
          </a:p>
          <a:p>
            <a:pPr>
              <a:buFont typeface="Wingdings" panose="05000000000000000000" pitchFamily="2" charset="2"/>
              <a:buChar char="Ø"/>
            </a:pPr>
            <a:r>
              <a:rPr lang="en-US" dirty="0"/>
              <a:t>Over time, it occurs at rest. </a:t>
            </a:r>
          </a:p>
          <a:p>
            <a:pPr>
              <a:buFont typeface="Wingdings" panose="05000000000000000000" pitchFamily="2" charset="2"/>
              <a:buChar char="Ø"/>
            </a:pPr>
            <a:r>
              <a:rPr lang="en-US" dirty="0"/>
              <a:t>Sputum may contain pus. </a:t>
            </a:r>
          </a:p>
          <a:p>
            <a:pPr>
              <a:buFont typeface="Wingdings" panose="05000000000000000000" pitchFamily="2" charset="2"/>
              <a:buChar char="Ø"/>
            </a:pPr>
            <a:r>
              <a:rPr lang="en-US" dirty="0"/>
              <a:t>Fatigue is </a:t>
            </a:r>
            <a:r>
              <a:rPr lang="en-US" b="1" dirty="0"/>
              <a:t>common</a:t>
            </a:r>
            <a:r>
              <a:rPr lang="en-US" dirty="0"/>
              <a:t>.</a:t>
            </a:r>
          </a:p>
          <a:p>
            <a:pPr>
              <a:buFont typeface="Wingdings" panose="05000000000000000000" pitchFamily="2" charset="2"/>
              <a:buChar char="Ø"/>
            </a:pPr>
            <a:r>
              <a:rPr lang="en-US" dirty="0"/>
              <a:t> The person works hard to breathe in and out. And the body does not get enough O2. Breathing is easier when the person sits upright and slightly forward (Chapter 26). </a:t>
            </a:r>
          </a:p>
          <a:p>
            <a:pPr>
              <a:buFont typeface="Wingdings" panose="05000000000000000000" pitchFamily="2" charset="2"/>
              <a:buChar char="Ø"/>
            </a:pPr>
            <a:r>
              <a:rPr lang="en-US" dirty="0"/>
              <a:t>The person must stop smoking. Respiratory therapy, breathing exercises, oxygen, and drug therapy are ordered.</a:t>
            </a:r>
            <a:endParaRPr lang="ar-SA" dirty="0"/>
          </a:p>
        </p:txBody>
      </p:sp>
    </p:spTree>
    <p:extLst>
      <p:ext uri="{BB962C8B-B14F-4D97-AF65-F5344CB8AC3E}">
        <p14:creationId xmlns:p14="http://schemas.microsoft.com/office/powerpoint/2010/main" val="822439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1532</TotalTime>
  <Words>2210</Words>
  <Application>Microsoft Office PowerPoint</Application>
  <PresentationFormat>Widescreen</PresentationFormat>
  <Paragraphs>155</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Aptos</vt:lpstr>
      <vt:lpstr>Aptos Display</vt:lpstr>
      <vt:lpstr>Arial</vt:lpstr>
      <vt:lpstr>Courier New</vt:lpstr>
      <vt:lpstr>Wingdings</vt:lpstr>
      <vt:lpstr>Office Theme</vt:lpstr>
      <vt:lpstr>PowerPoint Presentation</vt:lpstr>
      <vt:lpstr>Learning Objectives:</vt:lpstr>
      <vt:lpstr>PowerPoint Presentation</vt:lpstr>
      <vt:lpstr>Process of Respiration:</vt:lpstr>
      <vt:lpstr>Structure of the lungs:</vt:lpstr>
      <vt:lpstr>Respiratory System Disorders:</vt:lpstr>
      <vt:lpstr>PowerPoint Presentation</vt:lpstr>
      <vt:lpstr>Chronic Obstructive Pulmonary Disease (COPD): </vt:lpstr>
      <vt:lpstr>CONT…</vt:lpstr>
      <vt:lpstr>PowerPoint Presentation</vt:lpstr>
      <vt:lpstr>Signs and symptoms and risk factors of COPD: </vt:lpstr>
      <vt:lpstr>Measures care of COPD: </vt:lpstr>
      <vt:lpstr>Measures care of COPD: </vt:lpstr>
      <vt:lpstr>PowerPoint Presentation</vt:lpstr>
      <vt:lpstr>PowerPoint Presentation</vt:lpstr>
      <vt:lpstr>Signs and symptoms of Asthma: </vt:lpstr>
      <vt:lpstr>Measure Care of Asthma: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jamilah abdullah</dc:creator>
  <cp:lastModifiedBy>jamilah abdullah</cp:lastModifiedBy>
  <cp:revision>1</cp:revision>
  <dcterms:created xsi:type="dcterms:W3CDTF">2024-05-18T07:58:45Z</dcterms:created>
  <dcterms:modified xsi:type="dcterms:W3CDTF">2024-05-19T09:31:24Z</dcterms:modified>
</cp:coreProperties>
</file>