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1" r:id="rId6"/>
    <p:sldId id="262" r:id="rId7"/>
    <p:sldId id="263" r:id="rId8"/>
    <p:sldId id="268" r:id="rId9"/>
    <p:sldId id="269" r:id="rId10"/>
    <p:sldId id="270" r:id="rId11"/>
    <p:sldId id="264" r:id="rId12"/>
    <p:sldId id="265" r:id="rId13"/>
    <p:sldId id="266" r:id="rId14"/>
    <p:sldId id="267" r:id="rId15"/>
    <p:sldId id="271" r:id="rId16"/>
    <p:sldId id="273" r:id="rId17"/>
    <p:sldId id="272" r:id="rId18"/>
    <p:sldId id="274" r:id="rId19"/>
    <p:sldId id="275" r:id="rId20"/>
    <p:sldId id="276" r:id="rId21"/>
    <p:sldId id="279" r:id="rId22"/>
    <p:sldId id="277" r:id="rId23"/>
    <p:sldId id="278" r:id="rId24"/>
  </p:sldIdLst>
  <p:sldSz cx="12192000" cy="6858000"/>
  <p:notesSz cx="6858000" cy="9144000"/>
  <p:defaultText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6C89A7-189F-4920-902F-084B5C923CB6}" v="62" dt="2024-05-19T09:30:05.3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94660"/>
  </p:normalViewPr>
  <p:slideViewPr>
    <p:cSldViewPr snapToGrid="0">
      <p:cViewPr>
        <p:scale>
          <a:sx n="70" d="100"/>
          <a:sy n="70" d="100"/>
        </p:scale>
        <p:origin x="525" y="6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ilah abdullah" userId="1c74f685b721e2cf" providerId="LiveId" clId="{BD6C89A7-189F-4920-902F-084B5C923CB6}"/>
    <pc:docChg chg="undo redo custSel addSld delSld modSld sldOrd">
      <pc:chgData name="jamilah abdullah" userId="1c74f685b721e2cf" providerId="LiveId" clId="{BD6C89A7-189F-4920-902F-084B5C923CB6}" dt="2024-05-19T09:31:18.718" v="1935" actId="20577"/>
      <pc:docMkLst>
        <pc:docMk/>
      </pc:docMkLst>
      <pc:sldChg chg="addSp delSp modSp mod setBg addAnim setClrOvrMap">
        <pc:chgData name="jamilah abdullah" userId="1c74f685b721e2cf" providerId="LiveId" clId="{BD6C89A7-189F-4920-902F-084B5C923CB6}" dt="2024-05-18T12:43:36.627" v="1098" actId="1076"/>
        <pc:sldMkLst>
          <pc:docMk/>
          <pc:sldMk cId="3002134014" sldId="256"/>
        </pc:sldMkLst>
        <pc:spChg chg="mod ord">
          <ac:chgData name="jamilah abdullah" userId="1c74f685b721e2cf" providerId="LiveId" clId="{BD6C89A7-189F-4920-902F-084B5C923CB6}" dt="2024-05-18T12:42:38.801" v="1088" actId="26606"/>
          <ac:spMkLst>
            <pc:docMk/>
            <pc:sldMk cId="3002134014" sldId="256"/>
            <ac:spMk id="3" creationId="{D0775683-93EB-1212-BEE3-80CE1D0131A5}"/>
          </ac:spMkLst>
        </pc:spChg>
        <pc:spChg chg="mod">
          <ac:chgData name="jamilah abdullah" userId="1c74f685b721e2cf" providerId="LiveId" clId="{BD6C89A7-189F-4920-902F-084B5C923CB6}" dt="2024-05-18T12:42:38.801" v="1088" actId="26606"/>
          <ac:spMkLst>
            <pc:docMk/>
            <pc:sldMk cId="3002134014" sldId="256"/>
            <ac:spMk id="4" creationId="{91ACBDB5-2BCD-9AB8-F4DD-F8CFFEFA291F}"/>
          </ac:spMkLst>
        </pc:spChg>
        <pc:spChg chg="mod">
          <ac:chgData name="jamilah abdullah" userId="1c74f685b721e2cf" providerId="LiveId" clId="{BD6C89A7-189F-4920-902F-084B5C923CB6}" dt="2024-05-18T12:43:36.627" v="1098" actId="1076"/>
          <ac:spMkLst>
            <pc:docMk/>
            <pc:sldMk cId="3002134014" sldId="256"/>
            <ac:spMk id="5" creationId="{E4BDBF77-FE2D-B5F8-146D-E3094CB6C316}"/>
          </ac:spMkLst>
        </pc:spChg>
        <pc:spChg chg="add del">
          <ac:chgData name="jamilah abdullah" userId="1c74f685b721e2cf" providerId="LiveId" clId="{BD6C89A7-189F-4920-902F-084B5C923CB6}" dt="2024-05-18T12:42:38.669" v="1087" actId="26606"/>
          <ac:spMkLst>
            <pc:docMk/>
            <pc:sldMk cId="3002134014" sldId="256"/>
            <ac:spMk id="12" creationId="{22A397E7-BF60-45B2-84C7-B074B76C37A7}"/>
          </ac:spMkLst>
        </pc:spChg>
        <pc:spChg chg="add del">
          <ac:chgData name="jamilah abdullah" userId="1c74f685b721e2cf" providerId="LiveId" clId="{BD6C89A7-189F-4920-902F-084B5C923CB6}" dt="2024-05-18T12:42:38.669" v="1087" actId="26606"/>
          <ac:spMkLst>
            <pc:docMk/>
            <pc:sldMk cId="3002134014" sldId="256"/>
            <ac:spMk id="14" creationId="{890DEF05-784E-4B61-89E4-04C4ECF4E5A0}"/>
          </ac:spMkLst>
        </pc:spChg>
        <pc:spChg chg="add">
          <ac:chgData name="jamilah abdullah" userId="1c74f685b721e2cf" providerId="LiveId" clId="{BD6C89A7-189F-4920-902F-084B5C923CB6}" dt="2024-05-18T12:42:38.801" v="1088" actId="26606"/>
          <ac:spMkLst>
            <pc:docMk/>
            <pc:sldMk cId="3002134014" sldId="256"/>
            <ac:spMk id="18" creationId="{71B2258F-86CA-4D4D-8270-BC05FCDEBFB3}"/>
          </ac:spMkLst>
        </pc:spChg>
        <pc:picChg chg="add mod ord">
          <ac:chgData name="jamilah abdullah" userId="1c74f685b721e2cf" providerId="LiveId" clId="{BD6C89A7-189F-4920-902F-084B5C923CB6}" dt="2024-05-18T12:42:38.801" v="1088" actId="26606"/>
          <ac:picMkLst>
            <pc:docMk/>
            <pc:sldMk cId="3002134014" sldId="256"/>
            <ac:picMk id="7" creationId="{83930748-EE0A-3945-4FBF-CD3ED72C5EA8}"/>
          </ac:picMkLst>
        </pc:picChg>
        <pc:cxnChg chg="add del">
          <ac:chgData name="jamilah abdullah" userId="1c74f685b721e2cf" providerId="LiveId" clId="{BD6C89A7-189F-4920-902F-084B5C923CB6}" dt="2024-05-18T12:42:38.669" v="1087" actId="26606"/>
          <ac:cxnSpMkLst>
            <pc:docMk/>
            <pc:sldMk cId="3002134014" sldId="256"/>
            <ac:cxnSpMk id="16" creationId="{C41BAEC7-F7B0-4224-8B18-8F74B7D87F0B}"/>
          </ac:cxnSpMkLst>
        </pc:cxnChg>
      </pc:sldChg>
      <pc:sldChg chg="addSp delSp modSp mod setBg">
        <pc:chgData name="jamilah abdullah" userId="1c74f685b721e2cf" providerId="LiveId" clId="{BD6C89A7-189F-4920-902F-084B5C923CB6}" dt="2024-05-19T09:31:18.718" v="1935" actId="20577"/>
        <pc:sldMkLst>
          <pc:docMk/>
          <pc:sldMk cId="3391739137" sldId="257"/>
        </pc:sldMkLst>
        <pc:spChg chg="mod">
          <ac:chgData name="jamilah abdullah" userId="1c74f685b721e2cf" providerId="LiveId" clId="{BD6C89A7-189F-4920-902F-084B5C923CB6}" dt="2024-05-18T12:44:23.294" v="1102" actId="1076"/>
          <ac:spMkLst>
            <pc:docMk/>
            <pc:sldMk cId="3391739137" sldId="257"/>
            <ac:spMk id="2" creationId="{7D5F8324-A3E5-9E87-15C2-3587A16E4721}"/>
          </ac:spMkLst>
        </pc:spChg>
        <pc:spChg chg="mod">
          <ac:chgData name="jamilah abdullah" userId="1c74f685b721e2cf" providerId="LiveId" clId="{BD6C89A7-189F-4920-902F-084B5C923CB6}" dt="2024-05-19T09:31:18.718" v="1935" actId="20577"/>
          <ac:spMkLst>
            <pc:docMk/>
            <pc:sldMk cId="3391739137" sldId="257"/>
            <ac:spMk id="3" creationId="{1976AF71-F124-F9A4-F537-93623C807A01}"/>
          </ac:spMkLst>
        </pc:spChg>
        <pc:spChg chg="add">
          <ac:chgData name="jamilah abdullah" userId="1c74f685b721e2cf" providerId="LiveId" clId="{BD6C89A7-189F-4920-902F-084B5C923CB6}" dt="2024-05-18T12:44:16.440" v="1101" actId="26606"/>
          <ac:spMkLst>
            <pc:docMk/>
            <pc:sldMk cId="3391739137" sldId="257"/>
            <ac:spMk id="14" creationId="{8D1AA55E-40D5-461B-A5A8-4AE8AAB71B08}"/>
          </ac:spMkLst>
        </pc:spChg>
        <pc:spChg chg="add">
          <ac:chgData name="jamilah abdullah" userId="1c74f685b721e2cf" providerId="LiveId" clId="{BD6C89A7-189F-4920-902F-084B5C923CB6}" dt="2024-05-18T12:44:16.440" v="1101" actId="26606"/>
          <ac:spMkLst>
            <pc:docMk/>
            <pc:sldMk cId="3391739137" sldId="257"/>
            <ac:spMk id="18" creationId="{6CB927A4-E432-4310-9CD5-E89FF5063179}"/>
          </ac:spMkLst>
        </pc:spChg>
        <pc:spChg chg="add">
          <ac:chgData name="jamilah abdullah" userId="1c74f685b721e2cf" providerId="LiveId" clId="{BD6C89A7-189F-4920-902F-084B5C923CB6}" dt="2024-05-18T12:44:16.440" v="1101" actId="26606"/>
          <ac:spMkLst>
            <pc:docMk/>
            <pc:sldMk cId="3391739137" sldId="257"/>
            <ac:spMk id="20" creationId="{E3020543-B24B-4EC4-8FFC-8DD88EEA91A8}"/>
          </ac:spMkLst>
        </pc:spChg>
        <pc:picChg chg="del">
          <ac:chgData name="jamilah abdullah" userId="1c74f685b721e2cf" providerId="LiveId" clId="{BD6C89A7-189F-4920-902F-084B5C923CB6}" dt="2024-05-18T12:44:09.396" v="1100" actId="478"/>
          <ac:picMkLst>
            <pc:docMk/>
            <pc:sldMk cId="3391739137" sldId="257"/>
            <ac:picMk id="7" creationId="{95C90DBE-3CB9-D690-F107-9F1C315EADDD}"/>
          </ac:picMkLst>
        </pc:picChg>
        <pc:picChg chg="add mod">
          <ac:chgData name="jamilah abdullah" userId="1c74f685b721e2cf" providerId="LiveId" clId="{BD6C89A7-189F-4920-902F-084B5C923CB6}" dt="2024-05-18T12:44:16.440" v="1101" actId="26606"/>
          <ac:picMkLst>
            <pc:docMk/>
            <pc:sldMk cId="3391739137" sldId="257"/>
            <ac:picMk id="9" creationId="{51C493B7-8801-9347-1E5C-D3B7832187D5}"/>
          </ac:picMkLst>
        </pc:picChg>
        <pc:cxnChg chg="add">
          <ac:chgData name="jamilah abdullah" userId="1c74f685b721e2cf" providerId="LiveId" clId="{BD6C89A7-189F-4920-902F-084B5C923CB6}" dt="2024-05-18T12:44:16.440" v="1101" actId="26606"/>
          <ac:cxnSpMkLst>
            <pc:docMk/>
            <pc:sldMk cId="3391739137" sldId="257"/>
            <ac:cxnSpMk id="16" creationId="{7EB498BD-8089-4626-91EA-4978EBEF535E}"/>
          </ac:cxnSpMkLst>
        </pc:cxnChg>
      </pc:sldChg>
      <pc:sldChg chg="addSp modSp mod setBg">
        <pc:chgData name="jamilah abdullah" userId="1c74f685b721e2cf" providerId="LiveId" clId="{BD6C89A7-189F-4920-902F-084B5C923CB6}" dt="2024-05-18T11:57:35.578" v="424" actId="1076"/>
        <pc:sldMkLst>
          <pc:docMk/>
          <pc:sldMk cId="1685771085" sldId="258"/>
        </pc:sldMkLst>
        <pc:spChg chg="mod ord">
          <ac:chgData name="jamilah abdullah" userId="1c74f685b721e2cf" providerId="LiveId" clId="{BD6C89A7-189F-4920-902F-084B5C923CB6}" dt="2024-05-18T11:57:35.578" v="424" actId="1076"/>
          <ac:spMkLst>
            <pc:docMk/>
            <pc:sldMk cId="1685771085" sldId="258"/>
            <ac:spMk id="3" creationId="{08A7F9AF-1469-FB14-6E8E-3B2F1CDBFDFA}"/>
          </ac:spMkLst>
        </pc:spChg>
        <pc:spChg chg="mod">
          <ac:chgData name="jamilah abdullah" userId="1c74f685b721e2cf" providerId="LiveId" clId="{BD6C89A7-189F-4920-902F-084B5C923CB6}" dt="2024-05-18T11:56:52.369" v="408" actId="1076"/>
          <ac:spMkLst>
            <pc:docMk/>
            <pc:sldMk cId="1685771085" sldId="258"/>
            <ac:spMk id="4" creationId="{DDD15E4C-E026-1871-B6B5-F9BB5D7DB2EA}"/>
          </ac:spMkLst>
        </pc:spChg>
        <pc:spChg chg="add">
          <ac:chgData name="jamilah abdullah" userId="1c74f685b721e2cf" providerId="LiveId" clId="{BD6C89A7-189F-4920-902F-084B5C923CB6}" dt="2024-05-18T11:56:40.908" v="406" actId="26606"/>
          <ac:spMkLst>
            <pc:docMk/>
            <pc:sldMk cId="1685771085" sldId="258"/>
            <ac:spMk id="11" creationId="{D009D6D5-DAC2-4A8B-A17A-E206B9012D09}"/>
          </ac:spMkLst>
        </pc:spChg>
        <pc:picChg chg="add mod">
          <ac:chgData name="jamilah abdullah" userId="1c74f685b721e2cf" providerId="LiveId" clId="{BD6C89A7-189F-4920-902F-084B5C923CB6}" dt="2024-05-18T11:56:40.908" v="406" actId="26606"/>
          <ac:picMkLst>
            <pc:docMk/>
            <pc:sldMk cId="1685771085" sldId="258"/>
            <ac:picMk id="6" creationId="{2A3B8A96-B783-B21D-047A-C6A8CC92A050}"/>
          </ac:picMkLst>
        </pc:picChg>
      </pc:sldChg>
      <pc:sldChg chg="addSp delSp modSp new mod">
        <pc:chgData name="jamilah abdullah" userId="1c74f685b721e2cf" providerId="LiveId" clId="{BD6C89A7-189F-4920-902F-084B5C923CB6}" dt="2024-05-18T11:37:22.118" v="338"/>
        <pc:sldMkLst>
          <pc:docMk/>
          <pc:sldMk cId="4262981035" sldId="259"/>
        </pc:sldMkLst>
        <pc:spChg chg="mod">
          <ac:chgData name="jamilah abdullah" userId="1c74f685b721e2cf" providerId="LiveId" clId="{BD6C89A7-189F-4920-902F-084B5C923CB6}" dt="2024-05-18T11:11:22.118" v="92" actId="1076"/>
          <ac:spMkLst>
            <pc:docMk/>
            <pc:sldMk cId="4262981035" sldId="259"/>
            <ac:spMk id="2" creationId="{BD903F3B-6A42-37B4-F71A-B0F383166915}"/>
          </ac:spMkLst>
        </pc:spChg>
        <pc:spChg chg="mod">
          <ac:chgData name="jamilah abdullah" userId="1c74f685b721e2cf" providerId="LiveId" clId="{BD6C89A7-189F-4920-902F-084B5C923CB6}" dt="2024-05-18T11:37:22.118" v="338"/>
          <ac:spMkLst>
            <pc:docMk/>
            <pc:sldMk cId="4262981035" sldId="259"/>
            <ac:spMk id="3" creationId="{01C625DB-5E20-236B-54EC-4C4632919EBE}"/>
          </ac:spMkLst>
        </pc:spChg>
        <pc:graphicFrameChg chg="add del modGraphic">
          <ac:chgData name="jamilah abdullah" userId="1c74f685b721e2cf" providerId="LiveId" clId="{BD6C89A7-189F-4920-902F-084B5C923CB6}" dt="2024-05-18T11:12:02.837" v="98" actId="21"/>
          <ac:graphicFrameMkLst>
            <pc:docMk/>
            <pc:sldMk cId="4262981035" sldId="259"/>
            <ac:graphicFrameMk id="4" creationId="{1C9CDF54-E714-E3FB-91E9-DA8DD36E6F4C}"/>
          </ac:graphicFrameMkLst>
        </pc:graphicFrameChg>
      </pc:sldChg>
      <pc:sldChg chg="addSp delSp modSp new del mod ord">
        <pc:chgData name="jamilah abdullah" userId="1c74f685b721e2cf" providerId="LiveId" clId="{BD6C89A7-189F-4920-902F-084B5C923CB6}" dt="2024-05-18T11:34:01.300" v="298" actId="47"/>
        <pc:sldMkLst>
          <pc:docMk/>
          <pc:sldMk cId="3990987919" sldId="260"/>
        </pc:sldMkLst>
        <pc:spChg chg="add del">
          <ac:chgData name="jamilah abdullah" userId="1c74f685b721e2cf" providerId="LiveId" clId="{BD6C89A7-189F-4920-902F-084B5C923CB6}" dt="2024-05-18T11:12:55.623" v="105"/>
          <ac:spMkLst>
            <pc:docMk/>
            <pc:sldMk cId="3990987919" sldId="260"/>
            <ac:spMk id="3" creationId="{99C12AB5-11CD-48EC-36ED-23EC4685DE8A}"/>
          </ac:spMkLst>
        </pc:spChg>
        <pc:graphicFrameChg chg="add mod modGraphic">
          <ac:chgData name="jamilah abdullah" userId="1c74f685b721e2cf" providerId="LiveId" clId="{BD6C89A7-189F-4920-902F-084B5C923CB6}" dt="2024-05-18T11:33:58.070" v="297" actId="478"/>
          <ac:graphicFrameMkLst>
            <pc:docMk/>
            <pc:sldMk cId="3990987919" sldId="260"/>
            <ac:graphicFrameMk id="4" creationId="{E86490D4-6876-451D-687A-DB7494C07AF8}"/>
          </ac:graphicFrameMkLst>
        </pc:graphicFrameChg>
      </pc:sldChg>
      <pc:sldChg chg="addSp delSp modSp new mod">
        <pc:chgData name="jamilah abdullah" userId="1c74f685b721e2cf" providerId="LiveId" clId="{BD6C89A7-189F-4920-902F-084B5C923CB6}" dt="2024-05-18T11:51:47.168" v="402" actId="21"/>
        <pc:sldMkLst>
          <pc:docMk/>
          <pc:sldMk cId="2772096132" sldId="261"/>
        </pc:sldMkLst>
        <pc:spChg chg="mod">
          <ac:chgData name="jamilah abdullah" userId="1c74f685b721e2cf" providerId="LiveId" clId="{BD6C89A7-189F-4920-902F-084B5C923CB6}" dt="2024-05-18T11:51:15.178" v="400" actId="1076"/>
          <ac:spMkLst>
            <pc:docMk/>
            <pc:sldMk cId="2772096132" sldId="261"/>
            <ac:spMk id="2" creationId="{1D23A427-CA0B-1996-DB4A-82F9D7E7103D}"/>
          </ac:spMkLst>
        </pc:spChg>
        <pc:spChg chg="mod">
          <ac:chgData name="jamilah abdullah" userId="1c74f685b721e2cf" providerId="LiveId" clId="{BD6C89A7-189F-4920-902F-084B5C923CB6}" dt="2024-05-18T11:51:09.089" v="399" actId="27636"/>
          <ac:spMkLst>
            <pc:docMk/>
            <pc:sldMk cId="2772096132" sldId="261"/>
            <ac:spMk id="3" creationId="{2807B018-FC41-7E24-E0CC-C8D3E8BADD75}"/>
          </ac:spMkLst>
        </pc:spChg>
        <pc:picChg chg="add del mod">
          <ac:chgData name="jamilah abdullah" userId="1c74f685b721e2cf" providerId="LiveId" clId="{BD6C89A7-189F-4920-902F-084B5C923CB6}" dt="2024-05-18T11:51:47.168" v="402" actId="21"/>
          <ac:picMkLst>
            <pc:docMk/>
            <pc:sldMk cId="2772096132" sldId="261"/>
            <ac:picMk id="5" creationId="{CE0A13A0-11E9-855F-C01C-C5DDEC96E981}"/>
          </ac:picMkLst>
        </pc:picChg>
      </pc:sldChg>
      <pc:sldChg chg="addSp modSp new mod setBg">
        <pc:chgData name="jamilah abdullah" userId="1c74f685b721e2cf" providerId="LiveId" clId="{BD6C89A7-189F-4920-902F-084B5C923CB6}" dt="2024-05-19T09:25:55.101" v="1919" actId="403"/>
        <pc:sldMkLst>
          <pc:docMk/>
          <pc:sldMk cId="107157524" sldId="262"/>
        </pc:sldMkLst>
        <pc:spChg chg="mod">
          <ac:chgData name="jamilah abdullah" userId="1c74f685b721e2cf" providerId="LiveId" clId="{BD6C89A7-189F-4920-902F-084B5C923CB6}" dt="2024-05-19T09:25:00.999" v="1894" actId="26606"/>
          <ac:spMkLst>
            <pc:docMk/>
            <pc:sldMk cId="107157524" sldId="262"/>
            <ac:spMk id="2" creationId="{79105B3A-81C1-580D-ED99-999023D749BF}"/>
          </ac:spMkLst>
        </pc:spChg>
        <pc:spChg chg="mod ord">
          <ac:chgData name="jamilah abdullah" userId="1c74f685b721e2cf" providerId="LiveId" clId="{BD6C89A7-189F-4920-902F-084B5C923CB6}" dt="2024-05-19T09:25:55.101" v="1919" actId="403"/>
          <ac:spMkLst>
            <pc:docMk/>
            <pc:sldMk cId="107157524" sldId="262"/>
            <ac:spMk id="3" creationId="{AA5D1509-FD46-9337-0900-154BE1096D8C}"/>
          </ac:spMkLst>
        </pc:spChg>
        <pc:spChg chg="add">
          <ac:chgData name="jamilah abdullah" userId="1c74f685b721e2cf" providerId="LiveId" clId="{BD6C89A7-189F-4920-902F-084B5C923CB6}" dt="2024-05-19T09:25:00.999" v="1894" actId="26606"/>
          <ac:spMkLst>
            <pc:docMk/>
            <pc:sldMk cId="107157524" sldId="262"/>
            <ac:spMk id="10" creationId="{8B3A2D1A-45FC-4F95-B150-1C13EF2F6D09}"/>
          </ac:spMkLst>
        </pc:spChg>
        <pc:spChg chg="add">
          <ac:chgData name="jamilah abdullah" userId="1c74f685b721e2cf" providerId="LiveId" clId="{BD6C89A7-189F-4920-902F-084B5C923CB6}" dt="2024-05-19T09:25:00.999" v="1894" actId="26606"/>
          <ac:spMkLst>
            <pc:docMk/>
            <pc:sldMk cId="107157524" sldId="262"/>
            <ac:spMk id="12" creationId="{F3768FD5-DD7A-43C7-8DEA-1F5DB3CB5B95}"/>
          </ac:spMkLst>
        </pc:spChg>
        <pc:picChg chg="add mod">
          <ac:chgData name="jamilah abdullah" userId="1c74f685b721e2cf" providerId="LiveId" clId="{BD6C89A7-189F-4920-902F-084B5C923CB6}" dt="2024-05-19T09:25:00.999" v="1894" actId="26606"/>
          <ac:picMkLst>
            <pc:docMk/>
            <pc:sldMk cId="107157524" sldId="262"/>
            <ac:picMk id="5" creationId="{0B2C7D6E-2A3E-458A-6767-B9595FB0622A}"/>
          </ac:picMkLst>
        </pc:picChg>
      </pc:sldChg>
      <pc:sldChg chg="addSp delSp modSp new mod">
        <pc:chgData name="jamilah abdullah" userId="1c74f685b721e2cf" providerId="LiveId" clId="{BD6C89A7-189F-4920-902F-084B5C923CB6}" dt="2024-05-18T12:59:31.626" v="1145" actId="20577"/>
        <pc:sldMkLst>
          <pc:docMk/>
          <pc:sldMk cId="2422439370" sldId="263"/>
        </pc:sldMkLst>
        <pc:spChg chg="del mod">
          <ac:chgData name="jamilah abdullah" userId="1c74f685b721e2cf" providerId="LiveId" clId="{BD6C89A7-189F-4920-902F-084B5C923CB6}" dt="2024-05-18T12:08:05.700" v="706" actId="478"/>
          <ac:spMkLst>
            <pc:docMk/>
            <pc:sldMk cId="2422439370" sldId="263"/>
            <ac:spMk id="2" creationId="{2508574E-F506-2B7D-DCAC-1F1625261262}"/>
          </ac:spMkLst>
        </pc:spChg>
        <pc:spChg chg="mod">
          <ac:chgData name="jamilah abdullah" userId="1c74f685b721e2cf" providerId="LiveId" clId="{BD6C89A7-189F-4920-902F-084B5C923CB6}" dt="2024-05-18T12:59:31.626" v="1145" actId="20577"/>
          <ac:spMkLst>
            <pc:docMk/>
            <pc:sldMk cId="2422439370" sldId="263"/>
            <ac:spMk id="3" creationId="{0785D71E-2F45-8304-782D-F8D5C11633D1}"/>
          </ac:spMkLst>
        </pc:spChg>
        <pc:spChg chg="add mod">
          <ac:chgData name="jamilah abdullah" userId="1c74f685b721e2cf" providerId="LiveId" clId="{BD6C89A7-189F-4920-902F-084B5C923CB6}" dt="2024-05-18T12:08:43.607" v="720" actId="1076"/>
          <ac:spMkLst>
            <pc:docMk/>
            <pc:sldMk cId="2422439370" sldId="263"/>
            <ac:spMk id="4" creationId="{391030DE-0829-58E4-3B1C-66246DF8C0EC}"/>
          </ac:spMkLst>
        </pc:spChg>
        <pc:spChg chg="add del mod">
          <ac:chgData name="jamilah abdullah" userId="1c74f685b721e2cf" providerId="LiveId" clId="{BD6C89A7-189F-4920-902F-084B5C923CB6}" dt="2024-05-18T12:08:10.745" v="707" actId="478"/>
          <ac:spMkLst>
            <pc:docMk/>
            <pc:sldMk cId="2422439370" sldId="263"/>
            <ac:spMk id="6" creationId="{B619992E-EE96-0193-A9B7-034EFF6D45A4}"/>
          </ac:spMkLst>
        </pc:spChg>
      </pc:sldChg>
      <pc:sldChg chg="modSp new mod">
        <pc:chgData name="jamilah abdullah" userId="1c74f685b721e2cf" providerId="LiveId" clId="{BD6C89A7-189F-4920-902F-084B5C923CB6}" dt="2024-05-18T13:01:43.904" v="1187" actId="20577"/>
        <pc:sldMkLst>
          <pc:docMk/>
          <pc:sldMk cId="55882437" sldId="264"/>
        </pc:sldMkLst>
        <pc:spChg chg="mod">
          <ac:chgData name="jamilah abdullah" userId="1c74f685b721e2cf" providerId="LiveId" clId="{BD6C89A7-189F-4920-902F-084B5C923CB6}" dt="2024-05-18T13:01:07.912" v="1179" actId="27636"/>
          <ac:spMkLst>
            <pc:docMk/>
            <pc:sldMk cId="55882437" sldId="264"/>
            <ac:spMk id="2" creationId="{0CB3A09A-FB8B-CB8B-C23B-08199923F8B8}"/>
          </ac:spMkLst>
        </pc:spChg>
        <pc:spChg chg="mod">
          <ac:chgData name="jamilah abdullah" userId="1c74f685b721e2cf" providerId="LiveId" clId="{BD6C89A7-189F-4920-902F-084B5C923CB6}" dt="2024-05-18T13:01:43.904" v="1187" actId="20577"/>
          <ac:spMkLst>
            <pc:docMk/>
            <pc:sldMk cId="55882437" sldId="264"/>
            <ac:spMk id="3" creationId="{C4795CBB-93F7-F088-A8AA-BE500D6BA32E}"/>
          </ac:spMkLst>
        </pc:spChg>
      </pc:sldChg>
      <pc:sldChg chg="addSp delSp modSp new mod setBg">
        <pc:chgData name="jamilah abdullah" userId="1c74f685b721e2cf" providerId="LiveId" clId="{BD6C89A7-189F-4920-902F-084B5C923CB6}" dt="2024-05-19T08:06:55.427" v="1675" actId="113"/>
        <pc:sldMkLst>
          <pc:docMk/>
          <pc:sldMk cId="2042777761" sldId="265"/>
        </pc:sldMkLst>
        <pc:spChg chg="mod">
          <ac:chgData name="jamilah abdullah" userId="1c74f685b721e2cf" providerId="LiveId" clId="{BD6C89A7-189F-4920-902F-084B5C923CB6}" dt="2024-05-18T12:29:42.140" v="1006" actId="26606"/>
          <ac:spMkLst>
            <pc:docMk/>
            <pc:sldMk cId="2042777761" sldId="265"/>
            <ac:spMk id="2" creationId="{894E447A-2D5D-98CE-89F2-B8DDDB32FD38}"/>
          </ac:spMkLst>
        </pc:spChg>
        <pc:spChg chg="mod">
          <ac:chgData name="jamilah abdullah" userId="1c74f685b721e2cf" providerId="LiveId" clId="{BD6C89A7-189F-4920-902F-084B5C923CB6}" dt="2024-05-19T08:06:55.427" v="1675" actId="113"/>
          <ac:spMkLst>
            <pc:docMk/>
            <pc:sldMk cId="2042777761" sldId="265"/>
            <ac:spMk id="3" creationId="{34409BA0-F682-C2FB-5B53-CDF93A002BE1}"/>
          </ac:spMkLst>
        </pc:spChg>
        <pc:spChg chg="add del">
          <ac:chgData name="jamilah abdullah" userId="1c74f685b721e2cf" providerId="LiveId" clId="{BD6C89A7-189F-4920-902F-084B5C923CB6}" dt="2024-05-18T12:29:42.020" v="1005" actId="26606"/>
          <ac:spMkLst>
            <pc:docMk/>
            <pc:sldMk cId="2042777761" sldId="265"/>
            <ac:spMk id="10" creationId="{F821940F-7A1D-4ACC-85B4-A932898ABB37}"/>
          </ac:spMkLst>
        </pc:spChg>
        <pc:spChg chg="add del">
          <ac:chgData name="jamilah abdullah" userId="1c74f685b721e2cf" providerId="LiveId" clId="{BD6C89A7-189F-4920-902F-084B5C923CB6}" dt="2024-05-18T12:29:42.020" v="1005" actId="26606"/>
          <ac:spMkLst>
            <pc:docMk/>
            <pc:sldMk cId="2042777761" sldId="265"/>
            <ac:spMk id="12" creationId="{16674508-81D3-48CF-96BF-7FC60EAA572A}"/>
          </ac:spMkLst>
        </pc:spChg>
        <pc:spChg chg="add">
          <ac:chgData name="jamilah abdullah" userId="1c74f685b721e2cf" providerId="LiveId" clId="{BD6C89A7-189F-4920-902F-084B5C923CB6}" dt="2024-05-18T12:29:42.140" v="1006" actId="26606"/>
          <ac:spMkLst>
            <pc:docMk/>
            <pc:sldMk cId="2042777761" sldId="265"/>
            <ac:spMk id="14" creationId="{9A0D773F-7A7D-4DBB-9DEA-86BB8B8F4BC8}"/>
          </ac:spMkLst>
        </pc:spChg>
        <pc:spChg chg="add">
          <ac:chgData name="jamilah abdullah" userId="1c74f685b721e2cf" providerId="LiveId" clId="{BD6C89A7-189F-4920-902F-084B5C923CB6}" dt="2024-05-18T12:29:42.140" v="1006" actId="26606"/>
          <ac:spMkLst>
            <pc:docMk/>
            <pc:sldMk cId="2042777761" sldId="265"/>
            <ac:spMk id="15" creationId="{7FF47CB7-972F-479F-A36D-9E72D26EC8DA}"/>
          </ac:spMkLst>
        </pc:spChg>
        <pc:spChg chg="add">
          <ac:chgData name="jamilah abdullah" userId="1c74f685b721e2cf" providerId="LiveId" clId="{BD6C89A7-189F-4920-902F-084B5C923CB6}" dt="2024-05-18T12:29:42.140" v="1006" actId="26606"/>
          <ac:spMkLst>
            <pc:docMk/>
            <pc:sldMk cId="2042777761" sldId="265"/>
            <ac:spMk id="16" creationId="{0D153B68-5844-490D-8E67-F616D6D721CA}"/>
          </ac:spMkLst>
        </pc:spChg>
        <pc:picChg chg="add mod">
          <ac:chgData name="jamilah abdullah" userId="1c74f685b721e2cf" providerId="LiveId" clId="{BD6C89A7-189F-4920-902F-084B5C923CB6}" dt="2024-05-18T12:29:58.430" v="1009" actId="14100"/>
          <ac:picMkLst>
            <pc:docMk/>
            <pc:sldMk cId="2042777761" sldId="265"/>
            <ac:picMk id="5" creationId="{8B013A31-72DC-B54A-C8CF-BD00B9459E19}"/>
          </ac:picMkLst>
        </pc:picChg>
      </pc:sldChg>
      <pc:sldChg chg="modSp new mod">
        <pc:chgData name="jamilah abdullah" userId="1c74f685b721e2cf" providerId="LiveId" clId="{BD6C89A7-189F-4920-902F-084B5C923CB6}" dt="2024-05-18T13:02:04.202" v="1190"/>
        <pc:sldMkLst>
          <pc:docMk/>
          <pc:sldMk cId="2857170221" sldId="266"/>
        </pc:sldMkLst>
        <pc:spChg chg="mod">
          <ac:chgData name="jamilah abdullah" userId="1c74f685b721e2cf" providerId="LiveId" clId="{BD6C89A7-189F-4920-902F-084B5C923CB6}" dt="2024-05-18T12:31:38.489" v="1046"/>
          <ac:spMkLst>
            <pc:docMk/>
            <pc:sldMk cId="2857170221" sldId="266"/>
            <ac:spMk id="2" creationId="{56C38EBA-9260-7C13-08D2-16D027D46A95}"/>
          </ac:spMkLst>
        </pc:spChg>
        <pc:spChg chg="mod">
          <ac:chgData name="jamilah abdullah" userId="1c74f685b721e2cf" providerId="LiveId" clId="{BD6C89A7-189F-4920-902F-084B5C923CB6}" dt="2024-05-18T13:02:04.202" v="1190"/>
          <ac:spMkLst>
            <pc:docMk/>
            <pc:sldMk cId="2857170221" sldId="266"/>
            <ac:spMk id="3" creationId="{554F8038-E84C-B7FC-3AA8-D35E0C80C557}"/>
          </ac:spMkLst>
        </pc:spChg>
      </pc:sldChg>
      <pc:sldChg chg="addSp delSp modSp new mod">
        <pc:chgData name="jamilah abdullah" userId="1c74f685b721e2cf" providerId="LiveId" clId="{BD6C89A7-189F-4920-902F-084B5C923CB6}" dt="2024-05-18T12:47:30.292" v="1118" actId="14100"/>
        <pc:sldMkLst>
          <pc:docMk/>
          <pc:sldMk cId="555446297" sldId="267"/>
        </pc:sldMkLst>
        <pc:spChg chg="del">
          <ac:chgData name="jamilah abdullah" userId="1c74f685b721e2cf" providerId="LiveId" clId="{BD6C89A7-189F-4920-902F-084B5C923CB6}" dt="2024-05-18T12:47:12.034" v="1115" actId="478"/>
          <ac:spMkLst>
            <pc:docMk/>
            <pc:sldMk cId="555446297" sldId="267"/>
            <ac:spMk id="2" creationId="{4C9F9EBE-E9D2-7BE1-D64F-77FD691E8529}"/>
          </ac:spMkLst>
        </pc:spChg>
        <pc:spChg chg="del">
          <ac:chgData name="jamilah abdullah" userId="1c74f685b721e2cf" providerId="LiveId" clId="{BD6C89A7-189F-4920-902F-084B5C923CB6}" dt="2024-05-18T12:47:02.878" v="1112" actId="931"/>
          <ac:spMkLst>
            <pc:docMk/>
            <pc:sldMk cId="555446297" sldId="267"/>
            <ac:spMk id="3" creationId="{EABF2396-4EBA-F82B-3420-401D51C5FF2C}"/>
          </ac:spMkLst>
        </pc:spChg>
        <pc:picChg chg="add mod">
          <ac:chgData name="jamilah abdullah" userId="1c74f685b721e2cf" providerId="LiveId" clId="{BD6C89A7-189F-4920-902F-084B5C923CB6}" dt="2024-05-18T12:47:30.292" v="1118" actId="14100"/>
          <ac:picMkLst>
            <pc:docMk/>
            <pc:sldMk cId="555446297" sldId="267"/>
            <ac:picMk id="5" creationId="{BE89D5ED-11E3-6800-FABD-3C27D6BF74F2}"/>
          </ac:picMkLst>
        </pc:picChg>
      </pc:sldChg>
      <pc:sldChg chg="modSp new mod">
        <pc:chgData name="jamilah abdullah" userId="1c74f685b721e2cf" providerId="LiveId" clId="{BD6C89A7-189F-4920-902F-084B5C923CB6}" dt="2024-05-18T13:05:58.530" v="1232" actId="27636"/>
        <pc:sldMkLst>
          <pc:docMk/>
          <pc:sldMk cId="1598746074" sldId="268"/>
        </pc:sldMkLst>
        <pc:spChg chg="mod">
          <ac:chgData name="jamilah abdullah" userId="1c74f685b721e2cf" providerId="LiveId" clId="{BD6C89A7-189F-4920-902F-084B5C923CB6}" dt="2024-05-18T12:54:09.185" v="1124" actId="1076"/>
          <ac:spMkLst>
            <pc:docMk/>
            <pc:sldMk cId="1598746074" sldId="268"/>
            <ac:spMk id="2" creationId="{0385E6E1-9549-F1A1-25B0-64679D56EDB6}"/>
          </ac:spMkLst>
        </pc:spChg>
        <pc:spChg chg="mod">
          <ac:chgData name="jamilah abdullah" userId="1c74f685b721e2cf" providerId="LiveId" clId="{BD6C89A7-189F-4920-902F-084B5C923CB6}" dt="2024-05-18T13:05:58.530" v="1232" actId="27636"/>
          <ac:spMkLst>
            <pc:docMk/>
            <pc:sldMk cId="1598746074" sldId="268"/>
            <ac:spMk id="3" creationId="{50640A8A-0CD6-0C6C-59B8-AF44BC97A325}"/>
          </ac:spMkLst>
        </pc:spChg>
      </pc:sldChg>
      <pc:sldChg chg="modSp new mod">
        <pc:chgData name="jamilah abdullah" userId="1c74f685b721e2cf" providerId="LiveId" clId="{BD6C89A7-189F-4920-902F-084B5C923CB6}" dt="2024-05-19T08:21:41.518" v="1773" actId="113"/>
        <pc:sldMkLst>
          <pc:docMk/>
          <pc:sldMk cId="822439461" sldId="269"/>
        </pc:sldMkLst>
        <pc:spChg chg="mod">
          <ac:chgData name="jamilah abdullah" userId="1c74f685b721e2cf" providerId="LiveId" clId="{BD6C89A7-189F-4920-902F-084B5C923CB6}" dt="2024-05-18T13:07:05.052" v="1252" actId="1076"/>
          <ac:spMkLst>
            <pc:docMk/>
            <pc:sldMk cId="822439461" sldId="269"/>
            <ac:spMk id="2" creationId="{F7813658-215B-2AEF-D3B7-246491CD67D9}"/>
          </ac:spMkLst>
        </pc:spChg>
        <pc:spChg chg="mod">
          <ac:chgData name="jamilah abdullah" userId="1c74f685b721e2cf" providerId="LiveId" clId="{BD6C89A7-189F-4920-902F-084B5C923CB6}" dt="2024-05-19T08:21:41.518" v="1773" actId="113"/>
          <ac:spMkLst>
            <pc:docMk/>
            <pc:sldMk cId="822439461" sldId="269"/>
            <ac:spMk id="3" creationId="{C5CE9C06-282C-C13B-1BF4-56DF27C8E3CE}"/>
          </ac:spMkLst>
        </pc:spChg>
      </pc:sldChg>
      <pc:sldChg chg="addSp delSp modSp new mod setBg">
        <pc:chgData name="jamilah abdullah" userId="1c74f685b721e2cf" providerId="LiveId" clId="{BD6C89A7-189F-4920-902F-084B5C923CB6}" dt="2024-05-18T13:11:45.287" v="1299" actId="26606"/>
        <pc:sldMkLst>
          <pc:docMk/>
          <pc:sldMk cId="168471585" sldId="270"/>
        </pc:sldMkLst>
        <pc:spChg chg="del">
          <ac:chgData name="jamilah abdullah" userId="1c74f685b721e2cf" providerId="LiveId" clId="{BD6C89A7-189F-4920-902F-084B5C923CB6}" dt="2024-05-18T13:11:40.001" v="1297" actId="478"/>
          <ac:spMkLst>
            <pc:docMk/>
            <pc:sldMk cId="168471585" sldId="270"/>
            <ac:spMk id="2" creationId="{AFF006FE-EFCA-4C59-3718-2B80B7BE0831}"/>
          </ac:spMkLst>
        </pc:spChg>
        <pc:spChg chg="del">
          <ac:chgData name="jamilah abdullah" userId="1c74f685b721e2cf" providerId="LiveId" clId="{BD6C89A7-189F-4920-902F-084B5C923CB6}" dt="2024-05-18T13:11:37.676" v="1296" actId="931"/>
          <ac:spMkLst>
            <pc:docMk/>
            <pc:sldMk cId="168471585" sldId="270"/>
            <ac:spMk id="3" creationId="{38AD4ED6-B6A2-5956-DB27-A45BBC02B643}"/>
          </ac:spMkLst>
        </pc:spChg>
        <pc:spChg chg="add">
          <ac:chgData name="jamilah abdullah" userId="1c74f685b721e2cf" providerId="LiveId" clId="{BD6C89A7-189F-4920-902F-084B5C923CB6}" dt="2024-05-18T13:11:45.287" v="1299" actId="26606"/>
          <ac:spMkLst>
            <pc:docMk/>
            <pc:sldMk cId="168471585" sldId="270"/>
            <ac:spMk id="10" creationId="{32BC26D8-82FB-445E-AA49-62A77D7C1EE0}"/>
          </ac:spMkLst>
        </pc:spChg>
        <pc:spChg chg="add">
          <ac:chgData name="jamilah abdullah" userId="1c74f685b721e2cf" providerId="LiveId" clId="{BD6C89A7-189F-4920-902F-084B5C923CB6}" dt="2024-05-18T13:11:45.287" v="1299" actId="26606"/>
          <ac:spMkLst>
            <pc:docMk/>
            <pc:sldMk cId="168471585" sldId="270"/>
            <ac:spMk id="12" creationId="{CB44330D-EA18-4254-AA95-EB49948539B8}"/>
          </ac:spMkLst>
        </pc:spChg>
        <pc:picChg chg="add mod">
          <ac:chgData name="jamilah abdullah" userId="1c74f685b721e2cf" providerId="LiveId" clId="{BD6C89A7-189F-4920-902F-084B5C923CB6}" dt="2024-05-18T13:11:45.287" v="1299" actId="26606"/>
          <ac:picMkLst>
            <pc:docMk/>
            <pc:sldMk cId="168471585" sldId="270"/>
            <ac:picMk id="5" creationId="{A3859F12-439F-2959-FD9E-D1DD35E9386F}"/>
          </ac:picMkLst>
        </pc:picChg>
      </pc:sldChg>
      <pc:sldChg chg="addSp delSp modSp new mod">
        <pc:chgData name="jamilah abdullah" userId="1c74f685b721e2cf" providerId="LiveId" clId="{BD6C89A7-189F-4920-902F-084B5C923CB6}" dt="2024-05-19T07:22:57.823" v="1519" actId="20577"/>
        <pc:sldMkLst>
          <pc:docMk/>
          <pc:sldMk cId="3519061769" sldId="271"/>
        </pc:sldMkLst>
        <pc:spChg chg="del">
          <ac:chgData name="jamilah abdullah" userId="1c74f685b721e2cf" providerId="LiveId" clId="{BD6C89A7-189F-4920-902F-084B5C923CB6}" dt="2024-05-18T13:12:31.922" v="1313" actId="478"/>
          <ac:spMkLst>
            <pc:docMk/>
            <pc:sldMk cId="3519061769" sldId="271"/>
            <ac:spMk id="2" creationId="{3827D53F-309F-6A61-FCD3-46573312D0CA}"/>
          </ac:spMkLst>
        </pc:spChg>
        <pc:spChg chg="mod">
          <ac:chgData name="jamilah abdullah" userId="1c74f685b721e2cf" providerId="LiveId" clId="{BD6C89A7-189F-4920-902F-084B5C923CB6}" dt="2024-05-19T07:22:57.823" v="1519" actId="20577"/>
          <ac:spMkLst>
            <pc:docMk/>
            <pc:sldMk cId="3519061769" sldId="271"/>
            <ac:spMk id="3" creationId="{FA71F81B-F3DD-6F3A-2266-D59B0C10F371}"/>
          </ac:spMkLst>
        </pc:spChg>
        <pc:spChg chg="add mod">
          <ac:chgData name="jamilah abdullah" userId="1c74f685b721e2cf" providerId="LiveId" clId="{BD6C89A7-189F-4920-902F-084B5C923CB6}" dt="2024-05-19T07:09:09.646" v="1401" actId="1076"/>
          <ac:spMkLst>
            <pc:docMk/>
            <pc:sldMk cId="3519061769" sldId="271"/>
            <ac:spMk id="4" creationId="{17BBE562-C11E-5860-EA57-4C2FD74AC3F7}"/>
          </ac:spMkLst>
        </pc:spChg>
      </pc:sldChg>
      <pc:sldChg chg="modSp new mod">
        <pc:chgData name="jamilah abdullah" userId="1c74f685b721e2cf" providerId="LiveId" clId="{BD6C89A7-189F-4920-902F-084B5C923CB6}" dt="2024-05-19T07:27:17.993" v="1547" actId="113"/>
        <pc:sldMkLst>
          <pc:docMk/>
          <pc:sldMk cId="1993736049" sldId="272"/>
        </pc:sldMkLst>
        <pc:spChg chg="mod">
          <ac:chgData name="jamilah abdullah" userId="1c74f685b721e2cf" providerId="LiveId" clId="{BD6C89A7-189F-4920-902F-084B5C923CB6}" dt="2024-05-19T07:11:04.592" v="1438" actId="1076"/>
          <ac:spMkLst>
            <pc:docMk/>
            <pc:sldMk cId="1993736049" sldId="272"/>
            <ac:spMk id="2" creationId="{2F502AB5-FE63-D306-CF43-4F9349DC1266}"/>
          </ac:spMkLst>
        </pc:spChg>
        <pc:spChg chg="mod">
          <ac:chgData name="jamilah abdullah" userId="1c74f685b721e2cf" providerId="LiveId" clId="{BD6C89A7-189F-4920-902F-084B5C923CB6}" dt="2024-05-19T07:27:17.993" v="1547" actId="113"/>
          <ac:spMkLst>
            <pc:docMk/>
            <pc:sldMk cId="1993736049" sldId="272"/>
            <ac:spMk id="3" creationId="{46B0AF16-C836-4822-6BDB-F74E508C271E}"/>
          </ac:spMkLst>
        </pc:spChg>
      </pc:sldChg>
      <pc:sldChg chg="addSp modSp new mod">
        <pc:chgData name="jamilah abdullah" userId="1c74f685b721e2cf" providerId="LiveId" clId="{BD6C89A7-189F-4920-902F-084B5C923CB6}" dt="2024-05-19T09:30:51.617" v="1927" actId="1076"/>
        <pc:sldMkLst>
          <pc:docMk/>
          <pc:sldMk cId="3232861249" sldId="273"/>
        </pc:sldMkLst>
        <pc:spChg chg="mod">
          <ac:chgData name="jamilah abdullah" userId="1c74f685b721e2cf" providerId="LiveId" clId="{BD6C89A7-189F-4920-902F-084B5C923CB6}" dt="2024-05-19T07:22:51.440" v="1518" actId="20577"/>
          <ac:spMkLst>
            <pc:docMk/>
            <pc:sldMk cId="3232861249" sldId="273"/>
            <ac:spMk id="2" creationId="{23633EBB-16B1-E344-03A5-A2673506EABF}"/>
          </ac:spMkLst>
        </pc:spChg>
        <pc:spChg chg="mod">
          <ac:chgData name="jamilah abdullah" userId="1c74f685b721e2cf" providerId="LiveId" clId="{BD6C89A7-189F-4920-902F-084B5C923CB6}" dt="2024-05-19T07:24:13.611" v="1531" actId="5793"/>
          <ac:spMkLst>
            <pc:docMk/>
            <pc:sldMk cId="3232861249" sldId="273"/>
            <ac:spMk id="3" creationId="{A1D1576C-29E8-8DD7-49BA-8BCF5336E58D}"/>
          </ac:spMkLst>
        </pc:spChg>
        <pc:picChg chg="add mod">
          <ac:chgData name="jamilah abdullah" userId="1c74f685b721e2cf" providerId="LiveId" clId="{BD6C89A7-189F-4920-902F-084B5C923CB6}" dt="2024-05-19T09:30:51.617" v="1927" actId="1076"/>
          <ac:picMkLst>
            <pc:docMk/>
            <pc:sldMk cId="3232861249" sldId="273"/>
            <ac:picMk id="5" creationId="{7DAE02DD-13A4-D587-7654-ADD431D4FCB0}"/>
          </ac:picMkLst>
        </pc:picChg>
      </pc:sldChg>
      <pc:sldChg chg="addSp delSp modSp new mod setBg">
        <pc:chgData name="jamilah abdullah" userId="1c74f685b721e2cf" providerId="LiveId" clId="{BD6C89A7-189F-4920-902F-084B5C923CB6}" dt="2024-05-19T09:09:51.869" v="1847" actId="26606"/>
        <pc:sldMkLst>
          <pc:docMk/>
          <pc:sldMk cId="1686850522" sldId="274"/>
        </pc:sldMkLst>
        <pc:spChg chg="del">
          <ac:chgData name="jamilah abdullah" userId="1c74f685b721e2cf" providerId="LiveId" clId="{BD6C89A7-189F-4920-902F-084B5C923CB6}" dt="2024-05-19T07:32:51.882" v="1561" actId="478"/>
          <ac:spMkLst>
            <pc:docMk/>
            <pc:sldMk cId="1686850522" sldId="274"/>
            <ac:spMk id="2" creationId="{4D415081-4AD7-08CC-B2E2-8B1EEDA53906}"/>
          </ac:spMkLst>
        </pc:spChg>
        <pc:spChg chg="mod ord">
          <ac:chgData name="jamilah abdullah" userId="1c74f685b721e2cf" providerId="LiveId" clId="{BD6C89A7-189F-4920-902F-084B5C923CB6}" dt="2024-05-19T09:09:51.869" v="1847" actId="26606"/>
          <ac:spMkLst>
            <pc:docMk/>
            <pc:sldMk cId="1686850522" sldId="274"/>
            <ac:spMk id="3" creationId="{A77A3460-E596-B0DB-6388-662D38DD66D5}"/>
          </ac:spMkLst>
        </pc:spChg>
        <pc:spChg chg="add mod">
          <ac:chgData name="jamilah abdullah" userId="1c74f685b721e2cf" providerId="LiveId" clId="{BD6C89A7-189F-4920-902F-084B5C923CB6}" dt="2024-05-19T09:09:51.869" v="1847" actId="26606"/>
          <ac:spMkLst>
            <pc:docMk/>
            <pc:sldMk cId="1686850522" sldId="274"/>
            <ac:spMk id="4" creationId="{AE80ABC0-D5D0-A595-1320-6EA0328CEC63}"/>
          </ac:spMkLst>
        </pc:spChg>
        <pc:picChg chg="add mod">
          <ac:chgData name="jamilah abdullah" userId="1c74f685b721e2cf" providerId="LiveId" clId="{BD6C89A7-189F-4920-902F-084B5C923CB6}" dt="2024-05-19T09:09:51.869" v="1847" actId="26606"/>
          <ac:picMkLst>
            <pc:docMk/>
            <pc:sldMk cId="1686850522" sldId="274"/>
            <ac:picMk id="6" creationId="{9C7AD1E5-421B-BCBC-8C51-A7DDAECD288D}"/>
          </ac:picMkLst>
        </pc:picChg>
      </pc:sldChg>
      <pc:sldChg chg="addSp delSp modSp new mod">
        <pc:chgData name="jamilah abdullah" userId="1c74f685b721e2cf" providerId="LiveId" clId="{BD6C89A7-189F-4920-902F-084B5C923CB6}" dt="2024-05-19T08:18:36.238" v="1765" actId="20577"/>
        <pc:sldMkLst>
          <pc:docMk/>
          <pc:sldMk cId="3880001307" sldId="275"/>
        </pc:sldMkLst>
        <pc:spChg chg="del">
          <ac:chgData name="jamilah abdullah" userId="1c74f685b721e2cf" providerId="LiveId" clId="{BD6C89A7-189F-4920-902F-084B5C923CB6}" dt="2024-05-19T07:35:37.511" v="1606" actId="478"/>
          <ac:spMkLst>
            <pc:docMk/>
            <pc:sldMk cId="3880001307" sldId="275"/>
            <ac:spMk id="2" creationId="{C4B4CA4A-B8C5-999A-AED1-452F3CC926C7}"/>
          </ac:spMkLst>
        </pc:spChg>
        <pc:spChg chg="mod">
          <ac:chgData name="jamilah abdullah" userId="1c74f685b721e2cf" providerId="LiveId" clId="{BD6C89A7-189F-4920-902F-084B5C923CB6}" dt="2024-05-19T08:18:36.238" v="1765" actId="20577"/>
          <ac:spMkLst>
            <pc:docMk/>
            <pc:sldMk cId="3880001307" sldId="275"/>
            <ac:spMk id="3" creationId="{80131AEE-5538-84B7-F9D2-1366E4C150CE}"/>
          </ac:spMkLst>
        </pc:spChg>
        <pc:spChg chg="add mod">
          <ac:chgData name="jamilah abdullah" userId="1c74f685b721e2cf" providerId="LiveId" clId="{BD6C89A7-189F-4920-902F-084B5C923CB6}" dt="2024-05-19T07:35:49.394" v="1607" actId="1076"/>
          <ac:spMkLst>
            <pc:docMk/>
            <pc:sldMk cId="3880001307" sldId="275"/>
            <ac:spMk id="4" creationId="{8F781961-2F16-FDE7-A9FB-E3F7FEB2B64D}"/>
          </ac:spMkLst>
        </pc:spChg>
      </pc:sldChg>
      <pc:sldChg chg="addSp delSp modSp new mod">
        <pc:chgData name="jamilah abdullah" userId="1c74f685b721e2cf" providerId="LiveId" clId="{BD6C89A7-189F-4920-902F-084B5C923CB6}" dt="2024-05-19T07:44:38.900" v="1673" actId="1076"/>
        <pc:sldMkLst>
          <pc:docMk/>
          <pc:sldMk cId="2113549365" sldId="276"/>
        </pc:sldMkLst>
        <pc:spChg chg="del">
          <ac:chgData name="jamilah abdullah" userId="1c74f685b721e2cf" providerId="LiveId" clId="{BD6C89A7-189F-4920-902F-084B5C923CB6}" dt="2024-05-19T07:44:22.808" v="1669" actId="478"/>
          <ac:spMkLst>
            <pc:docMk/>
            <pc:sldMk cId="2113549365" sldId="276"/>
            <ac:spMk id="2" creationId="{911983B4-22D5-E256-A219-70ADFE33CE38}"/>
          </ac:spMkLst>
        </pc:spChg>
        <pc:spChg chg="del">
          <ac:chgData name="jamilah abdullah" userId="1c74f685b721e2cf" providerId="LiveId" clId="{BD6C89A7-189F-4920-902F-084B5C923CB6}" dt="2024-05-19T07:44:19.638" v="1668" actId="931"/>
          <ac:spMkLst>
            <pc:docMk/>
            <pc:sldMk cId="2113549365" sldId="276"/>
            <ac:spMk id="3" creationId="{44791F2A-4F0A-4506-95DE-BD0DD10B7B76}"/>
          </ac:spMkLst>
        </pc:spChg>
        <pc:picChg chg="add mod">
          <ac:chgData name="jamilah abdullah" userId="1c74f685b721e2cf" providerId="LiveId" clId="{BD6C89A7-189F-4920-902F-084B5C923CB6}" dt="2024-05-19T07:44:38.900" v="1673" actId="1076"/>
          <ac:picMkLst>
            <pc:docMk/>
            <pc:sldMk cId="2113549365" sldId="276"/>
            <ac:picMk id="5" creationId="{89A5F52B-7A0E-D3D6-651D-0F7C552381E7}"/>
          </ac:picMkLst>
        </pc:picChg>
      </pc:sldChg>
      <pc:sldChg chg="addSp delSp modSp new mod setBg">
        <pc:chgData name="jamilah abdullah" userId="1c74f685b721e2cf" providerId="LiveId" clId="{BD6C89A7-189F-4920-902F-084B5C923CB6}" dt="2024-05-19T09:10:25.176" v="1852" actId="26606"/>
        <pc:sldMkLst>
          <pc:docMk/>
          <pc:sldMk cId="16238421" sldId="277"/>
        </pc:sldMkLst>
        <pc:spChg chg="del">
          <ac:chgData name="jamilah abdullah" userId="1c74f685b721e2cf" providerId="LiveId" clId="{BD6C89A7-189F-4920-902F-084B5C923CB6}" dt="2024-05-19T09:10:25.176" v="1852" actId="26606"/>
          <ac:spMkLst>
            <pc:docMk/>
            <pc:sldMk cId="16238421" sldId="277"/>
            <ac:spMk id="2" creationId="{19C1682E-069B-B8AF-BED2-7CF30D36C2BC}"/>
          </ac:spMkLst>
        </pc:spChg>
        <pc:spChg chg="del">
          <ac:chgData name="jamilah abdullah" userId="1c74f685b721e2cf" providerId="LiveId" clId="{BD6C89A7-189F-4920-902F-084B5C923CB6}" dt="2024-05-19T09:10:21.289" v="1849" actId="931"/>
          <ac:spMkLst>
            <pc:docMk/>
            <pc:sldMk cId="16238421" sldId="277"/>
            <ac:spMk id="3" creationId="{298E2C0A-B081-9490-6F95-451C8BE9F6B3}"/>
          </ac:spMkLst>
        </pc:spChg>
        <pc:spChg chg="add">
          <ac:chgData name="jamilah abdullah" userId="1c74f685b721e2cf" providerId="LiveId" clId="{BD6C89A7-189F-4920-902F-084B5C923CB6}" dt="2024-05-19T09:10:25.176" v="1852" actId="26606"/>
          <ac:spMkLst>
            <pc:docMk/>
            <pc:sldMk cId="16238421" sldId="277"/>
            <ac:spMk id="10" creationId="{42A4FC2C-047E-45A5-965D-8E1E3BF09BC6}"/>
          </ac:spMkLst>
        </pc:spChg>
        <pc:picChg chg="add mod">
          <ac:chgData name="jamilah abdullah" userId="1c74f685b721e2cf" providerId="LiveId" clId="{BD6C89A7-189F-4920-902F-084B5C923CB6}" dt="2024-05-19T09:10:25.176" v="1852" actId="26606"/>
          <ac:picMkLst>
            <pc:docMk/>
            <pc:sldMk cId="16238421" sldId="277"/>
            <ac:picMk id="5" creationId="{4E7B4B4E-2EF5-786E-560B-89210D5DD66A}"/>
          </ac:picMkLst>
        </pc:picChg>
      </pc:sldChg>
      <pc:sldChg chg="addSp delSp modSp new mod setBg">
        <pc:chgData name="jamilah abdullah" userId="1c74f685b721e2cf" providerId="LiveId" clId="{BD6C89A7-189F-4920-902F-084B5C923CB6}" dt="2024-05-19T09:11:33.135" v="1858" actId="26606"/>
        <pc:sldMkLst>
          <pc:docMk/>
          <pc:sldMk cId="1903967216" sldId="278"/>
        </pc:sldMkLst>
        <pc:spChg chg="del">
          <ac:chgData name="jamilah abdullah" userId="1c74f685b721e2cf" providerId="LiveId" clId="{BD6C89A7-189F-4920-902F-084B5C923CB6}" dt="2024-05-19T09:11:25.440" v="1857" actId="478"/>
          <ac:spMkLst>
            <pc:docMk/>
            <pc:sldMk cId="1903967216" sldId="278"/>
            <ac:spMk id="2" creationId="{A9EECE5D-37A7-F75F-F1CA-B434F6313636}"/>
          </ac:spMkLst>
        </pc:spChg>
        <pc:spChg chg="del">
          <ac:chgData name="jamilah abdullah" userId="1c74f685b721e2cf" providerId="LiveId" clId="{BD6C89A7-189F-4920-902F-084B5C923CB6}" dt="2024-05-19T09:11:03.893" v="1854" actId="931"/>
          <ac:spMkLst>
            <pc:docMk/>
            <pc:sldMk cId="1903967216" sldId="278"/>
            <ac:spMk id="3" creationId="{2D05C91D-3298-2B7E-CE96-5B80805A1B9C}"/>
          </ac:spMkLst>
        </pc:spChg>
        <pc:spChg chg="add">
          <ac:chgData name="jamilah abdullah" userId="1c74f685b721e2cf" providerId="LiveId" clId="{BD6C89A7-189F-4920-902F-084B5C923CB6}" dt="2024-05-19T09:11:33.135" v="1858" actId="26606"/>
          <ac:spMkLst>
            <pc:docMk/>
            <pc:sldMk cId="1903967216" sldId="278"/>
            <ac:spMk id="10" creationId="{42A4FC2C-047E-45A5-965D-8E1E3BF09BC6}"/>
          </ac:spMkLst>
        </pc:spChg>
        <pc:picChg chg="add mod">
          <ac:chgData name="jamilah abdullah" userId="1c74f685b721e2cf" providerId="LiveId" clId="{BD6C89A7-189F-4920-902F-084B5C923CB6}" dt="2024-05-19T09:11:33.135" v="1858" actId="26606"/>
          <ac:picMkLst>
            <pc:docMk/>
            <pc:sldMk cId="1903967216" sldId="278"/>
            <ac:picMk id="5" creationId="{FB98CB47-A627-955B-EFDA-EEE86B304828}"/>
          </ac:picMkLst>
        </pc:picChg>
      </pc:sldChg>
      <pc:sldChg chg="addSp delSp modSp new mod setBg">
        <pc:chgData name="jamilah abdullah" userId="1c74f685b721e2cf" providerId="LiveId" clId="{BD6C89A7-189F-4920-902F-084B5C923CB6}" dt="2024-05-19T09:21:14.267" v="1890" actId="20577"/>
        <pc:sldMkLst>
          <pc:docMk/>
          <pc:sldMk cId="2597094011" sldId="279"/>
        </pc:sldMkLst>
        <pc:spChg chg="del">
          <ac:chgData name="jamilah abdullah" userId="1c74f685b721e2cf" providerId="LiveId" clId="{BD6C89A7-189F-4920-902F-084B5C923CB6}" dt="2024-05-19T09:13:29.732" v="1870" actId="478"/>
          <ac:spMkLst>
            <pc:docMk/>
            <pc:sldMk cId="2597094011" sldId="279"/>
            <ac:spMk id="2" creationId="{E5FE0352-9A00-708F-849A-80C3442518BA}"/>
          </ac:spMkLst>
        </pc:spChg>
        <pc:spChg chg="add del mod ord">
          <ac:chgData name="jamilah abdullah" userId="1c74f685b721e2cf" providerId="LiveId" clId="{BD6C89A7-189F-4920-902F-084B5C923CB6}" dt="2024-05-19T09:21:14.267" v="1890" actId="20577"/>
          <ac:spMkLst>
            <pc:docMk/>
            <pc:sldMk cId="2597094011" sldId="279"/>
            <ac:spMk id="3" creationId="{C4DC85B1-DD7D-6148-D239-673B728C43B2}"/>
          </ac:spMkLst>
        </pc:spChg>
        <pc:picChg chg="add mod">
          <ac:chgData name="jamilah abdullah" userId="1c74f685b721e2cf" providerId="LiveId" clId="{BD6C89A7-189F-4920-902F-084B5C923CB6}" dt="2024-05-19T09:12:01.931" v="1864" actId="931"/>
          <ac:picMkLst>
            <pc:docMk/>
            <pc:sldMk cId="2597094011" sldId="279"/>
            <ac:picMk id="5" creationId="{C742AC24-A380-922D-90BC-874C44480D6C}"/>
          </ac:picMkLst>
        </pc:picChg>
        <pc:picChg chg="add mod">
          <ac:chgData name="jamilah abdullah" userId="1c74f685b721e2cf" providerId="LiveId" clId="{BD6C89A7-189F-4920-902F-084B5C923CB6}" dt="2024-05-19T09:13:34.475" v="1871" actId="26606"/>
          <ac:picMkLst>
            <pc:docMk/>
            <pc:sldMk cId="2597094011" sldId="279"/>
            <ac:picMk id="7" creationId="{33828854-CB8C-1C65-28F6-1EE0667BC3B9}"/>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2547B-8B9E-64C7-4E2B-FA96C405E11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SA"/>
          </a:p>
        </p:txBody>
      </p:sp>
      <p:sp>
        <p:nvSpPr>
          <p:cNvPr id="3" name="Subtitle 2">
            <a:extLst>
              <a:ext uri="{FF2B5EF4-FFF2-40B4-BE49-F238E27FC236}">
                <a16:creationId xmlns:a16="http://schemas.microsoft.com/office/drawing/2014/main" id="{8834DF55-AFEF-5C28-AE4E-ED13EF41CFF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SA"/>
          </a:p>
        </p:txBody>
      </p:sp>
      <p:sp>
        <p:nvSpPr>
          <p:cNvPr id="4" name="Date Placeholder 3">
            <a:extLst>
              <a:ext uri="{FF2B5EF4-FFF2-40B4-BE49-F238E27FC236}">
                <a16:creationId xmlns:a16="http://schemas.microsoft.com/office/drawing/2014/main" id="{FDB0E83B-5B21-50D0-602E-6DE6B4D101CD}"/>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1FD35C0C-1137-05C1-80A5-BEB1E451957C}"/>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4F66238F-F282-6A93-0766-91EB9E8754E9}"/>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136211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0900B-485E-D37B-9903-96FF2059F879}"/>
              </a:ext>
            </a:extLst>
          </p:cNvPr>
          <p:cNvSpPr>
            <a:spLocks noGrp="1"/>
          </p:cNvSpPr>
          <p:nvPr>
            <p:ph type="title"/>
          </p:nvPr>
        </p:nvSpPr>
        <p:spPr/>
        <p:txBody>
          <a:bodyPr/>
          <a:lstStyle/>
          <a:p>
            <a:r>
              <a:rPr lang="en-US"/>
              <a:t>Click to edit Master title style</a:t>
            </a:r>
            <a:endParaRPr lang="ar-SA"/>
          </a:p>
        </p:txBody>
      </p:sp>
      <p:sp>
        <p:nvSpPr>
          <p:cNvPr id="3" name="Vertical Text Placeholder 2">
            <a:extLst>
              <a:ext uri="{FF2B5EF4-FFF2-40B4-BE49-F238E27FC236}">
                <a16:creationId xmlns:a16="http://schemas.microsoft.com/office/drawing/2014/main" id="{2AB0B36F-E5F1-99DD-84BA-14E1624B9AB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E134EC63-509C-BD38-F4CE-9D53D72E58AE}"/>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D94EC278-B372-ED22-15C0-8472440FB550}"/>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A892899F-744A-830D-4132-114B0FC13515}"/>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1033677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0043AC0-B849-C2E5-2D2F-0FACEE04509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ar-SA"/>
          </a:p>
        </p:txBody>
      </p:sp>
      <p:sp>
        <p:nvSpPr>
          <p:cNvPr id="3" name="Vertical Text Placeholder 2">
            <a:extLst>
              <a:ext uri="{FF2B5EF4-FFF2-40B4-BE49-F238E27FC236}">
                <a16:creationId xmlns:a16="http://schemas.microsoft.com/office/drawing/2014/main" id="{50B8694A-B401-C994-DFC8-B3CA5D7F740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C67014F3-51D1-8993-D53C-450BD697564C}"/>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CE7F31AA-AC32-223E-39B2-E25125F6DBA7}"/>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6C6DC728-9A61-E3AD-701E-DF3B05B573AE}"/>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10637784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E2840-7652-04A0-93DF-0099122057D4}"/>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id="{2EC90CF9-8039-DACF-5D98-8CDB4EF6694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EBA581C2-182D-25FB-D8F4-AFC7E0DDC880}"/>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692A0304-92C1-01A5-623B-28E704AB26E9}"/>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668C2BC7-8D65-6F53-8BF3-7F373C1E3E3C}"/>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19142773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B23A21-D7DC-46F1-DB73-B026A062A2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SA"/>
          </a:p>
        </p:txBody>
      </p:sp>
      <p:sp>
        <p:nvSpPr>
          <p:cNvPr id="3" name="Text Placeholder 2">
            <a:extLst>
              <a:ext uri="{FF2B5EF4-FFF2-40B4-BE49-F238E27FC236}">
                <a16:creationId xmlns:a16="http://schemas.microsoft.com/office/drawing/2014/main" id="{8BA36E68-CE46-3C4D-A28F-802000327F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D6E0F5-C71B-6C1E-AF31-8597978F3383}"/>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49841029-DD53-94DF-BF54-C0191A472B7C}"/>
              </a:ext>
            </a:extLst>
          </p:cNvPr>
          <p:cNvSpPr>
            <a:spLocks noGrp="1"/>
          </p:cNvSpPr>
          <p:nvPr>
            <p:ph type="ftr" sz="quarter" idx="11"/>
          </p:nvPr>
        </p:nvSpPr>
        <p:spPr/>
        <p:txBody>
          <a:bodyPr/>
          <a:lstStyle/>
          <a:p>
            <a:endParaRPr lang="ar-SA"/>
          </a:p>
        </p:txBody>
      </p:sp>
      <p:sp>
        <p:nvSpPr>
          <p:cNvPr id="6" name="Slide Number Placeholder 5">
            <a:extLst>
              <a:ext uri="{FF2B5EF4-FFF2-40B4-BE49-F238E27FC236}">
                <a16:creationId xmlns:a16="http://schemas.microsoft.com/office/drawing/2014/main" id="{4086D78F-842A-E786-EBB8-19C6558176F5}"/>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3947532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64431-812C-6671-CB34-1644C9FB7F00}"/>
              </a:ext>
            </a:extLst>
          </p:cNvPr>
          <p:cNvSpPr>
            <a:spLocks noGrp="1"/>
          </p:cNvSpPr>
          <p:nvPr>
            <p:ph type="title"/>
          </p:nvPr>
        </p:nvSpPr>
        <p:spPr/>
        <p:txBody>
          <a:bodyPr/>
          <a:lstStyle/>
          <a:p>
            <a:r>
              <a:rPr lang="en-US"/>
              <a:t>Click to edit Master title style</a:t>
            </a:r>
            <a:endParaRPr lang="ar-SA"/>
          </a:p>
        </p:txBody>
      </p:sp>
      <p:sp>
        <p:nvSpPr>
          <p:cNvPr id="3" name="Content Placeholder 2">
            <a:extLst>
              <a:ext uri="{FF2B5EF4-FFF2-40B4-BE49-F238E27FC236}">
                <a16:creationId xmlns:a16="http://schemas.microsoft.com/office/drawing/2014/main" id="{99E791AD-C017-312D-4E35-3B886B50892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Content Placeholder 3">
            <a:extLst>
              <a:ext uri="{FF2B5EF4-FFF2-40B4-BE49-F238E27FC236}">
                <a16:creationId xmlns:a16="http://schemas.microsoft.com/office/drawing/2014/main" id="{E26D0FE8-B68C-600E-0841-B72859EC2C1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Date Placeholder 4">
            <a:extLst>
              <a:ext uri="{FF2B5EF4-FFF2-40B4-BE49-F238E27FC236}">
                <a16:creationId xmlns:a16="http://schemas.microsoft.com/office/drawing/2014/main" id="{ED859362-69B5-18F2-9DEF-D58BF4286FAF}"/>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6" name="Footer Placeholder 5">
            <a:extLst>
              <a:ext uri="{FF2B5EF4-FFF2-40B4-BE49-F238E27FC236}">
                <a16:creationId xmlns:a16="http://schemas.microsoft.com/office/drawing/2014/main" id="{56DFD167-FD44-D360-5116-5C438D26CB56}"/>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732AE600-7E3D-B409-A27D-479510AA404C}"/>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2914789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FC24C-0A72-CF57-0A1E-628A720932FF}"/>
              </a:ext>
            </a:extLst>
          </p:cNvPr>
          <p:cNvSpPr>
            <a:spLocks noGrp="1"/>
          </p:cNvSpPr>
          <p:nvPr>
            <p:ph type="title"/>
          </p:nvPr>
        </p:nvSpPr>
        <p:spPr>
          <a:xfrm>
            <a:off x="839788" y="365125"/>
            <a:ext cx="10515600" cy="1325563"/>
          </a:xfrm>
        </p:spPr>
        <p:txBody>
          <a:bodyPr/>
          <a:lstStyle/>
          <a:p>
            <a:r>
              <a:rPr lang="en-US"/>
              <a:t>Click to edit Master title style</a:t>
            </a:r>
            <a:endParaRPr lang="ar-SA"/>
          </a:p>
        </p:txBody>
      </p:sp>
      <p:sp>
        <p:nvSpPr>
          <p:cNvPr id="3" name="Text Placeholder 2">
            <a:extLst>
              <a:ext uri="{FF2B5EF4-FFF2-40B4-BE49-F238E27FC236}">
                <a16:creationId xmlns:a16="http://schemas.microsoft.com/office/drawing/2014/main" id="{143CC137-165C-572E-AB38-D3F13196FE3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BC26FB3-B177-5793-D934-2D02A23A83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5" name="Text Placeholder 4">
            <a:extLst>
              <a:ext uri="{FF2B5EF4-FFF2-40B4-BE49-F238E27FC236}">
                <a16:creationId xmlns:a16="http://schemas.microsoft.com/office/drawing/2014/main" id="{B1F13453-9518-43C7-B727-4B74B339849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45DDB5-26E0-29C5-754A-BE6ADCD033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7" name="Date Placeholder 6">
            <a:extLst>
              <a:ext uri="{FF2B5EF4-FFF2-40B4-BE49-F238E27FC236}">
                <a16:creationId xmlns:a16="http://schemas.microsoft.com/office/drawing/2014/main" id="{6004A4AF-804E-AAEA-BE6C-B98BCD3FE65A}"/>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8" name="Footer Placeholder 7">
            <a:extLst>
              <a:ext uri="{FF2B5EF4-FFF2-40B4-BE49-F238E27FC236}">
                <a16:creationId xmlns:a16="http://schemas.microsoft.com/office/drawing/2014/main" id="{D47EEA8D-EFC7-9AB1-1EE9-A4F194C01F2F}"/>
              </a:ext>
            </a:extLst>
          </p:cNvPr>
          <p:cNvSpPr>
            <a:spLocks noGrp="1"/>
          </p:cNvSpPr>
          <p:nvPr>
            <p:ph type="ftr" sz="quarter" idx="11"/>
          </p:nvPr>
        </p:nvSpPr>
        <p:spPr/>
        <p:txBody>
          <a:bodyPr/>
          <a:lstStyle/>
          <a:p>
            <a:endParaRPr lang="ar-SA"/>
          </a:p>
        </p:txBody>
      </p:sp>
      <p:sp>
        <p:nvSpPr>
          <p:cNvPr id="9" name="Slide Number Placeholder 8">
            <a:extLst>
              <a:ext uri="{FF2B5EF4-FFF2-40B4-BE49-F238E27FC236}">
                <a16:creationId xmlns:a16="http://schemas.microsoft.com/office/drawing/2014/main" id="{072E3661-B24E-3D30-20CD-0CB7968D34F8}"/>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2010535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CCEA9-7865-6364-8ADE-D723B5D08298}"/>
              </a:ext>
            </a:extLst>
          </p:cNvPr>
          <p:cNvSpPr>
            <a:spLocks noGrp="1"/>
          </p:cNvSpPr>
          <p:nvPr>
            <p:ph type="title"/>
          </p:nvPr>
        </p:nvSpPr>
        <p:spPr/>
        <p:txBody>
          <a:bodyPr/>
          <a:lstStyle/>
          <a:p>
            <a:r>
              <a:rPr lang="en-US"/>
              <a:t>Click to edit Master title style</a:t>
            </a:r>
            <a:endParaRPr lang="ar-SA"/>
          </a:p>
        </p:txBody>
      </p:sp>
      <p:sp>
        <p:nvSpPr>
          <p:cNvPr id="3" name="Date Placeholder 2">
            <a:extLst>
              <a:ext uri="{FF2B5EF4-FFF2-40B4-BE49-F238E27FC236}">
                <a16:creationId xmlns:a16="http://schemas.microsoft.com/office/drawing/2014/main" id="{5EB6CF0D-8E16-1160-95D4-1CE54C8379DA}"/>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4" name="Footer Placeholder 3">
            <a:extLst>
              <a:ext uri="{FF2B5EF4-FFF2-40B4-BE49-F238E27FC236}">
                <a16:creationId xmlns:a16="http://schemas.microsoft.com/office/drawing/2014/main" id="{C5EB5C22-C6AF-8B9A-7F40-4BE0ECF0E625}"/>
              </a:ext>
            </a:extLst>
          </p:cNvPr>
          <p:cNvSpPr>
            <a:spLocks noGrp="1"/>
          </p:cNvSpPr>
          <p:nvPr>
            <p:ph type="ftr" sz="quarter" idx="11"/>
          </p:nvPr>
        </p:nvSpPr>
        <p:spPr/>
        <p:txBody>
          <a:bodyPr/>
          <a:lstStyle/>
          <a:p>
            <a:endParaRPr lang="ar-SA"/>
          </a:p>
        </p:txBody>
      </p:sp>
      <p:sp>
        <p:nvSpPr>
          <p:cNvPr id="5" name="Slide Number Placeholder 4">
            <a:extLst>
              <a:ext uri="{FF2B5EF4-FFF2-40B4-BE49-F238E27FC236}">
                <a16:creationId xmlns:a16="http://schemas.microsoft.com/office/drawing/2014/main" id="{6E3EF3B0-E96A-B94A-5DDF-04629AA3BB7E}"/>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3759280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57561D-587D-CC32-2E96-38A7CEC2BF11}"/>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3" name="Footer Placeholder 2">
            <a:extLst>
              <a:ext uri="{FF2B5EF4-FFF2-40B4-BE49-F238E27FC236}">
                <a16:creationId xmlns:a16="http://schemas.microsoft.com/office/drawing/2014/main" id="{E0776469-A829-7FDC-B6A4-A0D492BEA0B0}"/>
              </a:ext>
            </a:extLst>
          </p:cNvPr>
          <p:cNvSpPr>
            <a:spLocks noGrp="1"/>
          </p:cNvSpPr>
          <p:nvPr>
            <p:ph type="ftr" sz="quarter" idx="11"/>
          </p:nvPr>
        </p:nvSpPr>
        <p:spPr/>
        <p:txBody>
          <a:bodyPr/>
          <a:lstStyle/>
          <a:p>
            <a:endParaRPr lang="ar-SA"/>
          </a:p>
        </p:txBody>
      </p:sp>
      <p:sp>
        <p:nvSpPr>
          <p:cNvPr id="4" name="Slide Number Placeholder 3">
            <a:extLst>
              <a:ext uri="{FF2B5EF4-FFF2-40B4-BE49-F238E27FC236}">
                <a16:creationId xmlns:a16="http://schemas.microsoft.com/office/drawing/2014/main" id="{7FDA4B94-D908-1304-FA0B-74BC6F63DD10}"/>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31815727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35FA3-8DD8-4F87-5604-67833F8ED1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Content Placeholder 2">
            <a:extLst>
              <a:ext uri="{FF2B5EF4-FFF2-40B4-BE49-F238E27FC236}">
                <a16:creationId xmlns:a16="http://schemas.microsoft.com/office/drawing/2014/main" id="{59A4A45B-FF41-5B14-F5BD-BE6235F871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Text Placeholder 3">
            <a:extLst>
              <a:ext uri="{FF2B5EF4-FFF2-40B4-BE49-F238E27FC236}">
                <a16:creationId xmlns:a16="http://schemas.microsoft.com/office/drawing/2014/main" id="{1FA8C9BB-7AE9-1C02-6EB5-3AD84B1C7E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DE32785-118C-07D3-E978-68E94C80111B}"/>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6" name="Footer Placeholder 5">
            <a:extLst>
              <a:ext uri="{FF2B5EF4-FFF2-40B4-BE49-F238E27FC236}">
                <a16:creationId xmlns:a16="http://schemas.microsoft.com/office/drawing/2014/main" id="{0C067886-036C-F220-6009-F2EA90698E41}"/>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DB8C0AD1-5A7A-5246-FDAD-D6195ACF2AF3}"/>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33938830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98B0BB-41AF-D250-C8B2-0CAFA108425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SA"/>
          </a:p>
        </p:txBody>
      </p:sp>
      <p:sp>
        <p:nvSpPr>
          <p:cNvPr id="3" name="Picture Placeholder 2">
            <a:extLst>
              <a:ext uri="{FF2B5EF4-FFF2-40B4-BE49-F238E27FC236}">
                <a16:creationId xmlns:a16="http://schemas.microsoft.com/office/drawing/2014/main" id="{AF69899C-5848-8260-4D63-275C4C2D427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Text Placeholder 3">
            <a:extLst>
              <a:ext uri="{FF2B5EF4-FFF2-40B4-BE49-F238E27FC236}">
                <a16:creationId xmlns:a16="http://schemas.microsoft.com/office/drawing/2014/main" id="{8B5C7B2B-7B1F-536C-B89E-31CCEB4A92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EC9175-9E70-3F9A-13DD-E7E9B0679FED}"/>
              </a:ext>
            </a:extLst>
          </p:cNvPr>
          <p:cNvSpPr>
            <a:spLocks noGrp="1"/>
          </p:cNvSpPr>
          <p:nvPr>
            <p:ph type="dt" sz="half" idx="10"/>
          </p:nvPr>
        </p:nvSpPr>
        <p:spPr/>
        <p:txBody>
          <a:bodyPr/>
          <a:lstStyle/>
          <a:p>
            <a:fld id="{980D41B4-8148-4F68-8687-2248FD15D49E}" type="datetimeFigureOut">
              <a:rPr lang="ar-SA" smtClean="0"/>
              <a:t>11/11/1445</a:t>
            </a:fld>
            <a:endParaRPr lang="ar-SA"/>
          </a:p>
        </p:txBody>
      </p:sp>
      <p:sp>
        <p:nvSpPr>
          <p:cNvPr id="6" name="Footer Placeholder 5">
            <a:extLst>
              <a:ext uri="{FF2B5EF4-FFF2-40B4-BE49-F238E27FC236}">
                <a16:creationId xmlns:a16="http://schemas.microsoft.com/office/drawing/2014/main" id="{0ADE7CFC-644A-9F0D-34A1-F61A3BC12B20}"/>
              </a:ext>
            </a:extLst>
          </p:cNvPr>
          <p:cNvSpPr>
            <a:spLocks noGrp="1"/>
          </p:cNvSpPr>
          <p:nvPr>
            <p:ph type="ftr" sz="quarter" idx="11"/>
          </p:nvPr>
        </p:nvSpPr>
        <p:spPr/>
        <p:txBody>
          <a:bodyPr/>
          <a:lstStyle/>
          <a:p>
            <a:endParaRPr lang="ar-SA"/>
          </a:p>
        </p:txBody>
      </p:sp>
      <p:sp>
        <p:nvSpPr>
          <p:cNvPr id="7" name="Slide Number Placeholder 6">
            <a:extLst>
              <a:ext uri="{FF2B5EF4-FFF2-40B4-BE49-F238E27FC236}">
                <a16:creationId xmlns:a16="http://schemas.microsoft.com/office/drawing/2014/main" id="{4A99DBCB-E189-7E0A-DD18-D4091E767BF8}"/>
              </a:ext>
            </a:extLst>
          </p:cNvPr>
          <p:cNvSpPr>
            <a:spLocks noGrp="1"/>
          </p:cNvSpPr>
          <p:nvPr>
            <p:ph type="sldNum" sz="quarter" idx="12"/>
          </p:nvPr>
        </p:nvSpPr>
        <p:spPr/>
        <p:txBody>
          <a:bodyPr/>
          <a:lstStyle/>
          <a:p>
            <a:fld id="{A28C7D37-C9DE-4FBE-99C8-AD9F4D598A73}" type="slidenum">
              <a:rPr lang="ar-SA" smtClean="0"/>
              <a:t>‹#›</a:t>
            </a:fld>
            <a:endParaRPr lang="ar-SA"/>
          </a:p>
        </p:txBody>
      </p:sp>
    </p:spTree>
    <p:extLst>
      <p:ext uri="{BB962C8B-B14F-4D97-AF65-F5344CB8AC3E}">
        <p14:creationId xmlns:p14="http://schemas.microsoft.com/office/powerpoint/2010/main" val="3168187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3379361-C712-F4B8-9205-BF3D6AADD5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SA"/>
          </a:p>
        </p:txBody>
      </p:sp>
      <p:sp>
        <p:nvSpPr>
          <p:cNvPr id="3" name="Text Placeholder 2">
            <a:extLst>
              <a:ext uri="{FF2B5EF4-FFF2-40B4-BE49-F238E27FC236}">
                <a16:creationId xmlns:a16="http://schemas.microsoft.com/office/drawing/2014/main" id="{B8EDFBE2-2CFE-908B-C601-542873640C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SA"/>
          </a:p>
        </p:txBody>
      </p:sp>
      <p:sp>
        <p:nvSpPr>
          <p:cNvPr id="4" name="Date Placeholder 3">
            <a:extLst>
              <a:ext uri="{FF2B5EF4-FFF2-40B4-BE49-F238E27FC236}">
                <a16:creationId xmlns:a16="http://schemas.microsoft.com/office/drawing/2014/main" id="{FDCEEB32-F7C3-817B-0EB1-763333A9617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80D41B4-8148-4F68-8687-2248FD15D49E}" type="datetimeFigureOut">
              <a:rPr lang="ar-SA" smtClean="0"/>
              <a:t>11/11/1445</a:t>
            </a:fld>
            <a:endParaRPr lang="ar-SA"/>
          </a:p>
        </p:txBody>
      </p:sp>
      <p:sp>
        <p:nvSpPr>
          <p:cNvPr id="5" name="Footer Placeholder 4">
            <a:extLst>
              <a:ext uri="{FF2B5EF4-FFF2-40B4-BE49-F238E27FC236}">
                <a16:creationId xmlns:a16="http://schemas.microsoft.com/office/drawing/2014/main" id="{927ABFAE-FBBA-0796-BDD6-DF19B4FD6EC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ar-SA"/>
          </a:p>
        </p:txBody>
      </p:sp>
      <p:sp>
        <p:nvSpPr>
          <p:cNvPr id="6" name="Slide Number Placeholder 5">
            <a:extLst>
              <a:ext uri="{FF2B5EF4-FFF2-40B4-BE49-F238E27FC236}">
                <a16:creationId xmlns:a16="http://schemas.microsoft.com/office/drawing/2014/main" id="{EBF3E00D-2C09-BFD9-D9FC-3A5D35B8F9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28C7D37-C9DE-4FBE-99C8-AD9F4D598A73}" type="slidenum">
              <a:rPr lang="ar-SA" smtClean="0"/>
              <a:t>‹#›</a:t>
            </a:fld>
            <a:endParaRPr lang="ar-SA"/>
          </a:p>
        </p:txBody>
      </p:sp>
    </p:spTree>
    <p:extLst>
      <p:ext uri="{BB962C8B-B14F-4D97-AF65-F5344CB8AC3E}">
        <p14:creationId xmlns:p14="http://schemas.microsoft.com/office/powerpoint/2010/main" val="17385550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S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71B2258F-86CA-4D4D-8270-BC05FCDEBF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7999"/>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A person holding a device to a patient&#10;&#10;Description automatically generated">
            <a:extLst>
              <a:ext uri="{FF2B5EF4-FFF2-40B4-BE49-F238E27FC236}">
                <a16:creationId xmlns:a16="http://schemas.microsoft.com/office/drawing/2014/main" id="{83930748-EE0A-3945-4FBF-CD3ED72C5EA8}"/>
              </a:ext>
            </a:extLst>
          </p:cNvPr>
          <p:cNvPicPr>
            <a:picLocks noChangeAspect="1"/>
          </p:cNvPicPr>
          <p:nvPr/>
        </p:nvPicPr>
        <p:blipFill rotWithShape="1">
          <a:blip r:embed="rId2">
            <a:alphaModFix amt="50000"/>
            <a:extLst>
              <a:ext uri="{28A0092B-C50C-407E-A947-70E740481C1C}">
                <a14:useLocalDpi xmlns:a14="http://schemas.microsoft.com/office/drawing/2010/main" val="0"/>
              </a:ext>
            </a:extLst>
          </a:blip>
          <a:srcRect t="23934" b="4410"/>
          <a:stretch/>
        </p:blipFill>
        <p:spPr>
          <a:xfrm>
            <a:off x="20" y="1"/>
            <a:ext cx="12191980" cy="6857999"/>
          </a:xfrm>
          <a:prstGeom prst="rect">
            <a:avLst/>
          </a:prstGeom>
        </p:spPr>
      </p:pic>
      <p:sp>
        <p:nvSpPr>
          <p:cNvPr id="4" name="Rectangle 3">
            <a:extLst>
              <a:ext uri="{FF2B5EF4-FFF2-40B4-BE49-F238E27FC236}">
                <a16:creationId xmlns:a16="http://schemas.microsoft.com/office/drawing/2014/main" id="{91ACBDB5-2BCD-9AB8-F4DD-F8CFFEFA291F}"/>
              </a:ext>
            </a:extLst>
          </p:cNvPr>
          <p:cNvSpPr/>
          <p:nvPr/>
        </p:nvSpPr>
        <p:spPr>
          <a:xfrm>
            <a:off x="1524000" y="1122362"/>
            <a:ext cx="9144000" cy="2900518"/>
          </a:xfrm>
          <a:prstGeom prst="rect">
            <a:avLst/>
          </a:prstGeom>
        </p:spPr>
        <p:txBody>
          <a:bodyPr vert="horz" lIns="91440" tIns="45720" rIns="91440" bIns="45720" rtlCol="0" anchor="b">
            <a:normAutofit/>
          </a:bodyPr>
          <a:lstStyle/>
          <a:p>
            <a:pPr algn="ctr">
              <a:lnSpc>
                <a:spcPct val="90000"/>
              </a:lnSpc>
              <a:spcBef>
                <a:spcPct val="0"/>
              </a:spcBef>
              <a:spcAft>
                <a:spcPts val="600"/>
              </a:spcAft>
            </a:pPr>
            <a:r>
              <a:rPr lang="en-US" sz="6000" b="1" cap="none" spc="0" dirty="0">
                <a:ln w="9525">
                  <a:solidFill>
                    <a:schemeClr val="bg1"/>
                  </a:solidFill>
                  <a:prstDash val="solid"/>
                </a:ln>
                <a:solidFill>
                  <a:srgbClr val="FFFFFF"/>
                </a:solidFill>
                <a:effectLst>
                  <a:outerShdw blurRad="12700" dist="38100" dir="2700000" algn="tl" rotWithShape="0">
                    <a:schemeClr val="bg1">
                      <a:lumMod val="50000"/>
                    </a:schemeClr>
                  </a:outerShdw>
                </a:effectLst>
                <a:latin typeface="+mj-lt"/>
                <a:ea typeface="+mj-ea"/>
                <a:cs typeface="+mj-cs"/>
              </a:rPr>
              <a:t>Respiratory system and common disorders</a:t>
            </a:r>
          </a:p>
        </p:txBody>
      </p:sp>
      <p:sp>
        <p:nvSpPr>
          <p:cNvPr id="3" name="Subtitle 2">
            <a:extLst>
              <a:ext uri="{FF2B5EF4-FFF2-40B4-BE49-F238E27FC236}">
                <a16:creationId xmlns:a16="http://schemas.microsoft.com/office/drawing/2014/main" id="{D0775683-93EB-1212-BEE3-80CE1D0131A5}"/>
              </a:ext>
            </a:extLst>
          </p:cNvPr>
          <p:cNvSpPr>
            <a:spLocks noGrp="1"/>
          </p:cNvSpPr>
          <p:nvPr>
            <p:ph type="subTitle" idx="1"/>
          </p:nvPr>
        </p:nvSpPr>
        <p:spPr>
          <a:xfrm>
            <a:off x="1524000" y="4159404"/>
            <a:ext cx="9144000" cy="1098395"/>
          </a:xfrm>
        </p:spPr>
        <p:txBody>
          <a:bodyPr vert="horz" lIns="91440" tIns="45720" rIns="91440" bIns="45720" rtlCol="0">
            <a:normAutofit/>
          </a:bodyPr>
          <a:lstStyle/>
          <a:p>
            <a:r>
              <a:rPr lang="en-US" b="1">
                <a:solidFill>
                  <a:srgbClr val="FFFFFF"/>
                </a:solidFill>
                <a:effectLst>
                  <a:outerShdw dist="38096" dir="2700000">
                    <a:srgbClr val="000000"/>
                  </a:outerShdw>
                </a:effectLst>
              </a:rPr>
              <a:t>Module 5, special care situations</a:t>
            </a:r>
          </a:p>
          <a:p>
            <a:endParaRPr lang="en-US">
              <a:solidFill>
                <a:srgbClr val="FFFFFF"/>
              </a:solidFill>
            </a:endParaRPr>
          </a:p>
        </p:txBody>
      </p:sp>
      <p:sp>
        <p:nvSpPr>
          <p:cNvPr id="5" name="TextBox 4">
            <a:extLst>
              <a:ext uri="{FF2B5EF4-FFF2-40B4-BE49-F238E27FC236}">
                <a16:creationId xmlns:a16="http://schemas.microsoft.com/office/drawing/2014/main" id="{E4BDBF77-FE2D-B5F8-146D-E3094CB6C316}"/>
              </a:ext>
            </a:extLst>
          </p:cNvPr>
          <p:cNvSpPr txBox="1"/>
          <p:nvPr/>
        </p:nvSpPr>
        <p:spPr>
          <a:xfrm>
            <a:off x="40" y="5735638"/>
            <a:ext cx="12191960" cy="1037195"/>
          </a:xfrm>
          <a:prstGeom prst="rect">
            <a:avLst/>
          </a:prstGeom>
          <a:solidFill>
            <a:srgbClr val="000000">
              <a:alpha val="50000"/>
            </a:srgbClr>
          </a:solidFill>
          <a:ln>
            <a:noFill/>
          </a:ln>
        </p:spPr>
        <p:txBody>
          <a:bodyPr wrap="square" rtlCol="1">
            <a:noAutofit/>
          </a:bodyPr>
          <a:lstStyle/>
          <a:p>
            <a:pPr algn="ctr">
              <a:spcAft>
                <a:spcPts val="600"/>
              </a:spcAft>
            </a:pPr>
            <a:r>
              <a:rPr lang="en-US" sz="1600" dirty="0">
                <a:solidFill>
                  <a:srgbClr val="FFFFFF"/>
                </a:solidFill>
              </a:rPr>
              <a:t>Prepared by:</a:t>
            </a:r>
          </a:p>
          <a:p>
            <a:pPr algn="ctr">
              <a:spcAft>
                <a:spcPts val="600"/>
              </a:spcAft>
            </a:pPr>
            <a:r>
              <a:rPr lang="en-US" sz="1600" dirty="0">
                <a:solidFill>
                  <a:srgbClr val="FFFFFF"/>
                </a:solidFill>
              </a:rPr>
              <a:t>Ms. Jamilah </a:t>
            </a:r>
            <a:r>
              <a:rPr lang="en-US" sz="1600" dirty="0" err="1">
                <a:solidFill>
                  <a:srgbClr val="FFFFFF"/>
                </a:solidFill>
              </a:rPr>
              <a:t>Allehaib</a:t>
            </a:r>
            <a:endParaRPr lang="en-US" sz="1600" dirty="0">
              <a:solidFill>
                <a:srgbClr val="FFFFFF"/>
              </a:solidFill>
            </a:endParaRPr>
          </a:p>
          <a:p>
            <a:pPr algn="ctr">
              <a:spcAft>
                <a:spcPts val="600"/>
              </a:spcAft>
            </a:pPr>
            <a:r>
              <a:rPr lang="en-US" sz="1600" dirty="0">
                <a:solidFill>
                  <a:srgbClr val="FFFFFF"/>
                </a:solidFill>
              </a:rPr>
              <a:t>BSN, RN</a:t>
            </a:r>
            <a:endParaRPr lang="ar-SA" sz="1600" dirty="0">
              <a:solidFill>
                <a:srgbClr val="FFFFFF"/>
              </a:solidFill>
            </a:endParaRPr>
          </a:p>
        </p:txBody>
      </p:sp>
    </p:spTree>
    <p:extLst>
      <p:ext uri="{BB962C8B-B14F-4D97-AF65-F5344CB8AC3E}">
        <p14:creationId xmlns:p14="http://schemas.microsoft.com/office/powerpoint/2010/main" val="3002134014"/>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6F61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descr="A person with a side view of his chest&#10;&#10;Description automatically generated">
            <a:extLst>
              <a:ext uri="{FF2B5EF4-FFF2-40B4-BE49-F238E27FC236}">
                <a16:creationId xmlns:a16="http://schemas.microsoft.com/office/drawing/2014/main" id="{A3859F12-439F-2959-FD9E-D1DD35E9386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672586" y="643467"/>
            <a:ext cx="4846827" cy="5571066"/>
          </a:xfrm>
          <a:prstGeom prst="rect">
            <a:avLst/>
          </a:prstGeom>
        </p:spPr>
      </p:pic>
    </p:spTree>
    <p:extLst>
      <p:ext uri="{BB962C8B-B14F-4D97-AF65-F5344CB8AC3E}">
        <p14:creationId xmlns:p14="http://schemas.microsoft.com/office/powerpoint/2010/main" val="1684715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3A09A-FB8B-CB8B-C23B-08199923F8B8}"/>
              </a:ext>
            </a:extLst>
          </p:cNvPr>
          <p:cNvSpPr>
            <a:spLocks noGrp="1"/>
          </p:cNvSpPr>
          <p:nvPr>
            <p:ph type="title"/>
          </p:nvPr>
        </p:nvSpPr>
        <p:spPr>
          <a:xfrm>
            <a:off x="170028" y="208176"/>
            <a:ext cx="11035352" cy="1325563"/>
          </a:xfrm>
        </p:spPr>
        <p:txBody>
          <a:bodyPr>
            <a:normAutofit fontScale="90000"/>
          </a:bodyPr>
          <a:lstStyle/>
          <a:p>
            <a:r>
              <a:rPr lang="en-US" b="1" dirty="0">
                <a:ln w="9525">
                  <a:solidFill>
                    <a:schemeClr val="bg1"/>
                  </a:solidFill>
                  <a:prstDash val="solid"/>
                </a:ln>
                <a:effectLst>
                  <a:outerShdw blurRad="12700" dist="38100" dir="2700000" algn="tl" rotWithShape="0">
                    <a:schemeClr val="bg1">
                      <a:lumMod val="50000"/>
                    </a:schemeClr>
                  </a:outerShdw>
                </a:effectLst>
              </a:rPr>
              <a:t>Signs and symptoms and risk factors of </a:t>
            </a:r>
            <a: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COPD:</a:t>
            </a:r>
            <a:br>
              <a:rPr lang="ar-SA"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C4795CBB-93F7-F088-A8AA-BE500D6BA32E}"/>
              </a:ext>
            </a:extLst>
          </p:cNvPr>
          <p:cNvSpPr>
            <a:spLocks noGrp="1"/>
          </p:cNvSpPr>
          <p:nvPr>
            <p:ph idx="1"/>
          </p:nvPr>
        </p:nvSpPr>
        <p:spPr>
          <a:xfrm>
            <a:off x="0" y="1027230"/>
            <a:ext cx="10515600" cy="5830769"/>
          </a:xfrm>
        </p:spPr>
        <p:txBody>
          <a:bodyPr>
            <a:normAutofit fontScale="92500" lnSpcReduction="20000"/>
          </a:bodyPr>
          <a:lstStyle/>
          <a:p>
            <a:pPr>
              <a:buFont typeface="Courier New" panose="02070309020205020404" pitchFamily="49" charset="0"/>
              <a:buChar char="o"/>
            </a:pPr>
            <a:r>
              <a:rPr lang="en-US" dirty="0"/>
              <a:t>A person with </a:t>
            </a:r>
            <a:r>
              <a:rPr lang="en-US" b="1" dirty="0"/>
              <a:t>COPD</a:t>
            </a:r>
            <a:r>
              <a:rPr lang="en-US" dirty="0"/>
              <a:t> often has a great deal of trouble breathing, which can be very frightening.</a:t>
            </a:r>
          </a:p>
          <a:p>
            <a:r>
              <a:rPr lang="en-US" dirty="0"/>
              <a:t>Because the person is not getting enough oxygen, she tires easily.</a:t>
            </a:r>
          </a:p>
          <a:p>
            <a:pPr>
              <a:buFont typeface="Courier New" panose="02070309020205020404" pitchFamily="49" charset="0"/>
              <a:buChar char="o"/>
            </a:pPr>
            <a:r>
              <a:rPr lang="en-US" dirty="0"/>
              <a:t> She may carry herself with </a:t>
            </a:r>
            <a:r>
              <a:rPr lang="en-US" b="1" dirty="0"/>
              <a:t>bent</a:t>
            </a:r>
            <a:r>
              <a:rPr lang="en-US" dirty="0"/>
              <a:t> </a:t>
            </a:r>
            <a:r>
              <a:rPr lang="en-US" b="1" dirty="0"/>
              <a:t>posture</a:t>
            </a:r>
            <a:r>
              <a:rPr lang="en-US" dirty="0"/>
              <a:t>, with her </a:t>
            </a:r>
            <a:r>
              <a:rPr lang="en-US" b="1" dirty="0"/>
              <a:t>shoulders</a:t>
            </a:r>
            <a:r>
              <a:rPr lang="en-US" dirty="0"/>
              <a:t> </a:t>
            </a:r>
            <a:r>
              <a:rPr lang="en-US" b="1" dirty="0"/>
              <a:t>elevated</a:t>
            </a:r>
            <a:r>
              <a:rPr lang="en-US" dirty="0"/>
              <a:t> and her </a:t>
            </a:r>
            <a:r>
              <a:rPr lang="en-US" b="1" dirty="0"/>
              <a:t>lips</a:t>
            </a:r>
            <a:r>
              <a:rPr lang="en-US" dirty="0"/>
              <a:t> </a:t>
            </a:r>
            <a:r>
              <a:rPr lang="en-US" b="1" dirty="0"/>
              <a:t>pursed</a:t>
            </a:r>
            <a:r>
              <a:rPr lang="en-US" dirty="0"/>
              <a:t>.</a:t>
            </a:r>
          </a:p>
          <a:p>
            <a:r>
              <a:rPr lang="en-US" dirty="0"/>
              <a:t>Because these measures make breathing easier.</a:t>
            </a:r>
          </a:p>
          <a:p>
            <a:pPr>
              <a:buFont typeface="Courier New" panose="02070309020205020404" pitchFamily="49" charset="0"/>
              <a:buChar char="o"/>
            </a:pPr>
            <a:r>
              <a:rPr lang="en-US" dirty="0"/>
              <a:t>The person’s chest may be enlarged and rounded, like a barrel.</a:t>
            </a:r>
          </a:p>
          <a:p>
            <a:r>
              <a:rPr lang="en-US" dirty="0"/>
              <a:t>Because over several years, the air trapped in the lungs causes the chest cavity to enlarge.</a:t>
            </a:r>
          </a:p>
          <a:p>
            <a:pPr>
              <a:buFont typeface="Courier New" panose="02070309020205020404" pitchFamily="49" charset="0"/>
              <a:buChar char="o"/>
            </a:pPr>
            <a:r>
              <a:rPr lang="en-US" dirty="0"/>
              <a:t>The person may have a poor appetite. As her condition worsens, the person will require supplemental oxygen.</a:t>
            </a:r>
          </a:p>
          <a:p>
            <a:pPr>
              <a:buFont typeface="Courier New" panose="02070309020205020404" pitchFamily="49" charset="0"/>
              <a:buChar char="o"/>
            </a:pPr>
            <a:r>
              <a:rPr lang="en-US" dirty="0"/>
              <a:t>Cigarette smoking is the most important </a:t>
            </a:r>
            <a:r>
              <a:rPr lang="en-US" b="1" dirty="0"/>
              <a:t>risk</a:t>
            </a:r>
            <a:r>
              <a:rPr lang="en-US" dirty="0"/>
              <a:t> </a:t>
            </a:r>
            <a:r>
              <a:rPr lang="en-US" b="1" dirty="0"/>
              <a:t>factor</a:t>
            </a:r>
            <a:r>
              <a:rPr lang="en-US" dirty="0"/>
              <a:t>. Pipe, cigar, and other smoking tobaccos are also </a:t>
            </a:r>
            <a:r>
              <a:rPr lang="en-US" b="1" dirty="0"/>
              <a:t>risk</a:t>
            </a:r>
            <a:r>
              <a:rPr lang="en-US" dirty="0"/>
              <a:t> </a:t>
            </a:r>
            <a:r>
              <a:rPr lang="en-US" b="1" dirty="0"/>
              <a:t>factors</a:t>
            </a:r>
            <a:r>
              <a:rPr lang="en-US" dirty="0"/>
              <a:t>. So is exposure to second-hand smoke. </a:t>
            </a:r>
          </a:p>
          <a:p>
            <a:pPr>
              <a:buFont typeface="Courier New" panose="02070309020205020404" pitchFamily="49" charset="0"/>
              <a:buChar char="o"/>
            </a:pPr>
            <a:r>
              <a:rPr lang="en-US" dirty="0"/>
              <a:t>Not smoking is the best way to prevent </a:t>
            </a:r>
            <a:r>
              <a:rPr lang="en-US" b="1" dirty="0"/>
              <a:t>COPD</a:t>
            </a:r>
            <a:r>
              <a:rPr lang="en-US" dirty="0"/>
              <a:t>. </a:t>
            </a:r>
            <a:endParaRPr lang="ar-SA" dirty="0"/>
          </a:p>
        </p:txBody>
      </p:sp>
    </p:spTree>
    <p:extLst>
      <p:ext uri="{BB962C8B-B14F-4D97-AF65-F5344CB8AC3E}">
        <p14:creationId xmlns:p14="http://schemas.microsoft.com/office/powerpoint/2010/main" val="558824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14">
            <a:extLst>
              <a:ext uri="{FF2B5EF4-FFF2-40B4-BE49-F238E27FC236}">
                <a16:creationId xmlns:a16="http://schemas.microsoft.com/office/drawing/2014/main" id="{7FF47CB7-972F-479F-A36D-9E72D26EC8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0D153B68-5844-490D-8E67-F616D6D721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1766176" cy="2061837"/>
          </a:xfrm>
          <a:custGeom>
            <a:avLst/>
            <a:gdLst>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13657 w 10768629"/>
              <a:gd name="connsiteY144" fmla="*/ 1730706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18446 w 10768629"/>
              <a:gd name="connsiteY143" fmla="*/ 1726895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45936 w 10768629"/>
              <a:gd name="connsiteY142" fmla="*/ 1713743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9437 w 10768629"/>
              <a:gd name="connsiteY140" fmla="*/ 1636968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40853 w 10768629"/>
              <a:gd name="connsiteY141" fmla="*/ 1657958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38835 w 10768629"/>
              <a:gd name="connsiteY164" fmla="*/ 1920210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32568 w 10768629"/>
              <a:gd name="connsiteY178" fmla="*/ 1793149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186881 w 10768629"/>
              <a:gd name="connsiteY179" fmla="*/ 1768613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1967996 w 10768629"/>
              <a:gd name="connsiteY173" fmla="*/ 1953187 h 1978172"/>
              <a:gd name="connsiteX174" fmla="*/ 1855805 w 10768629"/>
              <a:gd name="connsiteY174" fmla="*/ 1926082 h 1978172"/>
              <a:gd name="connsiteX175" fmla="*/ 1790957 w 10768629"/>
              <a:gd name="connsiteY175" fmla="*/ 1919460 h 1978172"/>
              <a:gd name="connsiteX176" fmla="*/ 1613978 w 10768629"/>
              <a:gd name="connsiteY176" fmla="*/ 1891581 h 1978172"/>
              <a:gd name="connsiteX177" fmla="*/ 1436831 w 10768629"/>
              <a:gd name="connsiteY177" fmla="*/ 1856201 h 1978172"/>
              <a:gd name="connsiteX178" fmla="*/ 1357365 w 10768629"/>
              <a:gd name="connsiteY178" fmla="*/ 1832140 h 1978172"/>
              <a:gd name="connsiteX179" fmla="*/ 1232341 w 10768629"/>
              <a:gd name="connsiteY179" fmla="*/ 1785942 h 1978172"/>
              <a:gd name="connsiteX180" fmla="*/ 1162595 w 10768629"/>
              <a:gd name="connsiteY180" fmla="*/ 1758337 h 1978172"/>
              <a:gd name="connsiteX181" fmla="*/ 1128523 w 10768629"/>
              <a:gd name="connsiteY181" fmla="*/ 1763621 h 1978172"/>
              <a:gd name="connsiteX182" fmla="*/ 991903 w 10768629"/>
              <a:gd name="connsiteY182" fmla="*/ 1786741 h 1978172"/>
              <a:gd name="connsiteX183" fmla="*/ 883960 w 10768629"/>
              <a:gd name="connsiteY183" fmla="*/ 1822386 h 1978172"/>
              <a:gd name="connsiteX184" fmla="*/ 766531 w 10768629"/>
              <a:gd name="connsiteY184" fmla="*/ 1805053 h 1978172"/>
              <a:gd name="connsiteX185" fmla="*/ 669779 w 10768629"/>
              <a:gd name="connsiteY185" fmla="*/ 1800537 h 1978172"/>
              <a:gd name="connsiteX186" fmla="*/ 523898 w 10768629"/>
              <a:gd name="connsiteY186" fmla="*/ 1811085 h 1978172"/>
              <a:gd name="connsiteX187" fmla="*/ 360251 w 10768629"/>
              <a:gd name="connsiteY187" fmla="*/ 1830735 h 1978172"/>
              <a:gd name="connsiteX188" fmla="*/ 255207 w 10768629"/>
              <a:gd name="connsiteY188" fmla="*/ 1818275 h 1978172"/>
              <a:gd name="connsiteX189" fmla="*/ 101803 w 10768629"/>
              <a:gd name="connsiteY189" fmla="*/ 1870647 h 1978172"/>
              <a:gd name="connsiteX190" fmla="*/ 25397 w 10768629"/>
              <a:gd name="connsiteY190" fmla="*/ 1888443 h 1978172"/>
              <a:gd name="connsiteX191" fmla="*/ 2370 w 10768629"/>
              <a:gd name="connsiteY191" fmla="*/ 1878311 h 1978172"/>
              <a:gd name="connsiteX192" fmla="*/ 0 w 10768629"/>
              <a:gd name="connsiteY192" fmla="*/ 1878785 h 1978172"/>
              <a:gd name="connsiteX193" fmla="*/ 0 w 10768629"/>
              <a:gd name="connsiteY193"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115176 w 10768629"/>
              <a:gd name="connsiteY163" fmla="*/ 1943459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57504 w 10768629"/>
              <a:gd name="connsiteY162" fmla="*/ 1957276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90336 w 10768629"/>
              <a:gd name="connsiteY159" fmla="*/ 1925039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76289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407128 w 10768629"/>
              <a:gd name="connsiteY46" fmla="*/ 961344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69725 w 10768629"/>
              <a:gd name="connsiteY49" fmla="*/ 989186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9462 w 10768629"/>
              <a:gd name="connsiteY48" fmla="*/ 987106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79948 w 10768629"/>
              <a:gd name="connsiteY35" fmla="*/ 576062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316893 w 10768629"/>
              <a:gd name="connsiteY28" fmla="*/ 491390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69666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43525 w 10768629"/>
              <a:gd name="connsiteY78" fmla="*/ 1179064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85942 w 10768629"/>
              <a:gd name="connsiteY79" fmla="*/ 1233723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07190 w 10768629"/>
              <a:gd name="connsiteY82" fmla="*/ 1314737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5361 w 10768629"/>
              <a:gd name="connsiteY152" fmla="*/ 1894711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20200 w 10768629"/>
              <a:gd name="connsiteY151" fmla="*/ 1873173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22386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8523 w 10768629"/>
              <a:gd name="connsiteY182" fmla="*/ 1763621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58337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 name="connsiteX0" fmla="*/ 0 w 10768629"/>
              <a:gd name="connsiteY0" fmla="*/ 0 h 1978172"/>
              <a:gd name="connsiteX1" fmla="*/ 10768629 w 10768629"/>
              <a:gd name="connsiteY1" fmla="*/ 0 h 1978172"/>
              <a:gd name="connsiteX2" fmla="*/ 10733254 w 10768629"/>
              <a:gd name="connsiteY2" fmla="*/ 31439 h 1978172"/>
              <a:gd name="connsiteX3" fmla="*/ 10727085 w 10768629"/>
              <a:gd name="connsiteY3" fmla="*/ 37910 h 1978172"/>
              <a:gd name="connsiteX4" fmla="*/ 10675953 w 10768629"/>
              <a:gd name="connsiteY4" fmla="*/ 68623 h 1978172"/>
              <a:gd name="connsiteX5" fmla="*/ 10637091 w 10768629"/>
              <a:gd name="connsiteY5" fmla="*/ 90361 h 1978172"/>
              <a:gd name="connsiteX6" fmla="*/ 10610971 w 10768629"/>
              <a:gd name="connsiteY6" fmla="*/ 110764 h 1978172"/>
              <a:gd name="connsiteX7" fmla="*/ 10532872 w 10768629"/>
              <a:gd name="connsiteY7" fmla="*/ 138028 h 1978172"/>
              <a:gd name="connsiteX8" fmla="*/ 10398558 w 10768629"/>
              <a:gd name="connsiteY8" fmla="*/ 172911 h 1978172"/>
              <a:gd name="connsiteX9" fmla="*/ 10371128 w 10768629"/>
              <a:gd name="connsiteY9" fmla="*/ 182609 h 1978172"/>
              <a:gd name="connsiteX10" fmla="*/ 10352178 w 10768629"/>
              <a:gd name="connsiteY10" fmla="*/ 199976 h 1978172"/>
              <a:gd name="connsiteX11" fmla="*/ 10351815 w 10768629"/>
              <a:gd name="connsiteY11" fmla="*/ 211879 h 1978172"/>
              <a:gd name="connsiteX12" fmla="*/ 10337471 w 10768629"/>
              <a:gd name="connsiteY12" fmla="*/ 218661 h 1978172"/>
              <a:gd name="connsiteX13" fmla="*/ 10334625 w 10768629"/>
              <a:gd name="connsiteY13" fmla="*/ 222351 h 1978172"/>
              <a:gd name="connsiteX14" fmla="*/ 10256365 w 10768629"/>
              <a:gd name="connsiteY14" fmla="*/ 235917 h 1978172"/>
              <a:gd name="connsiteX15" fmla="*/ 10201127 w 10768629"/>
              <a:gd name="connsiteY15" fmla="*/ 267448 h 1978172"/>
              <a:gd name="connsiteX16" fmla="*/ 9961218 w 10768629"/>
              <a:gd name="connsiteY16" fmla="*/ 326720 h 1978172"/>
              <a:gd name="connsiteX17" fmla="*/ 9859715 w 10768629"/>
              <a:gd name="connsiteY17" fmla="*/ 355698 h 1978172"/>
              <a:gd name="connsiteX18" fmla="*/ 9679867 w 10768629"/>
              <a:gd name="connsiteY18" fmla="*/ 399081 h 1978172"/>
              <a:gd name="connsiteX19" fmla="*/ 9490654 w 10768629"/>
              <a:gd name="connsiteY19" fmla="*/ 455225 h 1978172"/>
              <a:gd name="connsiteX20" fmla="*/ 9470837 w 10768629"/>
              <a:gd name="connsiteY20" fmla="*/ 452539 h 1978172"/>
              <a:gd name="connsiteX21" fmla="*/ 9469082 w 10768629"/>
              <a:gd name="connsiteY21" fmla="*/ 454891 h 1978172"/>
              <a:gd name="connsiteX22" fmla="*/ 9448038 w 10768629"/>
              <a:gd name="connsiteY22" fmla="*/ 459733 h 1978172"/>
              <a:gd name="connsiteX23" fmla="*/ 9396821 w 10768629"/>
              <a:gd name="connsiteY23" fmla="*/ 455795 h 1978172"/>
              <a:gd name="connsiteX24" fmla="*/ 9392197 w 10768629"/>
              <a:gd name="connsiteY24" fmla="*/ 459796 h 1978172"/>
              <a:gd name="connsiteX25" fmla="*/ 9347994 w 10768629"/>
              <a:gd name="connsiteY25" fmla="*/ 464462 h 1978172"/>
              <a:gd name="connsiteX26" fmla="*/ 9347889 w 10768629"/>
              <a:gd name="connsiteY26" fmla="*/ 466539 h 1978172"/>
              <a:gd name="connsiteX27" fmla="*/ 9337639 w 10768629"/>
              <a:gd name="connsiteY27" fmla="*/ 476654 h 1978172"/>
              <a:gd name="connsiteX28" fmla="*/ 9287964 w 10768629"/>
              <a:gd name="connsiteY28" fmla="*/ 513052 h 1978172"/>
              <a:gd name="connsiteX29" fmla="*/ 9229283 w 10768629"/>
              <a:gd name="connsiteY29" fmla="*/ 555377 h 1978172"/>
              <a:gd name="connsiteX30" fmla="*/ 9220274 w 10768629"/>
              <a:gd name="connsiteY30" fmla="*/ 557502 h 1978172"/>
              <a:gd name="connsiteX31" fmla="*/ 9220202 w 10768629"/>
              <a:gd name="connsiteY31" fmla="*/ 558001 h 1978172"/>
              <a:gd name="connsiteX32" fmla="*/ 9210908 w 10768629"/>
              <a:gd name="connsiteY32" fmla="*/ 561147 h 1978172"/>
              <a:gd name="connsiteX33" fmla="*/ 9186374 w 10768629"/>
              <a:gd name="connsiteY33" fmla="*/ 565502 h 1978172"/>
              <a:gd name="connsiteX34" fmla="*/ 9181058 w 10768629"/>
              <a:gd name="connsiteY34" fmla="*/ 569943 h 1978172"/>
              <a:gd name="connsiteX35" fmla="*/ 9167549 w 10768629"/>
              <a:gd name="connsiteY35" fmla="*/ 584727 h 1978172"/>
              <a:gd name="connsiteX36" fmla="*/ 9149110 w 10768629"/>
              <a:gd name="connsiteY36" fmla="*/ 598906 h 1978172"/>
              <a:gd name="connsiteX37" fmla="*/ 9078556 w 10768629"/>
              <a:gd name="connsiteY37" fmla="*/ 644039 h 1978172"/>
              <a:gd name="connsiteX38" fmla="*/ 8996399 w 10768629"/>
              <a:gd name="connsiteY38" fmla="*/ 690055 h 1978172"/>
              <a:gd name="connsiteX39" fmla="*/ 8803791 w 10768629"/>
              <a:gd name="connsiteY39" fmla="*/ 813860 h 1978172"/>
              <a:gd name="connsiteX40" fmla="*/ 8636202 w 10768629"/>
              <a:gd name="connsiteY40" fmla="*/ 848463 h 1978172"/>
              <a:gd name="connsiteX41" fmla="*/ 8555372 w 10768629"/>
              <a:gd name="connsiteY41" fmla="*/ 883171 h 1978172"/>
              <a:gd name="connsiteX42" fmla="*/ 8507229 w 10768629"/>
              <a:gd name="connsiteY42" fmla="*/ 901665 h 1978172"/>
              <a:gd name="connsiteX43" fmla="*/ 8428473 w 10768629"/>
              <a:gd name="connsiteY43" fmla="*/ 927985 h 1978172"/>
              <a:gd name="connsiteX44" fmla="*/ 8427914 w 10768629"/>
              <a:gd name="connsiteY44" fmla="*/ 933480 h 1978172"/>
              <a:gd name="connsiteX45" fmla="*/ 8420327 w 10768629"/>
              <a:gd name="connsiteY45" fmla="*/ 941984 h 1978172"/>
              <a:gd name="connsiteX46" fmla="*/ 8394729 w 10768629"/>
              <a:gd name="connsiteY46" fmla="*/ 948347 h 1978172"/>
              <a:gd name="connsiteX47" fmla="*/ 8380548 w 10768629"/>
              <a:gd name="connsiteY47" fmla="*/ 987916 h 1978172"/>
              <a:gd name="connsiteX48" fmla="*/ 8375330 w 10768629"/>
              <a:gd name="connsiteY48" fmla="*/ 965444 h 1978172"/>
              <a:gd name="connsiteX49" fmla="*/ 8340796 w 10768629"/>
              <a:gd name="connsiteY49" fmla="*/ 980522 h 1978172"/>
              <a:gd name="connsiteX50" fmla="*/ 8304438 w 10768629"/>
              <a:gd name="connsiteY50" fmla="*/ 996739 h 1978172"/>
              <a:gd name="connsiteX51" fmla="*/ 8280929 w 10768629"/>
              <a:gd name="connsiteY51" fmla="*/ 1023089 h 1978172"/>
              <a:gd name="connsiteX52" fmla="*/ 8275760 w 10768629"/>
              <a:gd name="connsiteY52" fmla="*/ 1027772 h 1978172"/>
              <a:gd name="connsiteX53" fmla="*/ 8275478 w 10768629"/>
              <a:gd name="connsiteY53" fmla="*/ 1027605 h 1978172"/>
              <a:gd name="connsiteX54" fmla="*/ 8249003 w 10768629"/>
              <a:gd name="connsiteY54" fmla="*/ 1032033 h 1978172"/>
              <a:gd name="connsiteX55" fmla="*/ 8203836 w 10768629"/>
              <a:gd name="connsiteY55" fmla="*/ 1037347 h 1978172"/>
              <a:gd name="connsiteX56" fmla="*/ 8122936 w 10768629"/>
              <a:gd name="connsiteY56" fmla="*/ 1063113 h 1978172"/>
              <a:gd name="connsiteX57" fmla="*/ 8043658 w 10768629"/>
              <a:gd name="connsiteY57" fmla="*/ 1092746 h 1978172"/>
              <a:gd name="connsiteX58" fmla="*/ 8015351 w 10768629"/>
              <a:gd name="connsiteY58" fmla="*/ 1105478 h 1978172"/>
              <a:gd name="connsiteX59" fmla="*/ 7963145 w 10768629"/>
              <a:gd name="connsiteY59" fmla="*/ 1119346 h 1978172"/>
              <a:gd name="connsiteX60" fmla="*/ 7938145 w 10768629"/>
              <a:gd name="connsiteY60" fmla="*/ 1120225 h 1978172"/>
              <a:gd name="connsiteX61" fmla="*/ 7937238 w 10768629"/>
              <a:gd name="connsiteY61" fmla="*/ 1121204 h 1978172"/>
              <a:gd name="connsiteX62" fmla="*/ 7934398 w 10768629"/>
              <a:gd name="connsiteY62" fmla="*/ 1118240 h 1978172"/>
              <a:gd name="connsiteX63" fmla="*/ 7918248 w 10768629"/>
              <a:gd name="connsiteY63" fmla="*/ 1124371 h 1978172"/>
              <a:gd name="connsiteX64" fmla="*/ 7914119 w 10768629"/>
              <a:gd name="connsiteY64" fmla="*/ 1127653 h 1978172"/>
              <a:gd name="connsiteX65" fmla="*/ 7907658 w 10768629"/>
              <a:gd name="connsiteY65" fmla="*/ 1130350 h 1978172"/>
              <a:gd name="connsiteX66" fmla="*/ 7907434 w 10768629"/>
              <a:gd name="connsiteY66" fmla="*/ 1130103 h 1978172"/>
              <a:gd name="connsiteX67" fmla="*/ 7901508 w 10768629"/>
              <a:gd name="connsiteY67" fmla="*/ 1133245 h 1978172"/>
              <a:gd name="connsiteX68" fmla="*/ 7873287 w 10768629"/>
              <a:gd name="connsiteY68" fmla="*/ 1152609 h 1978172"/>
              <a:gd name="connsiteX69" fmla="*/ 7834833 w 10768629"/>
              <a:gd name="connsiteY69" fmla="*/ 1153868 h 1978172"/>
              <a:gd name="connsiteX70" fmla="*/ 7828661 w 10768629"/>
              <a:gd name="connsiteY70" fmla="*/ 1139994 h 1978172"/>
              <a:gd name="connsiteX71" fmla="*/ 7823966 w 10768629"/>
              <a:gd name="connsiteY71" fmla="*/ 1143178 h 1978172"/>
              <a:gd name="connsiteX72" fmla="*/ 7815078 w 10768629"/>
              <a:gd name="connsiteY72" fmla="*/ 1151776 h 1978172"/>
              <a:gd name="connsiteX73" fmla="*/ 7812026 w 10768629"/>
              <a:gd name="connsiteY73" fmla="*/ 1151522 h 1978172"/>
              <a:gd name="connsiteX74" fmla="*/ 7782249 w 10768629"/>
              <a:gd name="connsiteY74" fmla="*/ 1160970 h 1978172"/>
              <a:gd name="connsiteX75" fmla="*/ 7773476 w 10768629"/>
              <a:gd name="connsiteY75" fmla="*/ 1157414 h 1978172"/>
              <a:gd name="connsiteX76" fmla="*/ 7769600 w 10768629"/>
              <a:gd name="connsiteY76" fmla="*/ 1157365 h 1978172"/>
              <a:gd name="connsiteX77" fmla="*/ 7752631 w 10768629"/>
              <a:gd name="connsiteY77" fmla="*/ 1172815 h 1978172"/>
              <a:gd name="connsiteX78" fmla="*/ 7739392 w 10768629"/>
              <a:gd name="connsiteY78" fmla="*/ 1192062 h 1978172"/>
              <a:gd name="connsiteX79" fmla="*/ 7677677 w 10768629"/>
              <a:gd name="connsiteY79" fmla="*/ 1216394 h 1978172"/>
              <a:gd name="connsiteX80" fmla="*/ 7586920 w 10768629"/>
              <a:gd name="connsiteY80" fmla="*/ 1261888 h 1978172"/>
              <a:gd name="connsiteX81" fmla="*/ 7486100 w 10768629"/>
              <a:gd name="connsiteY81" fmla="*/ 1292563 h 1978172"/>
              <a:gd name="connsiteX82" fmla="*/ 7411323 w 10768629"/>
              <a:gd name="connsiteY82" fmla="*/ 1340732 h 1978172"/>
              <a:gd name="connsiteX83" fmla="*/ 7240698 w 10768629"/>
              <a:gd name="connsiteY83" fmla="*/ 1438832 h 1978172"/>
              <a:gd name="connsiteX84" fmla="*/ 7197675 w 10768629"/>
              <a:gd name="connsiteY84" fmla="*/ 1447530 h 1978172"/>
              <a:gd name="connsiteX85" fmla="*/ 7164788 w 10768629"/>
              <a:gd name="connsiteY85" fmla="*/ 1480293 h 1978172"/>
              <a:gd name="connsiteX86" fmla="*/ 7147929 w 10768629"/>
              <a:gd name="connsiteY86" fmla="*/ 1477641 h 1978172"/>
              <a:gd name="connsiteX87" fmla="*/ 7144965 w 10768629"/>
              <a:gd name="connsiteY87" fmla="*/ 1476908 h 1978172"/>
              <a:gd name="connsiteX88" fmla="*/ 7134299 w 10768629"/>
              <a:gd name="connsiteY88" fmla="*/ 1479969 h 1978172"/>
              <a:gd name="connsiteX89" fmla="*/ 7129809 w 10768629"/>
              <a:gd name="connsiteY89" fmla="*/ 1473339 h 1978172"/>
              <a:gd name="connsiteX90" fmla="*/ 7112688 w 10768629"/>
              <a:gd name="connsiteY90" fmla="*/ 1472575 h 1978172"/>
              <a:gd name="connsiteX91" fmla="*/ 7093470 w 10768629"/>
              <a:gd name="connsiteY91" fmla="*/ 1480300 h 1978172"/>
              <a:gd name="connsiteX92" fmla="*/ 7025034 w 10768629"/>
              <a:gd name="connsiteY92" fmla="*/ 1506934 h 1978172"/>
              <a:gd name="connsiteX93" fmla="*/ 7014783 w 10768629"/>
              <a:gd name="connsiteY93" fmla="*/ 1515868 h 1978172"/>
              <a:gd name="connsiteX94" fmla="*/ 6979706 w 10768629"/>
              <a:gd name="connsiteY94" fmla="*/ 1523511 h 1978172"/>
              <a:gd name="connsiteX95" fmla="*/ 6977890 w 10768629"/>
              <a:gd name="connsiteY95" fmla="*/ 1525793 h 1978172"/>
              <a:gd name="connsiteX96" fmla="*/ 6944339 w 10768629"/>
              <a:gd name="connsiteY96" fmla="*/ 1536237 h 1978172"/>
              <a:gd name="connsiteX97" fmla="*/ 6886996 w 10768629"/>
              <a:gd name="connsiteY97" fmla="*/ 1563569 h 1978172"/>
              <a:gd name="connsiteX98" fmla="*/ 6874510 w 10768629"/>
              <a:gd name="connsiteY98" fmla="*/ 1558469 h 1978172"/>
              <a:gd name="connsiteX99" fmla="*/ 6871943 w 10768629"/>
              <a:gd name="connsiteY99" fmla="*/ 1554651 h 1978172"/>
              <a:gd name="connsiteX100" fmla="*/ 6856174 w 10768629"/>
              <a:gd name="connsiteY100" fmla="*/ 1562024 h 1978172"/>
              <a:gd name="connsiteX101" fmla="*/ 6842321 w 10768629"/>
              <a:gd name="connsiteY101" fmla="*/ 1560554 h 1978172"/>
              <a:gd name="connsiteX102" fmla="*/ 6832713 w 10768629"/>
              <a:gd name="connsiteY102" fmla="*/ 1569357 h 1978172"/>
              <a:gd name="connsiteX103" fmla="*/ 6816351 w 10768629"/>
              <a:gd name="connsiteY103" fmla="*/ 1571495 h 1978172"/>
              <a:gd name="connsiteX104" fmla="*/ 6795800 w 10768629"/>
              <a:gd name="connsiteY104" fmla="*/ 1572010 h 1978172"/>
              <a:gd name="connsiteX105" fmla="*/ 6777546 w 10768629"/>
              <a:gd name="connsiteY105" fmla="*/ 1568661 h 1978172"/>
              <a:gd name="connsiteX106" fmla="*/ 6751528 w 10768629"/>
              <a:gd name="connsiteY106" fmla="*/ 1574143 h 1978172"/>
              <a:gd name="connsiteX107" fmla="*/ 6691966 w 10768629"/>
              <a:gd name="connsiteY107" fmla="*/ 1582255 h 1978172"/>
              <a:gd name="connsiteX108" fmla="*/ 6646941 w 10768629"/>
              <a:gd name="connsiteY108" fmla="*/ 1588471 h 1978172"/>
              <a:gd name="connsiteX109" fmla="*/ 6568576 w 10768629"/>
              <a:gd name="connsiteY109" fmla="*/ 1606488 h 1978172"/>
              <a:gd name="connsiteX110" fmla="*/ 6554358 w 10768629"/>
              <a:gd name="connsiteY110" fmla="*/ 1621701 h 1978172"/>
              <a:gd name="connsiteX111" fmla="*/ 6516968 w 10768629"/>
              <a:gd name="connsiteY111" fmla="*/ 1617195 h 1978172"/>
              <a:gd name="connsiteX112" fmla="*/ 6506479 w 10768629"/>
              <a:gd name="connsiteY112" fmla="*/ 1602227 h 1978172"/>
              <a:gd name="connsiteX113" fmla="*/ 6458436 w 10768629"/>
              <a:gd name="connsiteY113" fmla="*/ 1607332 h 1978172"/>
              <a:gd name="connsiteX114" fmla="*/ 6414786 w 10768629"/>
              <a:gd name="connsiteY114" fmla="*/ 1628815 h 1978172"/>
              <a:gd name="connsiteX115" fmla="*/ 6357085 w 10768629"/>
              <a:gd name="connsiteY115" fmla="*/ 1640846 h 1978172"/>
              <a:gd name="connsiteX116" fmla="*/ 6322636 w 10768629"/>
              <a:gd name="connsiteY116" fmla="*/ 1648213 h 1978172"/>
              <a:gd name="connsiteX117" fmla="*/ 6226172 w 10768629"/>
              <a:gd name="connsiteY117" fmla="*/ 1654676 h 1978172"/>
              <a:gd name="connsiteX118" fmla="*/ 6221217 w 10768629"/>
              <a:gd name="connsiteY118" fmla="*/ 1654506 h 1978172"/>
              <a:gd name="connsiteX119" fmla="*/ 6204956 w 10768629"/>
              <a:gd name="connsiteY119" fmla="*/ 1664280 h 1978172"/>
              <a:gd name="connsiteX120" fmla="*/ 6204270 w 10768629"/>
              <a:gd name="connsiteY120" fmla="*/ 1666782 h 1978172"/>
              <a:gd name="connsiteX121" fmla="*/ 6143810 w 10768629"/>
              <a:gd name="connsiteY121" fmla="*/ 1661963 h 1978172"/>
              <a:gd name="connsiteX122" fmla="*/ 6136560 w 10768629"/>
              <a:gd name="connsiteY122" fmla="*/ 1665728 h 1978172"/>
              <a:gd name="connsiteX123" fmla="*/ 6096155 w 10768629"/>
              <a:gd name="connsiteY123" fmla="*/ 1656951 h 1978172"/>
              <a:gd name="connsiteX124" fmla="*/ 6075812 w 10768629"/>
              <a:gd name="connsiteY124" fmla="*/ 1655422 h 1978172"/>
              <a:gd name="connsiteX125" fmla="*/ 6039495 w 10768629"/>
              <a:gd name="connsiteY125" fmla="*/ 1649680 h 1978172"/>
              <a:gd name="connsiteX126" fmla="*/ 6036523 w 10768629"/>
              <a:gd name="connsiteY126" fmla="*/ 1652121 h 1978172"/>
              <a:gd name="connsiteX127" fmla="*/ 6029328 w 10768629"/>
              <a:gd name="connsiteY127" fmla="*/ 1649904 h 1978172"/>
              <a:gd name="connsiteX128" fmla="*/ 6024075 w 10768629"/>
              <a:gd name="connsiteY128" fmla="*/ 1652779 h 1978172"/>
              <a:gd name="connsiteX129" fmla="*/ 6018085 w 10768629"/>
              <a:gd name="connsiteY129" fmla="*/ 1652030 h 1978172"/>
              <a:gd name="connsiteX130" fmla="*/ 5955513 w 10768629"/>
              <a:gd name="connsiteY130" fmla="*/ 1663584 h 1978172"/>
              <a:gd name="connsiteX131" fmla="*/ 5941996 w 10768629"/>
              <a:gd name="connsiteY131" fmla="*/ 1661326 h 1978172"/>
              <a:gd name="connsiteX132" fmla="*/ 5931789 w 10768629"/>
              <a:gd name="connsiteY132" fmla="*/ 1669915 h 1978172"/>
              <a:gd name="connsiteX133" fmla="*/ 5888686 w 10768629"/>
              <a:gd name="connsiteY133" fmla="*/ 1672175 h 1978172"/>
              <a:gd name="connsiteX134" fmla="*/ 5873794 w 10768629"/>
              <a:gd name="connsiteY134" fmla="*/ 1665454 h 1978172"/>
              <a:gd name="connsiteX135" fmla="*/ 5860022 w 10768629"/>
              <a:gd name="connsiteY135" fmla="*/ 1660635 h 1978172"/>
              <a:gd name="connsiteX136" fmla="*/ 5858237 w 10768629"/>
              <a:gd name="connsiteY136" fmla="*/ 1660649 h 1978172"/>
              <a:gd name="connsiteX137" fmla="*/ 5840319 w 10768629"/>
              <a:gd name="connsiteY137" fmla="*/ 1660798 h 1978172"/>
              <a:gd name="connsiteX138" fmla="*/ 5806984 w 10768629"/>
              <a:gd name="connsiteY138" fmla="*/ 1661075 h 1978172"/>
              <a:gd name="connsiteX139" fmla="*/ 5742351 w 10768629"/>
              <a:gd name="connsiteY139" fmla="*/ 1667489 h 1978172"/>
              <a:gd name="connsiteX140" fmla="*/ 5521171 w 10768629"/>
              <a:gd name="connsiteY140" fmla="*/ 1671626 h 1978172"/>
              <a:gd name="connsiteX141" fmla="*/ 5457384 w 10768629"/>
              <a:gd name="connsiteY141" fmla="*/ 1683952 h 1978172"/>
              <a:gd name="connsiteX142" fmla="*/ 4950070 w 10768629"/>
              <a:gd name="connsiteY142" fmla="*/ 1748401 h 1978172"/>
              <a:gd name="connsiteX143" fmla="*/ 4872172 w 10768629"/>
              <a:gd name="connsiteY143" fmla="*/ 1757222 h 1978172"/>
              <a:gd name="connsiteX144" fmla="*/ 4809524 w 10768629"/>
              <a:gd name="connsiteY144" fmla="*/ 1761033 h 1978172"/>
              <a:gd name="connsiteX145" fmla="*/ 4759058 w 10768629"/>
              <a:gd name="connsiteY145" fmla="*/ 1766533 h 1978172"/>
              <a:gd name="connsiteX146" fmla="*/ 4719749 w 10768629"/>
              <a:gd name="connsiteY146" fmla="*/ 1771811 h 1978172"/>
              <a:gd name="connsiteX147" fmla="*/ 4568686 w 10768629"/>
              <a:gd name="connsiteY147" fmla="*/ 1786141 h 1978172"/>
              <a:gd name="connsiteX148" fmla="*/ 4418751 w 10768629"/>
              <a:gd name="connsiteY148" fmla="*/ 1796932 h 1978172"/>
              <a:gd name="connsiteX149" fmla="*/ 4378377 w 10768629"/>
              <a:gd name="connsiteY149" fmla="*/ 1815528 h 1978172"/>
              <a:gd name="connsiteX150" fmla="*/ 4320575 w 10768629"/>
              <a:gd name="connsiteY150" fmla="*/ 1832722 h 1978172"/>
              <a:gd name="connsiteX151" fmla="*/ 4211935 w 10768629"/>
              <a:gd name="connsiteY151" fmla="*/ 1860177 h 1978172"/>
              <a:gd name="connsiteX152" fmla="*/ 4101228 w 10768629"/>
              <a:gd name="connsiteY152" fmla="*/ 1868717 h 1978172"/>
              <a:gd name="connsiteX153" fmla="*/ 3973223 w 10768629"/>
              <a:gd name="connsiteY153" fmla="*/ 1881015 h 1978172"/>
              <a:gd name="connsiteX154" fmla="*/ 3900992 w 10768629"/>
              <a:gd name="connsiteY154" fmla="*/ 1880603 h 1978172"/>
              <a:gd name="connsiteX155" fmla="*/ 3662119 w 10768629"/>
              <a:gd name="connsiteY155" fmla="*/ 1889285 h 1978172"/>
              <a:gd name="connsiteX156" fmla="*/ 3496919 w 10768629"/>
              <a:gd name="connsiteY156" fmla="*/ 1873180 h 1978172"/>
              <a:gd name="connsiteX157" fmla="*/ 3449433 w 10768629"/>
              <a:gd name="connsiteY157" fmla="*/ 1889681 h 1978172"/>
              <a:gd name="connsiteX158" fmla="*/ 3369766 w 10768629"/>
              <a:gd name="connsiteY158" fmla="*/ 1916653 h 1978172"/>
              <a:gd name="connsiteX159" fmla="*/ 3269672 w 10768629"/>
              <a:gd name="connsiteY159" fmla="*/ 1938036 h 1978172"/>
              <a:gd name="connsiteX160" fmla="*/ 3224897 w 10768629"/>
              <a:gd name="connsiteY160" fmla="*/ 1943733 h 1978172"/>
              <a:gd name="connsiteX161" fmla="*/ 3161463 w 10768629"/>
              <a:gd name="connsiteY161" fmla="*/ 1946591 h 1978172"/>
              <a:gd name="connsiteX162" fmla="*/ 3112044 w 10768629"/>
              <a:gd name="connsiteY162" fmla="*/ 1935614 h 1978172"/>
              <a:gd name="connsiteX163" fmla="*/ 3069716 w 10768629"/>
              <a:gd name="connsiteY163" fmla="*/ 1930463 h 1978172"/>
              <a:gd name="connsiteX164" fmla="*/ 3005773 w 10768629"/>
              <a:gd name="connsiteY164" fmla="*/ 1915878 h 1978172"/>
              <a:gd name="connsiteX165" fmla="*/ 2897201 w 10768629"/>
              <a:gd name="connsiteY165" fmla="*/ 1926772 h 1978172"/>
              <a:gd name="connsiteX166" fmla="*/ 2783891 w 10768629"/>
              <a:gd name="connsiteY166" fmla="*/ 1931749 h 1978172"/>
              <a:gd name="connsiteX167" fmla="*/ 2712447 w 10768629"/>
              <a:gd name="connsiteY167" fmla="*/ 1933044 h 1978172"/>
              <a:gd name="connsiteX168" fmla="*/ 2560151 w 10768629"/>
              <a:gd name="connsiteY168" fmla="*/ 1963609 h 1978172"/>
              <a:gd name="connsiteX169" fmla="*/ 2367221 w 10768629"/>
              <a:gd name="connsiteY169" fmla="*/ 1971884 h 1978172"/>
              <a:gd name="connsiteX170" fmla="*/ 2272130 w 10768629"/>
              <a:gd name="connsiteY170" fmla="*/ 1961162 h 1978172"/>
              <a:gd name="connsiteX171" fmla="*/ 2189404 w 10768629"/>
              <a:gd name="connsiteY171" fmla="*/ 1978172 h 1978172"/>
              <a:gd name="connsiteX172" fmla="*/ 2077704 w 10768629"/>
              <a:gd name="connsiteY172" fmla="*/ 1965002 h 1978172"/>
              <a:gd name="connsiteX173" fmla="*/ 2033299 w 10768629"/>
              <a:gd name="connsiteY173" fmla="*/ 1969042 h 1978172"/>
              <a:gd name="connsiteX174" fmla="*/ 1967996 w 10768629"/>
              <a:gd name="connsiteY174" fmla="*/ 1953187 h 1978172"/>
              <a:gd name="connsiteX175" fmla="*/ 1855805 w 10768629"/>
              <a:gd name="connsiteY175" fmla="*/ 1926082 h 1978172"/>
              <a:gd name="connsiteX176" fmla="*/ 1790957 w 10768629"/>
              <a:gd name="connsiteY176" fmla="*/ 1919460 h 1978172"/>
              <a:gd name="connsiteX177" fmla="*/ 1613978 w 10768629"/>
              <a:gd name="connsiteY177" fmla="*/ 1891581 h 1978172"/>
              <a:gd name="connsiteX178" fmla="*/ 1436831 w 10768629"/>
              <a:gd name="connsiteY178" fmla="*/ 1856201 h 1978172"/>
              <a:gd name="connsiteX179" fmla="*/ 1357365 w 10768629"/>
              <a:gd name="connsiteY179" fmla="*/ 1832140 h 1978172"/>
              <a:gd name="connsiteX180" fmla="*/ 1232341 w 10768629"/>
              <a:gd name="connsiteY180" fmla="*/ 1785942 h 1978172"/>
              <a:gd name="connsiteX181" fmla="*/ 1162595 w 10768629"/>
              <a:gd name="connsiteY181" fmla="*/ 1784330 h 1978172"/>
              <a:gd name="connsiteX182" fmla="*/ 1120257 w 10768629"/>
              <a:gd name="connsiteY182" fmla="*/ 1789615 h 1978172"/>
              <a:gd name="connsiteX183" fmla="*/ 991903 w 10768629"/>
              <a:gd name="connsiteY183" fmla="*/ 1786741 h 1978172"/>
              <a:gd name="connsiteX184" fmla="*/ 883960 w 10768629"/>
              <a:gd name="connsiteY184" fmla="*/ 1809389 h 1978172"/>
              <a:gd name="connsiteX185" fmla="*/ 766531 w 10768629"/>
              <a:gd name="connsiteY185" fmla="*/ 1805053 h 1978172"/>
              <a:gd name="connsiteX186" fmla="*/ 669779 w 10768629"/>
              <a:gd name="connsiteY186" fmla="*/ 1800537 h 1978172"/>
              <a:gd name="connsiteX187" fmla="*/ 523898 w 10768629"/>
              <a:gd name="connsiteY187" fmla="*/ 1811085 h 1978172"/>
              <a:gd name="connsiteX188" fmla="*/ 360251 w 10768629"/>
              <a:gd name="connsiteY188" fmla="*/ 1830735 h 1978172"/>
              <a:gd name="connsiteX189" fmla="*/ 255207 w 10768629"/>
              <a:gd name="connsiteY189" fmla="*/ 1818275 h 1978172"/>
              <a:gd name="connsiteX190" fmla="*/ 101803 w 10768629"/>
              <a:gd name="connsiteY190" fmla="*/ 1870647 h 1978172"/>
              <a:gd name="connsiteX191" fmla="*/ 25397 w 10768629"/>
              <a:gd name="connsiteY191" fmla="*/ 1888443 h 1978172"/>
              <a:gd name="connsiteX192" fmla="*/ 2370 w 10768629"/>
              <a:gd name="connsiteY192" fmla="*/ 1878311 h 1978172"/>
              <a:gd name="connsiteX193" fmla="*/ 0 w 10768629"/>
              <a:gd name="connsiteY193" fmla="*/ 1878785 h 1978172"/>
              <a:gd name="connsiteX194" fmla="*/ 0 w 10768629"/>
              <a:gd name="connsiteY194" fmla="*/ 0 h 197817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Lst>
            <a:rect l="l" t="t" r="r" b="b"/>
            <a:pathLst>
              <a:path w="10768629" h="1978172">
                <a:moveTo>
                  <a:pt x="0" y="0"/>
                </a:moveTo>
                <a:lnTo>
                  <a:pt x="10768629" y="0"/>
                </a:lnTo>
                <a:lnTo>
                  <a:pt x="10733254" y="31439"/>
                </a:lnTo>
                <a:lnTo>
                  <a:pt x="10727085" y="37910"/>
                </a:lnTo>
                <a:cubicBezTo>
                  <a:pt x="10712973" y="56080"/>
                  <a:pt x="10699457" y="78430"/>
                  <a:pt x="10675953" y="68623"/>
                </a:cubicBezTo>
                <a:cubicBezTo>
                  <a:pt x="10685972" y="89202"/>
                  <a:pt x="10641629" y="69781"/>
                  <a:pt x="10637091" y="90361"/>
                </a:cubicBezTo>
                <a:cubicBezTo>
                  <a:pt x="10635214" y="107005"/>
                  <a:pt x="10621323" y="104993"/>
                  <a:pt x="10610971" y="110764"/>
                </a:cubicBezTo>
                <a:cubicBezTo>
                  <a:pt x="10603980" y="127568"/>
                  <a:pt x="10551417" y="141180"/>
                  <a:pt x="10532872" y="138028"/>
                </a:cubicBezTo>
                <a:cubicBezTo>
                  <a:pt x="10480300" y="119072"/>
                  <a:pt x="10440532" y="186296"/>
                  <a:pt x="10398558" y="172911"/>
                </a:cubicBezTo>
                <a:cubicBezTo>
                  <a:pt x="10387708" y="174114"/>
                  <a:pt x="10378792" y="177646"/>
                  <a:pt x="10371128" y="182609"/>
                </a:cubicBezTo>
                <a:lnTo>
                  <a:pt x="10352178" y="199976"/>
                </a:lnTo>
                <a:lnTo>
                  <a:pt x="10351815" y="211879"/>
                </a:lnTo>
                <a:lnTo>
                  <a:pt x="10337471" y="218661"/>
                </a:lnTo>
                <a:lnTo>
                  <a:pt x="10334625" y="222351"/>
                </a:lnTo>
                <a:cubicBezTo>
                  <a:pt x="10321108" y="225227"/>
                  <a:pt x="10278615" y="228401"/>
                  <a:pt x="10256365" y="235917"/>
                </a:cubicBezTo>
                <a:cubicBezTo>
                  <a:pt x="10218136" y="258033"/>
                  <a:pt x="10224552" y="209685"/>
                  <a:pt x="10201127" y="267448"/>
                </a:cubicBezTo>
                <a:cubicBezTo>
                  <a:pt x="10121320" y="273476"/>
                  <a:pt x="10040763" y="345580"/>
                  <a:pt x="9961218" y="326720"/>
                </a:cubicBezTo>
                <a:cubicBezTo>
                  <a:pt x="9980173" y="341621"/>
                  <a:pt x="9883038" y="318484"/>
                  <a:pt x="9859715" y="355698"/>
                </a:cubicBezTo>
                <a:cubicBezTo>
                  <a:pt x="9812822" y="367758"/>
                  <a:pt x="9752089" y="383830"/>
                  <a:pt x="9679867" y="399081"/>
                </a:cubicBezTo>
                <a:cubicBezTo>
                  <a:pt x="9618357" y="415668"/>
                  <a:pt x="9525492" y="446315"/>
                  <a:pt x="9490654" y="455225"/>
                </a:cubicBezTo>
                <a:lnTo>
                  <a:pt x="9470837" y="452539"/>
                </a:lnTo>
                <a:lnTo>
                  <a:pt x="9469082" y="454891"/>
                </a:lnTo>
                <a:cubicBezTo>
                  <a:pt x="9460057" y="461184"/>
                  <a:pt x="9453495" y="461729"/>
                  <a:pt x="9448038" y="459733"/>
                </a:cubicBezTo>
                <a:lnTo>
                  <a:pt x="9396821" y="455795"/>
                </a:lnTo>
                <a:lnTo>
                  <a:pt x="9392197" y="459796"/>
                </a:lnTo>
                <a:lnTo>
                  <a:pt x="9347994" y="464462"/>
                </a:lnTo>
                <a:cubicBezTo>
                  <a:pt x="9347959" y="465155"/>
                  <a:pt x="9347925" y="465846"/>
                  <a:pt x="9347889" y="466539"/>
                </a:cubicBezTo>
                <a:cubicBezTo>
                  <a:pt x="9346648" y="471307"/>
                  <a:pt x="9343831" y="475025"/>
                  <a:pt x="9337639" y="476654"/>
                </a:cubicBezTo>
                <a:cubicBezTo>
                  <a:pt x="9354547" y="503661"/>
                  <a:pt x="9307720" y="510631"/>
                  <a:pt x="9287964" y="513052"/>
                </a:cubicBezTo>
                <a:cubicBezTo>
                  <a:pt x="9269905" y="526173"/>
                  <a:pt x="9245386" y="544358"/>
                  <a:pt x="9229283" y="555377"/>
                </a:cubicBezTo>
                <a:lnTo>
                  <a:pt x="9220274" y="557502"/>
                </a:lnTo>
                <a:cubicBezTo>
                  <a:pt x="9220250" y="557668"/>
                  <a:pt x="9220226" y="557835"/>
                  <a:pt x="9220202" y="558001"/>
                </a:cubicBezTo>
                <a:cubicBezTo>
                  <a:pt x="9218468" y="559434"/>
                  <a:pt x="9215591" y="560497"/>
                  <a:pt x="9210908" y="561147"/>
                </a:cubicBezTo>
                <a:lnTo>
                  <a:pt x="9186374" y="565502"/>
                </a:lnTo>
                <a:lnTo>
                  <a:pt x="9181058" y="569943"/>
                </a:lnTo>
                <a:lnTo>
                  <a:pt x="9167549" y="584727"/>
                </a:lnTo>
                <a:lnTo>
                  <a:pt x="9149110" y="598906"/>
                </a:lnTo>
                <a:cubicBezTo>
                  <a:pt x="9133575" y="594395"/>
                  <a:pt x="9087390" y="636567"/>
                  <a:pt x="9078556" y="644039"/>
                </a:cubicBezTo>
                <a:lnTo>
                  <a:pt x="8996399" y="690055"/>
                </a:lnTo>
                <a:cubicBezTo>
                  <a:pt x="8913147" y="777045"/>
                  <a:pt x="8867993" y="772591"/>
                  <a:pt x="8803791" y="813860"/>
                </a:cubicBezTo>
                <a:cubicBezTo>
                  <a:pt x="8745270" y="819906"/>
                  <a:pt x="8690049" y="823612"/>
                  <a:pt x="8636202" y="848463"/>
                </a:cubicBezTo>
                <a:cubicBezTo>
                  <a:pt x="8594799" y="860014"/>
                  <a:pt x="8568613" y="864779"/>
                  <a:pt x="8555372" y="883171"/>
                </a:cubicBezTo>
                <a:lnTo>
                  <a:pt x="8507229" y="901665"/>
                </a:lnTo>
                <a:lnTo>
                  <a:pt x="8428473" y="927985"/>
                </a:lnTo>
                <a:cubicBezTo>
                  <a:pt x="8428287" y="929817"/>
                  <a:pt x="8428100" y="931648"/>
                  <a:pt x="8427914" y="933480"/>
                </a:cubicBezTo>
                <a:lnTo>
                  <a:pt x="8420327" y="941984"/>
                </a:lnTo>
                <a:lnTo>
                  <a:pt x="8394729" y="948347"/>
                </a:lnTo>
                <a:lnTo>
                  <a:pt x="8380548" y="987916"/>
                </a:lnTo>
                <a:lnTo>
                  <a:pt x="8375330" y="965444"/>
                </a:lnTo>
                <a:cubicBezTo>
                  <a:pt x="8372375" y="964202"/>
                  <a:pt x="8344433" y="977378"/>
                  <a:pt x="8340796" y="980522"/>
                </a:cubicBezTo>
                <a:cubicBezTo>
                  <a:pt x="8328292" y="982128"/>
                  <a:pt x="8319237" y="991089"/>
                  <a:pt x="8304438" y="996739"/>
                </a:cubicBezTo>
                <a:cubicBezTo>
                  <a:pt x="8297193" y="1005683"/>
                  <a:pt x="8289328" y="1014568"/>
                  <a:pt x="8280929" y="1023089"/>
                </a:cubicBezTo>
                <a:lnTo>
                  <a:pt x="8275760" y="1027772"/>
                </a:lnTo>
                <a:lnTo>
                  <a:pt x="8275478" y="1027605"/>
                </a:lnTo>
                <a:cubicBezTo>
                  <a:pt x="8273970" y="1028076"/>
                  <a:pt x="8251461" y="1029408"/>
                  <a:pt x="8249003" y="1032033"/>
                </a:cubicBezTo>
                <a:lnTo>
                  <a:pt x="8203836" y="1037347"/>
                </a:lnTo>
                <a:cubicBezTo>
                  <a:pt x="8172789" y="1049890"/>
                  <a:pt x="8148166" y="1034625"/>
                  <a:pt x="8122936" y="1063113"/>
                </a:cubicBezTo>
                <a:cubicBezTo>
                  <a:pt x="8093850" y="1074757"/>
                  <a:pt x="8066781" y="1075350"/>
                  <a:pt x="8043658" y="1092746"/>
                </a:cubicBezTo>
                <a:cubicBezTo>
                  <a:pt x="8032157" y="1089174"/>
                  <a:pt x="8022145" y="1089998"/>
                  <a:pt x="8015351" y="1105478"/>
                </a:cubicBezTo>
                <a:cubicBezTo>
                  <a:pt x="7987544" y="1113006"/>
                  <a:pt x="7977708" y="1099152"/>
                  <a:pt x="7963145" y="1119346"/>
                </a:cubicBezTo>
                <a:cubicBezTo>
                  <a:pt x="7942622" y="1098880"/>
                  <a:pt x="7943760" y="1109516"/>
                  <a:pt x="7938145" y="1120225"/>
                </a:cubicBezTo>
                <a:lnTo>
                  <a:pt x="7937238" y="1121204"/>
                </a:lnTo>
                <a:lnTo>
                  <a:pt x="7934398" y="1118240"/>
                </a:lnTo>
                <a:lnTo>
                  <a:pt x="7918248" y="1124371"/>
                </a:lnTo>
                <a:lnTo>
                  <a:pt x="7914119" y="1127653"/>
                </a:lnTo>
                <a:cubicBezTo>
                  <a:pt x="7911201" y="1129547"/>
                  <a:pt x="7909169" y="1130331"/>
                  <a:pt x="7907658" y="1130350"/>
                </a:cubicBezTo>
                <a:lnTo>
                  <a:pt x="7907434" y="1130103"/>
                </a:lnTo>
                <a:lnTo>
                  <a:pt x="7901508" y="1133245"/>
                </a:lnTo>
                <a:cubicBezTo>
                  <a:pt x="7891644" y="1139271"/>
                  <a:pt x="7882185" y="1145815"/>
                  <a:pt x="7873287" y="1152609"/>
                </a:cubicBezTo>
                <a:cubicBezTo>
                  <a:pt x="7864672" y="1141906"/>
                  <a:pt x="7845199" y="1159242"/>
                  <a:pt x="7834833" y="1153868"/>
                </a:cubicBezTo>
                <a:lnTo>
                  <a:pt x="7828661" y="1139994"/>
                </a:lnTo>
                <a:lnTo>
                  <a:pt x="7823966" y="1143178"/>
                </a:lnTo>
                <a:lnTo>
                  <a:pt x="7815078" y="1151776"/>
                </a:lnTo>
                <a:cubicBezTo>
                  <a:pt x="7813692" y="1152943"/>
                  <a:pt x="7812687" y="1153116"/>
                  <a:pt x="7812026" y="1151522"/>
                </a:cubicBezTo>
                <a:cubicBezTo>
                  <a:pt x="7806555" y="1153054"/>
                  <a:pt x="7788673" y="1159989"/>
                  <a:pt x="7782249" y="1160970"/>
                </a:cubicBezTo>
                <a:lnTo>
                  <a:pt x="7773476" y="1157414"/>
                </a:lnTo>
                <a:lnTo>
                  <a:pt x="7769600" y="1157365"/>
                </a:lnTo>
                <a:lnTo>
                  <a:pt x="7752631" y="1172815"/>
                </a:lnTo>
                <a:lnTo>
                  <a:pt x="7739392" y="1192062"/>
                </a:lnTo>
                <a:lnTo>
                  <a:pt x="7677677" y="1216394"/>
                </a:lnTo>
                <a:lnTo>
                  <a:pt x="7586920" y="1261888"/>
                </a:lnTo>
                <a:cubicBezTo>
                  <a:pt x="7556723" y="1298911"/>
                  <a:pt x="7489187" y="1284518"/>
                  <a:pt x="7486100" y="1292563"/>
                </a:cubicBezTo>
                <a:cubicBezTo>
                  <a:pt x="7454875" y="1308356"/>
                  <a:pt x="7453335" y="1326361"/>
                  <a:pt x="7411323" y="1340732"/>
                </a:cubicBezTo>
                <a:cubicBezTo>
                  <a:pt x="7372519" y="1390006"/>
                  <a:pt x="7288617" y="1403664"/>
                  <a:pt x="7240698" y="1438832"/>
                </a:cubicBezTo>
                <a:cubicBezTo>
                  <a:pt x="7206467" y="1417136"/>
                  <a:pt x="7227555" y="1441678"/>
                  <a:pt x="7197675" y="1447530"/>
                </a:cubicBezTo>
                <a:cubicBezTo>
                  <a:pt x="7211601" y="1474927"/>
                  <a:pt x="7159483" y="1444981"/>
                  <a:pt x="7164788" y="1480293"/>
                </a:cubicBezTo>
                <a:cubicBezTo>
                  <a:pt x="7159184" y="1480240"/>
                  <a:pt x="7153584" y="1479075"/>
                  <a:pt x="7147929" y="1477641"/>
                </a:cubicBezTo>
                <a:lnTo>
                  <a:pt x="7144965" y="1476908"/>
                </a:lnTo>
                <a:lnTo>
                  <a:pt x="7134299" y="1479969"/>
                </a:lnTo>
                <a:lnTo>
                  <a:pt x="7129809" y="1473339"/>
                </a:lnTo>
                <a:lnTo>
                  <a:pt x="7112688" y="1472575"/>
                </a:lnTo>
                <a:cubicBezTo>
                  <a:pt x="7106506" y="1473449"/>
                  <a:pt x="7100123" y="1475741"/>
                  <a:pt x="7093470" y="1480300"/>
                </a:cubicBezTo>
                <a:cubicBezTo>
                  <a:pt x="7079039" y="1501274"/>
                  <a:pt x="7048991" y="1495718"/>
                  <a:pt x="7025034" y="1506934"/>
                </a:cubicBezTo>
                <a:lnTo>
                  <a:pt x="7014783" y="1515868"/>
                </a:lnTo>
                <a:lnTo>
                  <a:pt x="6979706" y="1523511"/>
                </a:lnTo>
                <a:lnTo>
                  <a:pt x="6977890" y="1525793"/>
                </a:lnTo>
                <a:cubicBezTo>
                  <a:pt x="6971996" y="1527914"/>
                  <a:pt x="6959488" y="1529941"/>
                  <a:pt x="6944339" y="1536237"/>
                </a:cubicBezTo>
                <a:lnTo>
                  <a:pt x="6886996" y="1563569"/>
                </a:lnTo>
                <a:lnTo>
                  <a:pt x="6874510" y="1558469"/>
                </a:lnTo>
                <a:lnTo>
                  <a:pt x="6871943" y="1554651"/>
                </a:lnTo>
                <a:lnTo>
                  <a:pt x="6856174" y="1562024"/>
                </a:lnTo>
                <a:lnTo>
                  <a:pt x="6842321" y="1560554"/>
                </a:lnTo>
                <a:lnTo>
                  <a:pt x="6832713" y="1569357"/>
                </a:lnTo>
                <a:lnTo>
                  <a:pt x="6816351" y="1571495"/>
                </a:lnTo>
                <a:cubicBezTo>
                  <a:pt x="6810216" y="1571510"/>
                  <a:pt x="6803310" y="1571324"/>
                  <a:pt x="6795800" y="1572010"/>
                </a:cubicBezTo>
                <a:lnTo>
                  <a:pt x="6777546" y="1568661"/>
                </a:lnTo>
                <a:lnTo>
                  <a:pt x="6751528" y="1574143"/>
                </a:lnTo>
                <a:cubicBezTo>
                  <a:pt x="6731455" y="1578562"/>
                  <a:pt x="6712054" y="1582098"/>
                  <a:pt x="6691966" y="1582255"/>
                </a:cubicBezTo>
                <a:cubicBezTo>
                  <a:pt x="6677921" y="1590738"/>
                  <a:pt x="6663787" y="1595441"/>
                  <a:pt x="6646941" y="1588471"/>
                </a:cubicBezTo>
                <a:cubicBezTo>
                  <a:pt x="6605135" y="1597971"/>
                  <a:pt x="6598373" y="1612583"/>
                  <a:pt x="6568576" y="1606488"/>
                </a:cubicBezTo>
                <a:cubicBezTo>
                  <a:pt x="6562510" y="1614734"/>
                  <a:pt x="6558067" y="1619360"/>
                  <a:pt x="6554358" y="1621701"/>
                </a:cubicBezTo>
                <a:cubicBezTo>
                  <a:pt x="6543227" y="1628727"/>
                  <a:pt x="6538724" y="1615196"/>
                  <a:pt x="6516968" y="1617195"/>
                </a:cubicBezTo>
                <a:cubicBezTo>
                  <a:pt x="6493173" y="1617368"/>
                  <a:pt x="6528193" y="1598652"/>
                  <a:pt x="6506479" y="1602227"/>
                </a:cubicBezTo>
                <a:cubicBezTo>
                  <a:pt x="6486674" y="1613929"/>
                  <a:pt x="6478484" y="1593997"/>
                  <a:pt x="6458436" y="1607332"/>
                </a:cubicBezTo>
                <a:cubicBezTo>
                  <a:pt x="6471168" y="1620800"/>
                  <a:pt x="6410323" y="1615478"/>
                  <a:pt x="6414786" y="1628815"/>
                </a:cubicBezTo>
                <a:cubicBezTo>
                  <a:pt x="6385942" y="1615041"/>
                  <a:pt x="6386569" y="1640238"/>
                  <a:pt x="6357085" y="1640846"/>
                </a:cubicBezTo>
                <a:cubicBezTo>
                  <a:pt x="6341163" y="1636809"/>
                  <a:pt x="6331497" y="1637754"/>
                  <a:pt x="6322636" y="1648213"/>
                </a:cubicBezTo>
                <a:cubicBezTo>
                  <a:pt x="6248448" y="1627802"/>
                  <a:pt x="6286748" y="1654976"/>
                  <a:pt x="6226172" y="1654676"/>
                </a:cubicBezTo>
                <a:lnTo>
                  <a:pt x="6221217" y="1654506"/>
                </a:lnTo>
                <a:lnTo>
                  <a:pt x="6204956" y="1664280"/>
                </a:lnTo>
                <a:cubicBezTo>
                  <a:pt x="6204728" y="1665114"/>
                  <a:pt x="6204498" y="1665947"/>
                  <a:pt x="6204270" y="1666782"/>
                </a:cubicBezTo>
                <a:lnTo>
                  <a:pt x="6143810" y="1661963"/>
                </a:lnTo>
                <a:lnTo>
                  <a:pt x="6136560" y="1665728"/>
                </a:lnTo>
                <a:lnTo>
                  <a:pt x="6096155" y="1656951"/>
                </a:lnTo>
                <a:lnTo>
                  <a:pt x="6075812" y="1655422"/>
                </a:lnTo>
                <a:lnTo>
                  <a:pt x="6039495" y="1649680"/>
                </a:lnTo>
                <a:lnTo>
                  <a:pt x="6036523" y="1652121"/>
                </a:lnTo>
                <a:lnTo>
                  <a:pt x="6029328" y="1649904"/>
                </a:lnTo>
                <a:lnTo>
                  <a:pt x="6024075" y="1652779"/>
                </a:lnTo>
                <a:lnTo>
                  <a:pt x="6018085" y="1652030"/>
                </a:lnTo>
                <a:cubicBezTo>
                  <a:pt x="6006658" y="1653831"/>
                  <a:pt x="5968194" y="1662035"/>
                  <a:pt x="5955513" y="1663584"/>
                </a:cubicBezTo>
                <a:lnTo>
                  <a:pt x="5941996" y="1661326"/>
                </a:lnTo>
                <a:lnTo>
                  <a:pt x="5931789" y="1669915"/>
                </a:lnTo>
                <a:lnTo>
                  <a:pt x="5888686" y="1672175"/>
                </a:lnTo>
                <a:lnTo>
                  <a:pt x="5873794" y="1665454"/>
                </a:lnTo>
                <a:lnTo>
                  <a:pt x="5860022" y="1660635"/>
                </a:lnTo>
                <a:lnTo>
                  <a:pt x="5858237" y="1660649"/>
                </a:lnTo>
                <a:lnTo>
                  <a:pt x="5840319" y="1660798"/>
                </a:lnTo>
                <a:lnTo>
                  <a:pt x="5806984" y="1661075"/>
                </a:lnTo>
                <a:cubicBezTo>
                  <a:pt x="5785708" y="1661533"/>
                  <a:pt x="5764126" y="1662974"/>
                  <a:pt x="5742351" y="1667489"/>
                </a:cubicBezTo>
                <a:cubicBezTo>
                  <a:pt x="5659069" y="1645168"/>
                  <a:pt x="5615134" y="1706361"/>
                  <a:pt x="5521171" y="1671626"/>
                </a:cubicBezTo>
                <a:cubicBezTo>
                  <a:pt x="5491803" y="1671296"/>
                  <a:pt x="5498089" y="1662666"/>
                  <a:pt x="5457384" y="1683952"/>
                </a:cubicBezTo>
                <a:cubicBezTo>
                  <a:pt x="5356959" y="1699287"/>
                  <a:pt x="5078905" y="1774579"/>
                  <a:pt x="4950070" y="1748401"/>
                </a:cubicBezTo>
                <a:cubicBezTo>
                  <a:pt x="4918276" y="1752255"/>
                  <a:pt x="4891043" y="1756936"/>
                  <a:pt x="4872172" y="1757222"/>
                </a:cubicBezTo>
                <a:lnTo>
                  <a:pt x="4809524" y="1761033"/>
                </a:lnTo>
                <a:cubicBezTo>
                  <a:pt x="4791324" y="1772975"/>
                  <a:pt x="4777258" y="1754591"/>
                  <a:pt x="4759058" y="1766533"/>
                </a:cubicBezTo>
                <a:cubicBezTo>
                  <a:pt x="4747481" y="1770744"/>
                  <a:pt x="4734604" y="1772921"/>
                  <a:pt x="4719749" y="1771811"/>
                </a:cubicBezTo>
                <a:cubicBezTo>
                  <a:pt x="4671168" y="1780243"/>
                  <a:pt x="4634134" y="1775931"/>
                  <a:pt x="4568686" y="1786141"/>
                </a:cubicBezTo>
                <a:cubicBezTo>
                  <a:pt x="4544667" y="1777910"/>
                  <a:pt x="4432547" y="1778168"/>
                  <a:pt x="4418751" y="1796932"/>
                </a:cubicBezTo>
                <a:cubicBezTo>
                  <a:pt x="4403360" y="1801488"/>
                  <a:pt x="4385278" y="1795746"/>
                  <a:pt x="4378377" y="1815528"/>
                </a:cubicBezTo>
                <a:cubicBezTo>
                  <a:pt x="4366870" y="1839461"/>
                  <a:pt x="4337372" y="1814003"/>
                  <a:pt x="4320575" y="1832722"/>
                </a:cubicBezTo>
                <a:cubicBezTo>
                  <a:pt x="4277898" y="1857053"/>
                  <a:pt x="4243945" y="1846759"/>
                  <a:pt x="4211935" y="1860177"/>
                </a:cubicBezTo>
                <a:cubicBezTo>
                  <a:pt x="4181519" y="1859584"/>
                  <a:pt x="4171342" y="1859762"/>
                  <a:pt x="4101228" y="1868717"/>
                </a:cubicBezTo>
                <a:cubicBezTo>
                  <a:pt x="4080159" y="1876188"/>
                  <a:pt x="4039427" y="1877381"/>
                  <a:pt x="3973223" y="1881015"/>
                </a:cubicBezTo>
                <a:cubicBezTo>
                  <a:pt x="3971330" y="1884974"/>
                  <a:pt x="3952843" y="1879225"/>
                  <a:pt x="3900992" y="1880603"/>
                </a:cubicBezTo>
                <a:cubicBezTo>
                  <a:pt x="3849141" y="1881981"/>
                  <a:pt x="3740060" y="1895686"/>
                  <a:pt x="3662119" y="1889285"/>
                </a:cubicBezTo>
                <a:cubicBezTo>
                  <a:pt x="3565155" y="1881322"/>
                  <a:pt x="3613412" y="1915150"/>
                  <a:pt x="3496919" y="1873180"/>
                </a:cubicBezTo>
                <a:cubicBezTo>
                  <a:pt x="3488062" y="1895719"/>
                  <a:pt x="3474293" y="1876288"/>
                  <a:pt x="3449433" y="1889681"/>
                </a:cubicBezTo>
                <a:cubicBezTo>
                  <a:pt x="3406553" y="1891629"/>
                  <a:pt x="3413217" y="1897797"/>
                  <a:pt x="3369766" y="1916653"/>
                </a:cubicBezTo>
                <a:cubicBezTo>
                  <a:pt x="3338805" y="1929531"/>
                  <a:pt x="3289487" y="1928617"/>
                  <a:pt x="3269672" y="1938036"/>
                </a:cubicBezTo>
                <a:lnTo>
                  <a:pt x="3224897" y="1943733"/>
                </a:lnTo>
                <a:cubicBezTo>
                  <a:pt x="3188693" y="1949271"/>
                  <a:pt x="3178540" y="1909145"/>
                  <a:pt x="3161463" y="1946591"/>
                </a:cubicBezTo>
                <a:lnTo>
                  <a:pt x="3112044" y="1935614"/>
                </a:lnTo>
                <a:lnTo>
                  <a:pt x="3069716" y="1930463"/>
                </a:lnTo>
                <a:cubicBezTo>
                  <a:pt x="3049937" y="1924285"/>
                  <a:pt x="3047816" y="1925644"/>
                  <a:pt x="3005773" y="1915878"/>
                </a:cubicBezTo>
                <a:cubicBezTo>
                  <a:pt x="2978838" y="1921092"/>
                  <a:pt x="2967972" y="1927319"/>
                  <a:pt x="2897201" y="1926772"/>
                </a:cubicBezTo>
                <a:lnTo>
                  <a:pt x="2783891" y="1931749"/>
                </a:lnTo>
                <a:cubicBezTo>
                  <a:pt x="2753098" y="1932794"/>
                  <a:pt x="2731621" y="1915151"/>
                  <a:pt x="2712447" y="1933044"/>
                </a:cubicBezTo>
                <a:cubicBezTo>
                  <a:pt x="2621923" y="1990472"/>
                  <a:pt x="2637976" y="1949546"/>
                  <a:pt x="2560151" y="1963609"/>
                </a:cubicBezTo>
                <a:cubicBezTo>
                  <a:pt x="2472084" y="1973456"/>
                  <a:pt x="2423631" y="1962133"/>
                  <a:pt x="2367221" y="1971884"/>
                </a:cubicBezTo>
                <a:cubicBezTo>
                  <a:pt x="2355331" y="1950582"/>
                  <a:pt x="2295649" y="1950006"/>
                  <a:pt x="2272130" y="1961162"/>
                </a:cubicBezTo>
                <a:cubicBezTo>
                  <a:pt x="2229336" y="1964326"/>
                  <a:pt x="2232627" y="1943953"/>
                  <a:pt x="2189404" y="1978172"/>
                </a:cubicBezTo>
                <a:cubicBezTo>
                  <a:pt x="2153824" y="1968017"/>
                  <a:pt x="2114605" y="1969166"/>
                  <a:pt x="2077704" y="1965002"/>
                </a:cubicBezTo>
                <a:cubicBezTo>
                  <a:pt x="2053064" y="1962036"/>
                  <a:pt x="2051584" y="1971011"/>
                  <a:pt x="2033299" y="1969042"/>
                </a:cubicBezTo>
                <a:cubicBezTo>
                  <a:pt x="2015014" y="1967073"/>
                  <a:pt x="1998956" y="1958903"/>
                  <a:pt x="1967996" y="1953187"/>
                </a:cubicBezTo>
                <a:cubicBezTo>
                  <a:pt x="1924117" y="1970917"/>
                  <a:pt x="1915668" y="1940297"/>
                  <a:pt x="1855805" y="1926082"/>
                </a:cubicBezTo>
                <a:cubicBezTo>
                  <a:pt x="1830663" y="1943732"/>
                  <a:pt x="1810564" y="1935694"/>
                  <a:pt x="1790957" y="1919460"/>
                </a:cubicBezTo>
                <a:cubicBezTo>
                  <a:pt x="1732588" y="1924884"/>
                  <a:pt x="1679506" y="1900619"/>
                  <a:pt x="1613978" y="1891581"/>
                </a:cubicBezTo>
                <a:cubicBezTo>
                  <a:pt x="1542961" y="1912227"/>
                  <a:pt x="1506863" y="1865666"/>
                  <a:pt x="1436831" y="1856201"/>
                </a:cubicBezTo>
                <a:cubicBezTo>
                  <a:pt x="1409149" y="1862955"/>
                  <a:pt x="1416370" y="1829853"/>
                  <a:pt x="1357365" y="1832140"/>
                </a:cubicBezTo>
                <a:cubicBezTo>
                  <a:pt x="1285880" y="1811785"/>
                  <a:pt x="1273193" y="1786872"/>
                  <a:pt x="1232341" y="1785942"/>
                </a:cubicBezTo>
                <a:cubicBezTo>
                  <a:pt x="1223903" y="1792798"/>
                  <a:pt x="1160576" y="1793911"/>
                  <a:pt x="1162595" y="1784330"/>
                </a:cubicBezTo>
                <a:cubicBezTo>
                  <a:pt x="1153167" y="1787110"/>
                  <a:pt x="1122206" y="1805077"/>
                  <a:pt x="1120257" y="1789615"/>
                </a:cubicBezTo>
                <a:cubicBezTo>
                  <a:pt x="1073149" y="1786750"/>
                  <a:pt x="1034361" y="1768718"/>
                  <a:pt x="991903" y="1786741"/>
                </a:cubicBezTo>
                <a:cubicBezTo>
                  <a:pt x="966383" y="1781126"/>
                  <a:pt x="949501" y="1800915"/>
                  <a:pt x="883960" y="1809389"/>
                </a:cubicBezTo>
                <a:cubicBezTo>
                  <a:pt x="836064" y="1808194"/>
                  <a:pt x="826980" y="1826610"/>
                  <a:pt x="766531" y="1805053"/>
                </a:cubicBezTo>
                <a:cubicBezTo>
                  <a:pt x="732778" y="1801141"/>
                  <a:pt x="694055" y="1787044"/>
                  <a:pt x="669779" y="1800537"/>
                </a:cubicBezTo>
                <a:cubicBezTo>
                  <a:pt x="645252" y="1794709"/>
                  <a:pt x="563495" y="1813232"/>
                  <a:pt x="523898" y="1811085"/>
                </a:cubicBezTo>
                <a:cubicBezTo>
                  <a:pt x="457555" y="1798530"/>
                  <a:pt x="395227" y="1824052"/>
                  <a:pt x="360251" y="1830735"/>
                </a:cubicBezTo>
                <a:cubicBezTo>
                  <a:pt x="313564" y="1825583"/>
                  <a:pt x="298281" y="1811622"/>
                  <a:pt x="255207" y="1818275"/>
                </a:cubicBezTo>
                <a:cubicBezTo>
                  <a:pt x="206572" y="1839769"/>
                  <a:pt x="160277" y="1836800"/>
                  <a:pt x="101803" y="1870647"/>
                </a:cubicBezTo>
                <a:cubicBezTo>
                  <a:pt x="85849" y="1910002"/>
                  <a:pt x="27997" y="1845258"/>
                  <a:pt x="25397" y="1888443"/>
                </a:cubicBezTo>
                <a:cubicBezTo>
                  <a:pt x="19096" y="1881154"/>
                  <a:pt x="11260" y="1878398"/>
                  <a:pt x="2370" y="1878311"/>
                </a:cubicBezTo>
                <a:lnTo>
                  <a:pt x="0" y="187878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894E447A-2D5D-98CE-89F2-B8DDDB32FD38}"/>
              </a:ext>
            </a:extLst>
          </p:cNvPr>
          <p:cNvSpPr>
            <a:spLocks noGrp="1"/>
          </p:cNvSpPr>
          <p:nvPr>
            <p:ph type="title"/>
          </p:nvPr>
        </p:nvSpPr>
        <p:spPr>
          <a:xfrm>
            <a:off x="1137034" y="609597"/>
            <a:ext cx="9392421" cy="1330841"/>
          </a:xfrm>
        </p:spPr>
        <p:txBody>
          <a:bodyPr>
            <a:normAutofit/>
          </a:bodyPr>
          <a:lstStyle/>
          <a:p>
            <a:r>
              <a:rPr lang="en-US" b="1" dirty="0">
                <a:ln w="9525">
                  <a:solidFill>
                    <a:schemeClr val="bg1"/>
                  </a:solidFill>
                  <a:prstDash val="solid"/>
                </a:ln>
                <a:effectLst>
                  <a:outerShdw blurRad="12700" dist="38100" dir="2700000" algn="tl" rotWithShape="0">
                    <a:schemeClr val="bg1">
                      <a:lumMod val="50000"/>
                    </a:schemeClr>
                  </a:outerShdw>
                </a:effectLst>
              </a:rPr>
              <a:t>Measures care of </a:t>
            </a:r>
            <a:r>
              <a:rPr lang="en-US" b="1" cap="none" spc="0" dirty="0">
                <a:ln w="9525">
                  <a:solidFill>
                    <a:schemeClr val="bg1"/>
                  </a:solidFill>
                  <a:prstDash val="solid"/>
                </a:ln>
                <a:effectLst>
                  <a:outerShdw blurRad="12700" dist="38100" dir="2700000" algn="tl" rotWithShape="0">
                    <a:schemeClr val="bg1">
                      <a:lumMod val="50000"/>
                    </a:schemeClr>
                  </a:outerShdw>
                </a:effectLst>
              </a:rPr>
              <a:t>COPD:</a:t>
            </a:r>
            <a:br>
              <a:rPr lang="ar-SA" b="1" cap="none" spc="0" dirty="0">
                <a:ln w="9525">
                  <a:solidFill>
                    <a:schemeClr val="bg1"/>
                  </a:solidFill>
                  <a:prstDash val="solid"/>
                </a:ln>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34409BA0-F682-C2FB-5B53-CDF93A002BE1}"/>
              </a:ext>
            </a:extLst>
          </p:cNvPr>
          <p:cNvSpPr>
            <a:spLocks noGrp="1"/>
          </p:cNvSpPr>
          <p:nvPr>
            <p:ph idx="1"/>
          </p:nvPr>
        </p:nvSpPr>
        <p:spPr>
          <a:xfrm>
            <a:off x="140746" y="2141515"/>
            <a:ext cx="7133511" cy="4607303"/>
          </a:xfrm>
        </p:spPr>
        <p:txBody>
          <a:bodyPr>
            <a:normAutofit lnSpcReduction="10000"/>
          </a:bodyPr>
          <a:lstStyle/>
          <a:p>
            <a:pPr>
              <a:buFont typeface="Wingdings" panose="05000000000000000000" pitchFamily="2" charset="2"/>
              <a:buChar char="Ø"/>
            </a:pPr>
            <a:r>
              <a:rPr lang="en-US" sz="1800" b="1" dirty="0"/>
              <a:t>When you provide care for a person who has COPD:</a:t>
            </a:r>
          </a:p>
          <a:p>
            <a:pPr>
              <a:buFont typeface="Wingdings" panose="05000000000000000000" pitchFamily="2" charset="2"/>
              <a:buChar char="ü"/>
            </a:pPr>
            <a:r>
              <a:rPr lang="en-US" sz="1800" b="1" dirty="0"/>
              <a:t> </a:t>
            </a:r>
            <a:r>
              <a:rPr lang="en-US" sz="1800" dirty="0"/>
              <a:t>Encourage the person to relax and breathe slowly but as deeply as possible.</a:t>
            </a:r>
          </a:p>
          <a:p>
            <a:pPr>
              <a:buFont typeface="Wingdings" panose="05000000000000000000" pitchFamily="2" charset="2"/>
              <a:buChar char="§"/>
            </a:pPr>
            <a:r>
              <a:rPr lang="en-US" sz="1800" dirty="0"/>
              <a:t>Relaxation and slow, </a:t>
            </a:r>
            <a:r>
              <a:rPr lang="en-US" sz="1800" b="1" dirty="0"/>
              <a:t>deep</a:t>
            </a:r>
            <a:r>
              <a:rPr lang="en-US" sz="1800" dirty="0"/>
              <a:t> </a:t>
            </a:r>
            <a:r>
              <a:rPr lang="en-US" sz="1800" b="1" dirty="0"/>
              <a:t>breathing</a:t>
            </a:r>
            <a:r>
              <a:rPr lang="en-US" sz="1800" dirty="0"/>
              <a:t> increase the flow of oxygen to the lungs and help maintain flexibility in the chest wall. The person may have special exercises to do to improve her ability to relax and breathe slowly. If so, encourage the person to do these exercises as prescribed.</a:t>
            </a:r>
          </a:p>
          <a:p>
            <a:pPr>
              <a:buFont typeface="Wingdings" panose="05000000000000000000" pitchFamily="2" charset="2"/>
              <a:buChar char="ü"/>
            </a:pPr>
            <a:r>
              <a:rPr lang="en-US" sz="1800" b="1" dirty="0"/>
              <a:t> </a:t>
            </a:r>
            <a:r>
              <a:rPr lang="en-US" sz="1800" dirty="0"/>
              <a:t>Provide good mouth care.</a:t>
            </a:r>
          </a:p>
          <a:p>
            <a:pPr>
              <a:buFont typeface="Wingdings" panose="05000000000000000000" pitchFamily="2" charset="2"/>
              <a:buChar char="§"/>
            </a:pPr>
            <a:r>
              <a:rPr lang="en-US" sz="1800" dirty="0"/>
              <a:t>Breathing through the mouth and supplemental oxygen therapy can make mouth tissues dry and uncomfortable.</a:t>
            </a:r>
          </a:p>
          <a:p>
            <a:pPr>
              <a:buFont typeface="Wingdings" panose="05000000000000000000" pitchFamily="2" charset="2"/>
              <a:buChar char="ü"/>
            </a:pPr>
            <a:r>
              <a:rPr lang="en-US" sz="1900" dirty="0"/>
              <a:t>Obtain pulse oximetry readings as requested or specified in the person’s care plan. (Pulse oximetry readings are often taken along with the person’s vital sign measurements.) A pulse oximeter is a device that is clipped to the fingertip to measure the oxygen level of the blood (Figure 18-4).</a:t>
            </a:r>
            <a:endParaRPr lang="ar-SA" sz="1900" b="1" dirty="0"/>
          </a:p>
        </p:txBody>
      </p:sp>
      <p:pic>
        <p:nvPicPr>
          <p:cNvPr id="5" name="Picture 4" descr="A person holding an oxygen meter&#10;&#10;Description automatically generated">
            <a:extLst>
              <a:ext uri="{FF2B5EF4-FFF2-40B4-BE49-F238E27FC236}">
                <a16:creationId xmlns:a16="http://schemas.microsoft.com/office/drawing/2014/main" id="{8B013A31-72DC-B54A-C8CF-BD00B9459E1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3439" y="1686771"/>
            <a:ext cx="4595649" cy="4345539"/>
          </a:xfrm>
          <a:prstGeom prst="rect">
            <a:avLst/>
          </a:prstGeom>
        </p:spPr>
      </p:pic>
      <p:sp>
        <p:nvSpPr>
          <p:cNvPr id="14" name="Freeform: Shape 13">
            <a:extLst>
              <a:ext uri="{FF2B5EF4-FFF2-40B4-BE49-F238E27FC236}">
                <a16:creationId xmlns:a16="http://schemas.microsoft.com/office/drawing/2014/main" id="{9A0D773F-7A7D-4DBB-9DEA-86BB8B8F4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5381624" y="6209414"/>
            <a:ext cx="6810375" cy="648586"/>
          </a:xfrm>
          <a:custGeom>
            <a:avLst/>
            <a:gdLst>
              <a:gd name="connsiteX0" fmla="*/ 0 w 10753706"/>
              <a:gd name="connsiteY0" fmla="*/ 0 h 1027260"/>
              <a:gd name="connsiteX1" fmla="*/ 10753706 w 10753706"/>
              <a:gd name="connsiteY1" fmla="*/ 0 h 1027260"/>
              <a:gd name="connsiteX2" fmla="*/ 10748809 w 10753706"/>
              <a:gd name="connsiteY2" fmla="*/ 2522 h 1027260"/>
              <a:gd name="connsiteX3" fmla="*/ 10725330 w 10753706"/>
              <a:gd name="connsiteY3" fmla="*/ 11977 h 1027260"/>
              <a:gd name="connsiteX4" fmla="*/ 10615423 w 10753706"/>
              <a:gd name="connsiteY4" fmla="*/ 52967 h 1027260"/>
              <a:gd name="connsiteX5" fmla="*/ 10533936 w 10753706"/>
              <a:gd name="connsiteY5" fmla="*/ 53095 h 1027260"/>
              <a:gd name="connsiteX6" fmla="*/ 10466876 w 10753706"/>
              <a:gd name="connsiteY6" fmla="*/ 45180 h 1027260"/>
              <a:gd name="connsiteX7" fmla="*/ 10355090 w 10753706"/>
              <a:gd name="connsiteY7" fmla="*/ 89741 h 1027260"/>
              <a:gd name="connsiteX8" fmla="*/ 10087145 w 10753706"/>
              <a:gd name="connsiteY8" fmla="*/ 66115 h 1027260"/>
              <a:gd name="connsiteX9" fmla="*/ 10015902 w 10753706"/>
              <a:gd name="connsiteY9" fmla="*/ 76178 h 1027260"/>
              <a:gd name="connsiteX10" fmla="*/ 9806005 w 10753706"/>
              <a:gd name="connsiteY10" fmla="*/ 102435 h 1027260"/>
              <a:gd name="connsiteX11" fmla="*/ 9602583 w 10753706"/>
              <a:gd name="connsiteY11" fmla="*/ 179170 h 1027260"/>
              <a:gd name="connsiteX12" fmla="*/ 9469719 w 10753706"/>
              <a:gd name="connsiteY12" fmla="*/ 174721 h 1027260"/>
              <a:gd name="connsiteX13" fmla="*/ 9408692 w 10753706"/>
              <a:gd name="connsiteY13" fmla="*/ 189513 h 1027260"/>
              <a:gd name="connsiteX14" fmla="*/ 9364151 w 10753706"/>
              <a:gd name="connsiteY14" fmla="*/ 194072 h 1027260"/>
              <a:gd name="connsiteX15" fmla="*/ 9337751 w 10753706"/>
              <a:gd name="connsiteY15" fmla="*/ 197579 h 1027260"/>
              <a:gd name="connsiteX16" fmla="*/ 9297166 w 10753706"/>
              <a:gd name="connsiteY16" fmla="*/ 216558 h 1027260"/>
              <a:gd name="connsiteX17" fmla="*/ 9123859 w 10753706"/>
              <a:gd name="connsiteY17" fmla="*/ 237356 h 1027260"/>
              <a:gd name="connsiteX18" fmla="*/ 8950741 w 10753706"/>
              <a:gd name="connsiteY18" fmla="*/ 238020 h 1027260"/>
              <a:gd name="connsiteX19" fmla="*/ 8718236 w 10753706"/>
              <a:gd name="connsiteY19" fmla="*/ 303148 h 1027260"/>
              <a:gd name="connsiteX20" fmla="*/ 8694011 w 10753706"/>
              <a:gd name="connsiteY20" fmla="*/ 308812 h 1027260"/>
              <a:gd name="connsiteX21" fmla="*/ 8611976 w 10753706"/>
              <a:gd name="connsiteY21" fmla="*/ 324819 h 1027260"/>
              <a:gd name="connsiteX22" fmla="*/ 8562074 w 10753706"/>
              <a:gd name="connsiteY22" fmla="*/ 337971 h 1027260"/>
              <a:gd name="connsiteX23" fmla="*/ 8501724 w 10753706"/>
              <a:gd name="connsiteY23" fmla="*/ 360865 h 1027260"/>
              <a:gd name="connsiteX24" fmla="*/ 8504489 w 10753706"/>
              <a:gd name="connsiteY24" fmla="*/ 364790 h 1027260"/>
              <a:gd name="connsiteX25" fmla="*/ 8492774 w 10753706"/>
              <a:gd name="connsiteY25" fmla="*/ 366181 h 1027260"/>
              <a:gd name="connsiteX26" fmla="*/ 8466405 w 10753706"/>
              <a:gd name="connsiteY26" fmla="*/ 368724 h 1027260"/>
              <a:gd name="connsiteX27" fmla="*/ 8427069 w 10753706"/>
              <a:gd name="connsiteY27" fmla="*/ 387211 h 1027260"/>
              <a:gd name="connsiteX28" fmla="*/ 8387766 w 10753706"/>
              <a:gd name="connsiteY28" fmla="*/ 377161 h 1027260"/>
              <a:gd name="connsiteX29" fmla="*/ 8315874 w 10753706"/>
              <a:gd name="connsiteY29" fmla="*/ 395527 h 1027260"/>
              <a:gd name="connsiteX30" fmla="*/ 8274474 w 10753706"/>
              <a:gd name="connsiteY30" fmla="*/ 405112 h 1027260"/>
              <a:gd name="connsiteX31" fmla="*/ 8234664 w 10753706"/>
              <a:gd name="connsiteY31" fmla="*/ 410219 h 1027260"/>
              <a:gd name="connsiteX32" fmla="*/ 8211268 w 10753706"/>
              <a:gd name="connsiteY32" fmla="*/ 416791 h 1027260"/>
              <a:gd name="connsiteX33" fmla="*/ 8188615 w 10753706"/>
              <a:gd name="connsiteY33" fmla="*/ 421755 h 1027260"/>
              <a:gd name="connsiteX34" fmla="*/ 8179981 w 10753706"/>
              <a:gd name="connsiteY34" fmla="*/ 420402 h 1027260"/>
              <a:gd name="connsiteX35" fmla="*/ 8179307 w 10753706"/>
              <a:gd name="connsiteY35" fmla="*/ 422516 h 1027260"/>
              <a:gd name="connsiteX36" fmla="*/ 8147929 w 10753706"/>
              <a:gd name="connsiteY36" fmla="*/ 450302 h 1027260"/>
              <a:gd name="connsiteX37" fmla="*/ 8089136 w 10753706"/>
              <a:gd name="connsiteY37" fmla="*/ 465283 h 1027260"/>
              <a:gd name="connsiteX38" fmla="*/ 8049973 w 10753706"/>
              <a:gd name="connsiteY38" fmla="*/ 454121 h 1027260"/>
              <a:gd name="connsiteX39" fmla="*/ 7965913 w 10753706"/>
              <a:gd name="connsiteY39" fmla="*/ 464415 h 1027260"/>
              <a:gd name="connsiteX40" fmla="*/ 7945093 w 10753706"/>
              <a:gd name="connsiteY40" fmla="*/ 464798 h 1027260"/>
              <a:gd name="connsiteX41" fmla="*/ 7935335 w 10753706"/>
              <a:gd name="connsiteY41" fmla="*/ 462442 h 1027260"/>
              <a:gd name="connsiteX42" fmla="*/ 7904779 w 10753706"/>
              <a:gd name="connsiteY42" fmla="*/ 471429 h 1027260"/>
              <a:gd name="connsiteX43" fmla="*/ 7855604 w 10753706"/>
              <a:gd name="connsiteY43" fmla="*/ 480199 h 1027260"/>
              <a:gd name="connsiteX44" fmla="*/ 7832630 w 10753706"/>
              <a:gd name="connsiteY44" fmla="*/ 485371 h 1027260"/>
              <a:gd name="connsiteX45" fmla="*/ 7812438 w 10753706"/>
              <a:gd name="connsiteY45" fmla="*/ 485391 h 1027260"/>
              <a:gd name="connsiteX46" fmla="*/ 7701399 w 10753706"/>
              <a:gd name="connsiteY46" fmla="*/ 495197 h 1027260"/>
              <a:gd name="connsiteX47" fmla="*/ 7674778 w 10753706"/>
              <a:gd name="connsiteY47" fmla="*/ 494723 h 1027260"/>
              <a:gd name="connsiteX48" fmla="*/ 7660445 w 10753706"/>
              <a:gd name="connsiteY48" fmla="*/ 490194 h 1027260"/>
              <a:gd name="connsiteX49" fmla="*/ 7651781 w 10753706"/>
              <a:gd name="connsiteY49" fmla="*/ 493084 h 1027260"/>
              <a:gd name="connsiteX50" fmla="*/ 7584807 w 10753706"/>
              <a:gd name="connsiteY50" fmla="*/ 499490 h 1027260"/>
              <a:gd name="connsiteX51" fmla="*/ 7541324 w 10753706"/>
              <a:gd name="connsiteY51" fmla="*/ 504184 h 1027260"/>
              <a:gd name="connsiteX52" fmla="*/ 7541756 w 10753706"/>
              <a:gd name="connsiteY52" fmla="*/ 512184 h 1027260"/>
              <a:gd name="connsiteX53" fmla="*/ 7503906 w 10753706"/>
              <a:gd name="connsiteY53" fmla="*/ 518551 h 1027260"/>
              <a:gd name="connsiteX54" fmla="*/ 7460411 w 10753706"/>
              <a:gd name="connsiteY54" fmla="*/ 517415 h 1027260"/>
              <a:gd name="connsiteX55" fmla="*/ 7460116 w 10753706"/>
              <a:gd name="connsiteY55" fmla="*/ 517548 h 1027260"/>
              <a:gd name="connsiteX56" fmla="*/ 7297810 w 10753706"/>
              <a:gd name="connsiteY56" fmla="*/ 563947 h 1027260"/>
              <a:gd name="connsiteX57" fmla="*/ 6946388 w 10753706"/>
              <a:gd name="connsiteY57" fmla="*/ 665244 h 1027260"/>
              <a:gd name="connsiteX58" fmla="*/ 6741704 w 10753706"/>
              <a:gd name="connsiteY58" fmla="*/ 679365 h 1027260"/>
              <a:gd name="connsiteX59" fmla="*/ 6624680 w 10753706"/>
              <a:gd name="connsiteY59" fmla="*/ 677674 h 1027260"/>
              <a:gd name="connsiteX60" fmla="*/ 6605700 w 10753706"/>
              <a:gd name="connsiteY60" fmla="*/ 683566 h 1027260"/>
              <a:gd name="connsiteX61" fmla="*/ 6576922 w 10753706"/>
              <a:gd name="connsiteY61" fmla="*/ 683030 h 1027260"/>
              <a:gd name="connsiteX62" fmla="*/ 6405123 w 10753706"/>
              <a:gd name="connsiteY62" fmla="*/ 721946 h 1027260"/>
              <a:gd name="connsiteX63" fmla="*/ 6368938 w 10753706"/>
              <a:gd name="connsiteY63" fmla="*/ 717341 h 1027260"/>
              <a:gd name="connsiteX64" fmla="*/ 6295102 w 10753706"/>
              <a:gd name="connsiteY64" fmla="*/ 729508 h 1027260"/>
              <a:gd name="connsiteX65" fmla="*/ 6202084 w 10753706"/>
              <a:gd name="connsiteY65" fmla="*/ 767091 h 1027260"/>
              <a:gd name="connsiteX66" fmla="*/ 6067157 w 10753706"/>
              <a:gd name="connsiteY66" fmla="*/ 790339 h 1027260"/>
              <a:gd name="connsiteX67" fmla="*/ 6061443 w 10753706"/>
              <a:gd name="connsiteY67" fmla="*/ 796151 h 1027260"/>
              <a:gd name="connsiteX68" fmla="*/ 6051406 w 10753706"/>
              <a:gd name="connsiteY68" fmla="*/ 800684 h 1027260"/>
              <a:gd name="connsiteX69" fmla="*/ 6049097 w 10753706"/>
              <a:gd name="connsiteY69" fmla="*/ 800636 h 1027260"/>
              <a:gd name="connsiteX70" fmla="*/ 6034222 w 10753706"/>
              <a:gd name="connsiteY70" fmla="*/ 804110 h 1027260"/>
              <a:gd name="connsiteX71" fmla="*/ 6033121 w 10753706"/>
              <a:gd name="connsiteY71" fmla="*/ 806078 h 1027260"/>
              <a:gd name="connsiteX72" fmla="*/ 6023593 w 10753706"/>
              <a:gd name="connsiteY72" fmla="*/ 808842 h 1027260"/>
              <a:gd name="connsiteX73" fmla="*/ 6006639 w 10753706"/>
              <a:gd name="connsiteY73" fmla="*/ 815304 h 1027260"/>
              <a:gd name="connsiteX74" fmla="*/ 6001762 w 10753706"/>
              <a:gd name="connsiteY74" fmla="*/ 815557 h 1027260"/>
              <a:gd name="connsiteX75" fmla="*/ 5973534 w 10753706"/>
              <a:gd name="connsiteY75" fmla="*/ 823815 h 1027260"/>
              <a:gd name="connsiteX76" fmla="*/ 5972336 w 10753706"/>
              <a:gd name="connsiteY76" fmla="*/ 823476 h 1027260"/>
              <a:gd name="connsiteX77" fmla="*/ 5960841 w 10753706"/>
              <a:gd name="connsiteY77" fmla="*/ 823819 h 1027260"/>
              <a:gd name="connsiteX78" fmla="*/ 5940719 w 10753706"/>
              <a:gd name="connsiteY78" fmla="*/ 825514 h 1027260"/>
              <a:gd name="connsiteX79" fmla="*/ 5884298 w 10753706"/>
              <a:gd name="connsiteY79" fmla="*/ 823806 h 1027260"/>
              <a:gd name="connsiteX80" fmla="*/ 5854779 w 10753706"/>
              <a:gd name="connsiteY80" fmla="*/ 832365 h 1027260"/>
              <a:gd name="connsiteX81" fmla="*/ 5848382 w 10753706"/>
              <a:gd name="connsiteY81" fmla="*/ 833844 h 1027260"/>
              <a:gd name="connsiteX82" fmla="*/ 5848066 w 10753706"/>
              <a:gd name="connsiteY82" fmla="*/ 833772 h 1027260"/>
              <a:gd name="connsiteX83" fmla="*/ 5840944 w 10753706"/>
              <a:gd name="connsiteY83" fmla="*/ 835132 h 1027260"/>
              <a:gd name="connsiteX84" fmla="*/ 5836719 w 10753706"/>
              <a:gd name="connsiteY84" fmla="*/ 836539 h 1027260"/>
              <a:gd name="connsiteX85" fmla="*/ 5824311 w 10753706"/>
              <a:gd name="connsiteY85" fmla="*/ 839408 h 1027260"/>
              <a:gd name="connsiteX86" fmla="*/ 5818788 w 10753706"/>
              <a:gd name="connsiteY86" fmla="*/ 839727 h 1027260"/>
              <a:gd name="connsiteX87" fmla="*/ 5763953 w 10753706"/>
              <a:gd name="connsiteY87" fmla="*/ 834282 h 1027260"/>
              <a:gd name="connsiteX88" fmla="*/ 5667748 w 10753706"/>
              <a:gd name="connsiteY88" fmla="*/ 840211 h 1027260"/>
              <a:gd name="connsiteX89" fmla="*/ 5573108 w 10753706"/>
              <a:gd name="connsiteY89" fmla="*/ 847611 h 1027260"/>
              <a:gd name="connsiteX90" fmla="*/ 5539137 w 10753706"/>
              <a:gd name="connsiteY90" fmla="*/ 851033 h 1027260"/>
              <a:gd name="connsiteX91" fmla="*/ 5510651 w 10753706"/>
              <a:gd name="connsiteY91" fmla="*/ 844215 h 1027260"/>
              <a:gd name="connsiteX92" fmla="*/ 5457331 w 10753706"/>
              <a:gd name="connsiteY92" fmla="*/ 839159 h 1027260"/>
              <a:gd name="connsiteX93" fmla="*/ 5410613 w 10753706"/>
              <a:gd name="connsiteY93" fmla="*/ 834358 h 1027260"/>
              <a:gd name="connsiteX94" fmla="*/ 5370040 w 10753706"/>
              <a:gd name="connsiteY94" fmla="*/ 862127 h 1027260"/>
              <a:gd name="connsiteX95" fmla="*/ 5318778 w 10753706"/>
              <a:gd name="connsiteY95" fmla="*/ 855310 h 1027260"/>
              <a:gd name="connsiteX96" fmla="*/ 5298645 w 10753706"/>
              <a:gd name="connsiteY96" fmla="*/ 855171 h 1027260"/>
              <a:gd name="connsiteX97" fmla="*/ 5253828 w 10753706"/>
              <a:gd name="connsiteY97" fmla="*/ 859670 h 1027260"/>
              <a:gd name="connsiteX98" fmla="*/ 5216955 w 10753706"/>
              <a:gd name="connsiteY98" fmla="*/ 866245 h 1027260"/>
              <a:gd name="connsiteX99" fmla="*/ 5214344 w 10753706"/>
              <a:gd name="connsiteY99" fmla="*/ 868102 h 1027260"/>
              <a:gd name="connsiteX100" fmla="*/ 5195561 w 10753706"/>
              <a:gd name="connsiteY100" fmla="*/ 869949 h 1027260"/>
              <a:gd name="connsiteX101" fmla="*/ 5182555 w 10753706"/>
              <a:gd name="connsiteY101" fmla="*/ 873542 h 1027260"/>
              <a:gd name="connsiteX102" fmla="*/ 5172552 w 10753706"/>
              <a:gd name="connsiteY102" fmla="*/ 878801 h 1027260"/>
              <a:gd name="connsiteX103" fmla="*/ 5027993 w 10753706"/>
              <a:gd name="connsiteY103" fmla="*/ 889666 h 1027260"/>
              <a:gd name="connsiteX104" fmla="*/ 4939844 w 10753706"/>
              <a:gd name="connsiteY104" fmla="*/ 934802 h 1027260"/>
              <a:gd name="connsiteX105" fmla="*/ 4792576 w 10753706"/>
              <a:gd name="connsiteY105" fmla="*/ 934820 h 1027260"/>
              <a:gd name="connsiteX106" fmla="*/ 4602423 w 10753706"/>
              <a:gd name="connsiteY106" fmla="*/ 958063 h 1027260"/>
              <a:gd name="connsiteX107" fmla="*/ 4290656 w 10753706"/>
              <a:gd name="connsiteY107" fmla="*/ 969152 h 1027260"/>
              <a:gd name="connsiteX108" fmla="*/ 3952334 w 10753706"/>
              <a:gd name="connsiteY108" fmla="*/ 954043 h 1027260"/>
              <a:gd name="connsiteX109" fmla="*/ 3858560 w 10753706"/>
              <a:gd name="connsiteY109" fmla="*/ 948781 h 1027260"/>
              <a:gd name="connsiteX110" fmla="*/ 3846597 w 10753706"/>
              <a:gd name="connsiteY110" fmla="*/ 948382 h 1027260"/>
              <a:gd name="connsiteX111" fmla="*/ 3736044 w 10753706"/>
              <a:gd name="connsiteY111" fmla="*/ 947759 h 1027260"/>
              <a:gd name="connsiteX112" fmla="*/ 3713136 w 10753706"/>
              <a:gd name="connsiteY112" fmla="*/ 946963 h 1027260"/>
              <a:gd name="connsiteX113" fmla="*/ 3695939 w 10753706"/>
              <a:gd name="connsiteY113" fmla="*/ 943639 h 1027260"/>
              <a:gd name="connsiteX114" fmla="*/ 3694125 w 10753706"/>
              <a:gd name="connsiteY114" fmla="*/ 940567 h 1027260"/>
              <a:gd name="connsiteX115" fmla="*/ 3681925 w 10753706"/>
              <a:gd name="connsiteY115" fmla="*/ 939706 h 1027260"/>
              <a:gd name="connsiteX116" fmla="*/ 3679204 w 10753706"/>
              <a:gd name="connsiteY116" fmla="*/ 938926 h 1027260"/>
              <a:gd name="connsiteX117" fmla="*/ 3615656 w 10753706"/>
              <a:gd name="connsiteY117" fmla="*/ 940320 h 1027260"/>
              <a:gd name="connsiteX118" fmla="*/ 3567983 w 10753706"/>
              <a:gd name="connsiteY118" fmla="*/ 935596 h 1027260"/>
              <a:gd name="connsiteX119" fmla="*/ 3422423 w 10753706"/>
              <a:gd name="connsiteY119" fmla="*/ 932129 h 1027260"/>
              <a:gd name="connsiteX120" fmla="*/ 3310925 w 10753706"/>
              <a:gd name="connsiteY120" fmla="*/ 911072 h 1027260"/>
              <a:gd name="connsiteX121" fmla="*/ 3139421 w 10753706"/>
              <a:gd name="connsiteY121" fmla="*/ 934151 h 1027260"/>
              <a:gd name="connsiteX122" fmla="*/ 2996922 w 10753706"/>
              <a:gd name="connsiteY122" fmla="*/ 927537 h 1027260"/>
              <a:gd name="connsiteX123" fmla="*/ 2982785 w 10753706"/>
              <a:gd name="connsiteY123" fmla="*/ 931453 h 1027260"/>
              <a:gd name="connsiteX124" fmla="*/ 2967478 w 10753706"/>
              <a:gd name="connsiteY124" fmla="*/ 933397 h 1027260"/>
              <a:gd name="connsiteX125" fmla="*/ 2948552 w 10753706"/>
              <a:gd name="connsiteY125" fmla="*/ 932961 h 1027260"/>
              <a:gd name="connsiteX126" fmla="*/ 2944404 w 10753706"/>
              <a:gd name="connsiteY126" fmla="*/ 934452 h 1027260"/>
              <a:gd name="connsiteX127" fmla="*/ 2908608 w 10753706"/>
              <a:gd name="connsiteY127" fmla="*/ 937205 h 1027260"/>
              <a:gd name="connsiteX128" fmla="*/ 2904443 w 10753706"/>
              <a:gd name="connsiteY128" fmla="*/ 936455 h 1027260"/>
              <a:gd name="connsiteX129" fmla="*/ 2868935 w 10753706"/>
              <a:gd name="connsiteY129" fmla="*/ 938022 h 1027260"/>
              <a:gd name="connsiteX130" fmla="*/ 2868586 w 10753706"/>
              <a:gd name="connsiteY130" fmla="*/ 937487 h 1027260"/>
              <a:gd name="connsiteX131" fmla="*/ 2859191 w 10753706"/>
              <a:gd name="connsiteY131" fmla="*/ 935503 h 1027260"/>
              <a:gd name="connsiteX132" fmla="*/ 2840915 w 10753706"/>
              <a:gd name="connsiteY132" fmla="*/ 932977 h 1027260"/>
              <a:gd name="connsiteX133" fmla="*/ 2763509 w 10753706"/>
              <a:gd name="connsiteY133" fmla="*/ 921850 h 1027260"/>
              <a:gd name="connsiteX134" fmla="*/ 2756121 w 10753706"/>
              <a:gd name="connsiteY134" fmla="*/ 921864 h 1027260"/>
              <a:gd name="connsiteX135" fmla="*/ 2755998 w 10753706"/>
              <a:gd name="connsiteY135" fmla="*/ 921739 h 1027260"/>
              <a:gd name="connsiteX136" fmla="*/ 2748255 w 10753706"/>
              <a:gd name="connsiteY136" fmla="*/ 921505 h 1027260"/>
              <a:gd name="connsiteX137" fmla="*/ 2694601 w 10753706"/>
              <a:gd name="connsiteY137" fmla="*/ 915575 h 1027260"/>
              <a:gd name="connsiteX138" fmla="*/ 2635357 w 10753706"/>
              <a:gd name="connsiteY138" fmla="*/ 910976 h 1027260"/>
              <a:gd name="connsiteX139" fmla="*/ 2601047 w 10753706"/>
              <a:gd name="connsiteY139" fmla="*/ 910263 h 1027260"/>
              <a:gd name="connsiteX140" fmla="*/ 2507482 w 10753706"/>
              <a:gd name="connsiteY140" fmla="*/ 906211 h 1027260"/>
              <a:gd name="connsiteX141" fmla="*/ 2413884 w 10753706"/>
              <a:gd name="connsiteY141" fmla="*/ 900545 h 1027260"/>
              <a:gd name="connsiteX142" fmla="*/ 2368912 w 10753706"/>
              <a:gd name="connsiteY142" fmla="*/ 888755 h 1027260"/>
              <a:gd name="connsiteX143" fmla="*/ 2349490 w 10753706"/>
              <a:gd name="connsiteY143" fmla="*/ 889719 h 1027260"/>
              <a:gd name="connsiteX144" fmla="*/ 2344290 w 10753706"/>
              <a:gd name="connsiteY144" fmla="*/ 890584 h 1027260"/>
              <a:gd name="connsiteX145" fmla="*/ 2336488 w 10753706"/>
              <a:gd name="connsiteY145" fmla="*/ 891058 h 1027260"/>
              <a:gd name="connsiteX146" fmla="*/ 2329015 w 10753706"/>
              <a:gd name="connsiteY146" fmla="*/ 891627 h 1027260"/>
              <a:gd name="connsiteX147" fmla="*/ 2293898 w 10753706"/>
              <a:gd name="connsiteY147" fmla="*/ 896431 h 1027260"/>
              <a:gd name="connsiteX148" fmla="*/ 2243927 w 10753706"/>
              <a:gd name="connsiteY148" fmla="*/ 888076 h 1027260"/>
              <a:gd name="connsiteX149" fmla="*/ 2223920 w 10753706"/>
              <a:gd name="connsiteY149" fmla="*/ 887331 h 1027260"/>
              <a:gd name="connsiteX150" fmla="*/ 2213081 w 10753706"/>
              <a:gd name="connsiteY150" fmla="*/ 886302 h 1027260"/>
              <a:gd name="connsiteX151" fmla="*/ 2212307 w 10753706"/>
              <a:gd name="connsiteY151" fmla="*/ 885829 h 1027260"/>
              <a:gd name="connsiteX152" fmla="*/ 2152321 w 10753706"/>
              <a:gd name="connsiteY152" fmla="*/ 894418 h 1027260"/>
              <a:gd name="connsiteX153" fmla="*/ 2140985 w 10753706"/>
              <a:gd name="connsiteY153" fmla="*/ 895968 h 1027260"/>
              <a:gd name="connsiteX154" fmla="*/ 2121210 w 10753706"/>
              <a:gd name="connsiteY154" fmla="*/ 899354 h 1027260"/>
              <a:gd name="connsiteX155" fmla="*/ 2119146 w 10753706"/>
              <a:gd name="connsiteY155" fmla="*/ 899033 h 1027260"/>
              <a:gd name="connsiteX156" fmla="*/ 2105666 w 10753706"/>
              <a:gd name="connsiteY156" fmla="*/ 902240 h 1027260"/>
              <a:gd name="connsiteX157" fmla="*/ 2094924 w 10753706"/>
              <a:gd name="connsiteY157" fmla="*/ 907203 h 1027260"/>
              <a:gd name="connsiteX158" fmla="*/ 1949478 w 10753706"/>
              <a:gd name="connsiteY158" fmla="*/ 913748 h 1027260"/>
              <a:gd name="connsiteX159" fmla="*/ 1749684 w 10753706"/>
              <a:gd name="connsiteY159" fmla="*/ 942223 h 1027260"/>
              <a:gd name="connsiteX160" fmla="*/ 1585576 w 10753706"/>
              <a:gd name="connsiteY160" fmla="*/ 954170 h 1027260"/>
              <a:gd name="connsiteX161" fmla="*/ 1476250 w 10753706"/>
              <a:gd name="connsiteY161" fmla="*/ 950653 h 1027260"/>
              <a:gd name="connsiteX162" fmla="*/ 1433927 w 10753706"/>
              <a:gd name="connsiteY162" fmla="*/ 959926 h 1027260"/>
              <a:gd name="connsiteX163" fmla="*/ 1414893 w 10753706"/>
              <a:gd name="connsiteY163" fmla="*/ 957671 h 1027260"/>
              <a:gd name="connsiteX164" fmla="*/ 1411585 w 10753706"/>
              <a:gd name="connsiteY164" fmla="*/ 957179 h 1027260"/>
              <a:gd name="connsiteX165" fmla="*/ 1398896 w 10753706"/>
              <a:gd name="connsiteY165" fmla="*/ 957460 h 1027260"/>
              <a:gd name="connsiteX166" fmla="*/ 1394632 w 10753706"/>
              <a:gd name="connsiteY166" fmla="*/ 954725 h 1027260"/>
              <a:gd name="connsiteX167" fmla="*/ 1375043 w 10753706"/>
              <a:gd name="connsiteY167" fmla="*/ 953132 h 1027260"/>
              <a:gd name="connsiteX168" fmla="*/ 1351876 w 10753706"/>
              <a:gd name="connsiteY168" fmla="*/ 954436 h 1027260"/>
              <a:gd name="connsiteX169" fmla="*/ 1242676 w 10753706"/>
              <a:gd name="connsiteY169" fmla="*/ 963767 h 1027260"/>
              <a:gd name="connsiteX170" fmla="*/ 1205993 w 10753706"/>
              <a:gd name="connsiteY170" fmla="*/ 974080 h 1027260"/>
              <a:gd name="connsiteX171" fmla="*/ 1052221 w 10753706"/>
              <a:gd name="connsiteY171" fmla="*/ 963954 h 1027260"/>
              <a:gd name="connsiteX172" fmla="*/ 968270 w 10753706"/>
              <a:gd name="connsiteY172" fmla="*/ 964761 h 1027260"/>
              <a:gd name="connsiteX173" fmla="*/ 874493 w 10753706"/>
              <a:gd name="connsiteY173" fmla="*/ 998122 h 1027260"/>
              <a:gd name="connsiteX174" fmla="*/ 814411 w 10753706"/>
              <a:gd name="connsiteY174" fmla="*/ 1007391 h 1027260"/>
              <a:gd name="connsiteX175" fmla="*/ 688604 w 10753706"/>
              <a:gd name="connsiteY175" fmla="*/ 1015631 h 1027260"/>
              <a:gd name="connsiteX176" fmla="*/ 618171 w 10753706"/>
              <a:gd name="connsiteY176" fmla="*/ 1027260 h 1027260"/>
              <a:gd name="connsiteX177" fmla="*/ 570379 w 10753706"/>
              <a:gd name="connsiteY177" fmla="*/ 1023487 h 1027260"/>
              <a:gd name="connsiteX178" fmla="*/ 482519 w 10753706"/>
              <a:gd name="connsiteY178" fmla="*/ 1002108 h 1027260"/>
              <a:gd name="connsiteX179" fmla="*/ 475319 w 10753706"/>
              <a:gd name="connsiteY179" fmla="*/ 1009922 h 1027260"/>
              <a:gd name="connsiteX180" fmla="*/ 431104 w 10753706"/>
              <a:gd name="connsiteY180" fmla="*/ 1009317 h 1027260"/>
              <a:gd name="connsiteX181" fmla="*/ 363782 w 10753706"/>
              <a:gd name="connsiteY181" fmla="*/ 1007585 h 1027260"/>
              <a:gd name="connsiteX182" fmla="*/ 325533 w 10753706"/>
              <a:gd name="connsiteY182" fmla="*/ 1008502 h 1027260"/>
              <a:gd name="connsiteX183" fmla="*/ 220429 w 10753706"/>
              <a:gd name="connsiteY183" fmla="*/ 1008927 h 1027260"/>
              <a:gd name="connsiteX184" fmla="*/ 114676 w 10753706"/>
              <a:gd name="connsiteY184" fmla="*/ 1007765 h 1027260"/>
              <a:gd name="connsiteX185" fmla="*/ 13470 w 10753706"/>
              <a:gd name="connsiteY185" fmla="*/ 998544 h 1027260"/>
              <a:gd name="connsiteX186" fmla="*/ 0 w 10753706"/>
              <a:gd name="connsiteY186" fmla="*/ 997355 h 10272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Lst>
            <a:rect l="l" t="t" r="r" b="b"/>
            <a:pathLst>
              <a:path w="10753706" h="1027260">
                <a:moveTo>
                  <a:pt x="0" y="0"/>
                </a:moveTo>
                <a:lnTo>
                  <a:pt x="10753706" y="0"/>
                </a:lnTo>
                <a:lnTo>
                  <a:pt x="10748809" y="2522"/>
                </a:lnTo>
                <a:cubicBezTo>
                  <a:pt x="10744031" y="4644"/>
                  <a:pt x="10737551" y="7204"/>
                  <a:pt x="10725330" y="11977"/>
                </a:cubicBezTo>
                <a:cubicBezTo>
                  <a:pt x="10700888" y="21523"/>
                  <a:pt x="10652058" y="39304"/>
                  <a:pt x="10615423" y="52967"/>
                </a:cubicBezTo>
                <a:cubicBezTo>
                  <a:pt x="10598524" y="49017"/>
                  <a:pt x="10550674" y="61360"/>
                  <a:pt x="10533936" y="53095"/>
                </a:cubicBezTo>
                <a:cubicBezTo>
                  <a:pt x="10519435" y="55674"/>
                  <a:pt x="10480156" y="49393"/>
                  <a:pt x="10466876" y="45180"/>
                </a:cubicBezTo>
                <a:cubicBezTo>
                  <a:pt x="10443145" y="68059"/>
                  <a:pt x="10382269" y="71294"/>
                  <a:pt x="10355090" y="89741"/>
                </a:cubicBezTo>
                <a:cubicBezTo>
                  <a:pt x="10286222" y="95376"/>
                  <a:pt x="10146285" y="63529"/>
                  <a:pt x="10087145" y="66115"/>
                </a:cubicBezTo>
                <a:cubicBezTo>
                  <a:pt x="10067575" y="79584"/>
                  <a:pt x="10043111" y="68921"/>
                  <a:pt x="10015902" y="76178"/>
                </a:cubicBezTo>
                <a:cubicBezTo>
                  <a:pt x="9952302" y="84628"/>
                  <a:pt x="9893286" y="103337"/>
                  <a:pt x="9806005" y="102435"/>
                </a:cubicBezTo>
                <a:cubicBezTo>
                  <a:pt x="9782247" y="141133"/>
                  <a:pt x="9674787" y="151643"/>
                  <a:pt x="9602583" y="179170"/>
                </a:cubicBezTo>
                <a:cubicBezTo>
                  <a:pt x="9557658" y="187584"/>
                  <a:pt x="9478290" y="154235"/>
                  <a:pt x="9469719" y="174721"/>
                </a:cubicBezTo>
                <a:cubicBezTo>
                  <a:pt x="9443779" y="165070"/>
                  <a:pt x="9431317" y="185692"/>
                  <a:pt x="9408692" y="189513"/>
                </a:cubicBezTo>
                <a:cubicBezTo>
                  <a:pt x="9387154" y="183843"/>
                  <a:pt x="9380475" y="191089"/>
                  <a:pt x="9364151" y="194072"/>
                </a:cubicBezTo>
                <a:cubicBezTo>
                  <a:pt x="9354686" y="190222"/>
                  <a:pt x="9340485" y="191782"/>
                  <a:pt x="9337751" y="197579"/>
                </a:cubicBezTo>
                <a:cubicBezTo>
                  <a:pt x="9349566" y="209270"/>
                  <a:pt x="9297468" y="207714"/>
                  <a:pt x="9297166" y="216558"/>
                </a:cubicBezTo>
                <a:cubicBezTo>
                  <a:pt x="9269057" y="220999"/>
                  <a:pt x="9139630" y="221783"/>
                  <a:pt x="9123859" y="237356"/>
                </a:cubicBezTo>
                <a:cubicBezTo>
                  <a:pt x="9068176" y="249209"/>
                  <a:pt x="8975349" y="235349"/>
                  <a:pt x="8950741" y="238020"/>
                </a:cubicBezTo>
                <a:cubicBezTo>
                  <a:pt x="8916265" y="215428"/>
                  <a:pt x="8822808" y="292026"/>
                  <a:pt x="8718236" y="303148"/>
                </a:cubicBezTo>
                <a:cubicBezTo>
                  <a:pt x="8703111" y="302060"/>
                  <a:pt x="8695551" y="302792"/>
                  <a:pt x="8694011" y="308812"/>
                </a:cubicBezTo>
                <a:cubicBezTo>
                  <a:pt x="8661810" y="312764"/>
                  <a:pt x="8637956" y="329628"/>
                  <a:pt x="8611976" y="324819"/>
                </a:cubicBezTo>
                <a:cubicBezTo>
                  <a:pt x="8621849" y="336388"/>
                  <a:pt x="8562809" y="325917"/>
                  <a:pt x="8562074" y="337971"/>
                </a:cubicBezTo>
                <a:cubicBezTo>
                  <a:pt x="8543699" y="343978"/>
                  <a:pt x="8511321" y="356396"/>
                  <a:pt x="8501724" y="360865"/>
                </a:cubicBezTo>
                <a:lnTo>
                  <a:pt x="8504489" y="364790"/>
                </a:lnTo>
                <a:lnTo>
                  <a:pt x="8492774" y="366181"/>
                </a:lnTo>
                <a:lnTo>
                  <a:pt x="8466405" y="368724"/>
                </a:lnTo>
                <a:cubicBezTo>
                  <a:pt x="8455454" y="372229"/>
                  <a:pt x="8440175" y="385805"/>
                  <a:pt x="8427069" y="387211"/>
                </a:cubicBezTo>
                <a:cubicBezTo>
                  <a:pt x="8400442" y="392215"/>
                  <a:pt x="8397079" y="382989"/>
                  <a:pt x="8387766" y="377161"/>
                </a:cubicBezTo>
                <a:cubicBezTo>
                  <a:pt x="8369233" y="378548"/>
                  <a:pt x="8334756" y="390869"/>
                  <a:pt x="8315874" y="395527"/>
                </a:cubicBezTo>
                <a:cubicBezTo>
                  <a:pt x="8306664" y="400500"/>
                  <a:pt x="8272845" y="393679"/>
                  <a:pt x="8274474" y="405112"/>
                </a:cubicBezTo>
                <a:cubicBezTo>
                  <a:pt x="8255483" y="406194"/>
                  <a:pt x="8244963" y="408376"/>
                  <a:pt x="8234664" y="410219"/>
                </a:cubicBezTo>
                <a:lnTo>
                  <a:pt x="8211268" y="416791"/>
                </a:lnTo>
                <a:cubicBezTo>
                  <a:pt x="8204720" y="419941"/>
                  <a:pt x="8197411" y="422004"/>
                  <a:pt x="8188615" y="421755"/>
                </a:cubicBezTo>
                <a:lnTo>
                  <a:pt x="8179981" y="420402"/>
                </a:lnTo>
                <a:lnTo>
                  <a:pt x="8179307" y="422516"/>
                </a:lnTo>
                <a:cubicBezTo>
                  <a:pt x="8179027" y="425797"/>
                  <a:pt x="8175790" y="448341"/>
                  <a:pt x="8147929" y="450302"/>
                </a:cubicBezTo>
                <a:cubicBezTo>
                  <a:pt x="8130300" y="457967"/>
                  <a:pt x="8114933" y="461015"/>
                  <a:pt x="8089136" y="465283"/>
                </a:cubicBezTo>
                <a:cubicBezTo>
                  <a:pt x="8072810" y="465920"/>
                  <a:pt x="8069376" y="451569"/>
                  <a:pt x="8049973" y="454121"/>
                </a:cubicBezTo>
                <a:cubicBezTo>
                  <a:pt x="7974508" y="471465"/>
                  <a:pt x="8006050" y="447139"/>
                  <a:pt x="7965913" y="464415"/>
                </a:cubicBezTo>
                <a:cubicBezTo>
                  <a:pt x="7958234" y="466025"/>
                  <a:pt x="7951405" y="465800"/>
                  <a:pt x="7945093" y="464798"/>
                </a:cubicBezTo>
                <a:lnTo>
                  <a:pt x="7935335" y="462442"/>
                </a:lnTo>
                <a:lnTo>
                  <a:pt x="7904779" y="471429"/>
                </a:lnTo>
                <a:cubicBezTo>
                  <a:pt x="7889387" y="474999"/>
                  <a:pt x="7872867" y="477951"/>
                  <a:pt x="7855604" y="480199"/>
                </a:cubicBezTo>
                <a:cubicBezTo>
                  <a:pt x="7850005" y="476378"/>
                  <a:pt x="7838628" y="483595"/>
                  <a:pt x="7832630" y="485371"/>
                </a:cubicBezTo>
                <a:cubicBezTo>
                  <a:pt x="7831473" y="482645"/>
                  <a:pt x="7816623" y="482661"/>
                  <a:pt x="7812438" y="485391"/>
                </a:cubicBezTo>
                <a:cubicBezTo>
                  <a:pt x="7709470" y="505049"/>
                  <a:pt x="7759426" y="473956"/>
                  <a:pt x="7701399" y="495197"/>
                </a:cubicBezTo>
                <a:cubicBezTo>
                  <a:pt x="7690986" y="496989"/>
                  <a:pt x="7682397" y="496365"/>
                  <a:pt x="7674778" y="494723"/>
                </a:cubicBezTo>
                <a:lnTo>
                  <a:pt x="7660445" y="490194"/>
                </a:lnTo>
                <a:lnTo>
                  <a:pt x="7651781" y="493084"/>
                </a:lnTo>
                <a:cubicBezTo>
                  <a:pt x="7616113" y="496548"/>
                  <a:pt x="7603273" y="491735"/>
                  <a:pt x="7584807" y="499490"/>
                </a:cubicBezTo>
                <a:cubicBezTo>
                  <a:pt x="7549256" y="490212"/>
                  <a:pt x="7563949" y="500167"/>
                  <a:pt x="7541324" y="504184"/>
                </a:cubicBezTo>
                <a:cubicBezTo>
                  <a:pt x="7523851" y="508307"/>
                  <a:pt x="7559546" y="509825"/>
                  <a:pt x="7541756" y="512184"/>
                </a:cubicBezTo>
                <a:cubicBezTo>
                  <a:pt x="7520963" y="510864"/>
                  <a:pt x="7525755" y="520497"/>
                  <a:pt x="7503906" y="518551"/>
                </a:cubicBezTo>
                <a:cubicBezTo>
                  <a:pt x="7505924" y="510774"/>
                  <a:pt x="7464361" y="523683"/>
                  <a:pt x="7460411" y="517415"/>
                </a:cubicBezTo>
                <a:lnTo>
                  <a:pt x="7460116" y="517548"/>
                </a:lnTo>
                <a:cubicBezTo>
                  <a:pt x="7447785" y="530928"/>
                  <a:pt x="7310141" y="550568"/>
                  <a:pt x="7297810" y="563947"/>
                </a:cubicBezTo>
                <a:cubicBezTo>
                  <a:pt x="7221791" y="605698"/>
                  <a:pt x="7039072" y="646008"/>
                  <a:pt x="6946388" y="665244"/>
                </a:cubicBezTo>
                <a:cubicBezTo>
                  <a:pt x="6853704" y="684480"/>
                  <a:pt x="6804875" y="677485"/>
                  <a:pt x="6741704" y="679365"/>
                </a:cubicBezTo>
                <a:lnTo>
                  <a:pt x="6624680" y="677674"/>
                </a:lnTo>
                <a:lnTo>
                  <a:pt x="6605700" y="683566"/>
                </a:lnTo>
                <a:cubicBezTo>
                  <a:pt x="6603309" y="685184"/>
                  <a:pt x="6599550" y="685647"/>
                  <a:pt x="6576922" y="683030"/>
                </a:cubicBezTo>
                <a:cubicBezTo>
                  <a:pt x="6527275" y="698355"/>
                  <a:pt x="6440981" y="702347"/>
                  <a:pt x="6405123" y="721946"/>
                </a:cubicBezTo>
                <a:cubicBezTo>
                  <a:pt x="6407963" y="715467"/>
                  <a:pt x="6383450" y="712913"/>
                  <a:pt x="6368938" y="717341"/>
                </a:cubicBezTo>
                <a:cubicBezTo>
                  <a:pt x="6377914" y="692119"/>
                  <a:pt x="6315316" y="744281"/>
                  <a:pt x="6295102" y="729508"/>
                </a:cubicBezTo>
                <a:cubicBezTo>
                  <a:pt x="6300358" y="744473"/>
                  <a:pt x="6240070" y="776254"/>
                  <a:pt x="6202084" y="767091"/>
                </a:cubicBezTo>
                <a:cubicBezTo>
                  <a:pt x="6152826" y="774744"/>
                  <a:pt x="6122010" y="790367"/>
                  <a:pt x="6067157" y="790339"/>
                </a:cubicBezTo>
                <a:cubicBezTo>
                  <a:pt x="6066310" y="792484"/>
                  <a:pt x="6064283" y="794403"/>
                  <a:pt x="6061443" y="796151"/>
                </a:cubicBezTo>
                <a:lnTo>
                  <a:pt x="6051406" y="800684"/>
                </a:lnTo>
                <a:lnTo>
                  <a:pt x="6049097" y="800636"/>
                </a:lnTo>
                <a:cubicBezTo>
                  <a:pt x="6040408" y="801393"/>
                  <a:pt x="6036299" y="802645"/>
                  <a:pt x="6034222" y="804110"/>
                </a:cubicBezTo>
                <a:lnTo>
                  <a:pt x="6033121" y="806078"/>
                </a:lnTo>
                <a:lnTo>
                  <a:pt x="6023593" y="808842"/>
                </a:lnTo>
                <a:lnTo>
                  <a:pt x="6006639" y="815304"/>
                </a:lnTo>
                <a:lnTo>
                  <a:pt x="6001762" y="815557"/>
                </a:lnTo>
                <a:lnTo>
                  <a:pt x="5973534" y="823815"/>
                </a:lnTo>
                <a:lnTo>
                  <a:pt x="5972336" y="823476"/>
                </a:lnTo>
                <a:cubicBezTo>
                  <a:pt x="5969004" y="822901"/>
                  <a:pt x="5965329" y="822833"/>
                  <a:pt x="5960841" y="823819"/>
                </a:cubicBezTo>
                <a:cubicBezTo>
                  <a:pt x="5955860" y="815655"/>
                  <a:pt x="5953515" y="821882"/>
                  <a:pt x="5940719" y="825514"/>
                </a:cubicBezTo>
                <a:cubicBezTo>
                  <a:pt x="5930130" y="813644"/>
                  <a:pt x="5900943" y="827979"/>
                  <a:pt x="5884298" y="823806"/>
                </a:cubicBezTo>
                <a:cubicBezTo>
                  <a:pt x="5875133" y="826741"/>
                  <a:pt x="5865250" y="829630"/>
                  <a:pt x="5854779" y="832365"/>
                </a:cubicBezTo>
                <a:lnTo>
                  <a:pt x="5848382" y="833844"/>
                </a:lnTo>
                <a:lnTo>
                  <a:pt x="5848066" y="833772"/>
                </a:lnTo>
                <a:cubicBezTo>
                  <a:pt x="5846273" y="833879"/>
                  <a:pt x="5844018" y="834284"/>
                  <a:pt x="5840944" y="835132"/>
                </a:cubicBezTo>
                <a:lnTo>
                  <a:pt x="5836719" y="836539"/>
                </a:lnTo>
                <a:lnTo>
                  <a:pt x="5824311" y="839408"/>
                </a:lnTo>
                <a:lnTo>
                  <a:pt x="5818788" y="839727"/>
                </a:lnTo>
                <a:cubicBezTo>
                  <a:pt x="5797008" y="838594"/>
                  <a:pt x="5786883" y="822081"/>
                  <a:pt x="5763953" y="834282"/>
                </a:cubicBezTo>
                <a:cubicBezTo>
                  <a:pt x="5726813" y="837521"/>
                  <a:pt x="5699446" y="830949"/>
                  <a:pt x="5667748" y="840211"/>
                </a:cubicBezTo>
                <a:cubicBezTo>
                  <a:pt x="5632959" y="843205"/>
                  <a:pt x="5601436" y="842280"/>
                  <a:pt x="5573108" y="847611"/>
                </a:cubicBezTo>
                <a:cubicBezTo>
                  <a:pt x="5560030" y="845832"/>
                  <a:pt x="5549547" y="851598"/>
                  <a:pt x="5539137" y="851033"/>
                </a:cubicBezTo>
                <a:cubicBezTo>
                  <a:pt x="5528728" y="850467"/>
                  <a:pt x="5529256" y="837509"/>
                  <a:pt x="5510651" y="844215"/>
                </a:cubicBezTo>
                <a:cubicBezTo>
                  <a:pt x="5494241" y="833607"/>
                  <a:pt x="5466101" y="839171"/>
                  <a:pt x="5457331" y="839159"/>
                </a:cubicBezTo>
                <a:lnTo>
                  <a:pt x="5410613" y="834358"/>
                </a:lnTo>
                <a:lnTo>
                  <a:pt x="5370040" y="862127"/>
                </a:lnTo>
                <a:cubicBezTo>
                  <a:pt x="5357863" y="856469"/>
                  <a:pt x="5319115" y="868069"/>
                  <a:pt x="5318778" y="855310"/>
                </a:cubicBezTo>
                <a:cubicBezTo>
                  <a:pt x="5303920" y="857760"/>
                  <a:pt x="5296727" y="863736"/>
                  <a:pt x="5298645" y="855171"/>
                </a:cubicBezTo>
                <a:cubicBezTo>
                  <a:pt x="5287819" y="855897"/>
                  <a:pt x="5267444" y="857825"/>
                  <a:pt x="5253828" y="859670"/>
                </a:cubicBezTo>
                <a:lnTo>
                  <a:pt x="5216955" y="866245"/>
                </a:lnTo>
                <a:lnTo>
                  <a:pt x="5214344" y="868102"/>
                </a:lnTo>
                <a:cubicBezTo>
                  <a:pt x="5210778" y="868719"/>
                  <a:pt x="5200859" y="869042"/>
                  <a:pt x="5195561" y="869949"/>
                </a:cubicBezTo>
                <a:lnTo>
                  <a:pt x="5182555" y="873542"/>
                </a:lnTo>
                <a:cubicBezTo>
                  <a:pt x="5178496" y="875023"/>
                  <a:pt x="5175066" y="876746"/>
                  <a:pt x="5172552" y="878801"/>
                </a:cubicBezTo>
                <a:cubicBezTo>
                  <a:pt x="5121406" y="873797"/>
                  <a:pt x="5080096" y="886529"/>
                  <a:pt x="5027993" y="889666"/>
                </a:cubicBezTo>
                <a:cubicBezTo>
                  <a:pt x="4999924" y="877115"/>
                  <a:pt x="4946973" y="919452"/>
                  <a:pt x="4939844" y="934802"/>
                </a:cubicBezTo>
                <a:cubicBezTo>
                  <a:pt x="4895154" y="940701"/>
                  <a:pt x="4844006" y="928240"/>
                  <a:pt x="4792576" y="934820"/>
                </a:cubicBezTo>
                <a:lnTo>
                  <a:pt x="4602423" y="958063"/>
                </a:lnTo>
                <a:cubicBezTo>
                  <a:pt x="4488530" y="967131"/>
                  <a:pt x="4399004" y="969822"/>
                  <a:pt x="4290656" y="969152"/>
                </a:cubicBezTo>
                <a:cubicBezTo>
                  <a:pt x="4182308" y="968482"/>
                  <a:pt x="4046938" y="971167"/>
                  <a:pt x="3952334" y="954043"/>
                </a:cubicBezTo>
                <a:lnTo>
                  <a:pt x="3858560" y="948781"/>
                </a:lnTo>
                <a:lnTo>
                  <a:pt x="3846597" y="948382"/>
                </a:lnTo>
                <a:cubicBezTo>
                  <a:pt x="3807516" y="956616"/>
                  <a:pt x="3767475" y="941640"/>
                  <a:pt x="3736044" y="947759"/>
                </a:cubicBezTo>
                <a:cubicBezTo>
                  <a:pt x="3727323" y="948128"/>
                  <a:pt x="3719828" y="947771"/>
                  <a:pt x="3713136" y="946963"/>
                </a:cubicBezTo>
                <a:lnTo>
                  <a:pt x="3695939" y="943639"/>
                </a:lnTo>
                <a:lnTo>
                  <a:pt x="3694125" y="940567"/>
                </a:lnTo>
                <a:lnTo>
                  <a:pt x="3681925" y="939706"/>
                </a:lnTo>
                <a:lnTo>
                  <a:pt x="3679204" y="938926"/>
                </a:lnTo>
                <a:cubicBezTo>
                  <a:pt x="3668160" y="939028"/>
                  <a:pt x="3634193" y="940875"/>
                  <a:pt x="3615656" y="940320"/>
                </a:cubicBezTo>
                <a:cubicBezTo>
                  <a:pt x="3582626" y="936974"/>
                  <a:pt x="3593904" y="949140"/>
                  <a:pt x="3567983" y="935596"/>
                </a:cubicBezTo>
                <a:cubicBezTo>
                  <a:pt x="3504185" y="939048"/>
                  <a:pt x="3482818" y="922224"/>
                  <a:pt x="3422423" y="932129"/>
                </a:cubicBezTo>
                <a:cubicBezTo>
                  <a:pt x="3369166" y="933413"/>
                  <a:pt x="3329486" y="910108"/>
                  <a:pt x="3310925" y="911072"/>
                </a:cubicBezTo>
                <a:cubicBezTo>
                  <a:pt x="3261363" y="909787"/>
                  <a:pt x="3198415" y="933574"/>
                  <a:pt x="3139421" y="934151"/>
                </a:cubicBezTo>
                <a:cubicBezTo>
                  <a:pt x="3088799" y="931012"/>
                  <a:pt x="3038941" y="938464"/>
                  <a:pt x="2996922" y="927537"/>
                </a:cubicBezTo>
                <a:cubicBezTo>
                  <a:pt x="2992673" y="929234"/>
                  <a:pt x="2987900" y="930498"/>
                  <a:pt x="2982785" y="931453"/>
                </a:cubicBezTo>
                <a:lnTo>
                  <a:pt x="2967478" y="933397"/>
                </a:lnTo>
                <a:lnTo>
                  <a:pt x="2948552" y="932961"/>
                </a:lnTo>
                <a:lnTo>
                  <a:pt x="2944404" y="934452"/>
                </a:lnTo>
                <a:lnTo>
                  <a:pt x="2908608" y="937205"/>
                </a:lnTo>
                <a:lnTo>
                  <a:pt x="2904443" y="936455"/>
                </a:lnTo>
                <a:lnTo>
                  <a:pt x="2868935" y="938022"/>
                </a:lnTo>
                <a:lnTo>
                  <a:pt x="2868586" y="937487"/>
                </a:lnTo>
                <a:cubicBezTo>
                  <a:pt x="2866994" y="936327"/>
                  <a:pt x="2864292" y="935538"/>
                  <a:pt x="2859191" y="935503"/>
                </a:cubicBezTo>
                <a:cubicBezTo>
                  <a:pt x="2869075" y="927418"/>
                  <a:pt x="2856828" y="932364"/>
                  <a:pt x="2840915" y="932977"/>
                </a:cubicBezTo>
                <a:lnTo>
                  <a:pt x="2763509" y="921850"/>
                </a:lnTo>
                <a:lnTo>
                  <a:pt x="2756121" y="921864"/>
                </a:lnTo>
                <a:cubicBezTo>
                  <a:pt x="2756081" y="921822"/>
                  <a:pt x="2756039" y="921781"/>
                  <a:pt x="2755998" y="921739"/>
                </a:cubicBezTo>
                <a:cubicBezTo>
                  <a:pt x="2754445" y="921476"/>
                  <a:pt x="2752036" y="921380"/>
                  <a:pt x="2748255" y="921505"/>
                </a:cubicBezTo>
                <a:lnTo>
                  <a:pt x="2694601" y="915575"/>
                </a:lnTo>
                <a:cubicBezTo>
                  <a:pt x="2671223" y="919874"/>
                  <a:pt x="2666972" y="913376"/>
                  <a:pt x="2635357" y="910976"/>
                </a:cubicBezTo>
                <a:cubicBezTo>
                  <a:pt x="2621906" y="915051"/>
                  <a:pt x="2611315" y="913542"/>
                  <a:pt x="2601047" y="910263"/>
                </a:cubicBezTo>
                <a:cubicBezTo>
                  <a:pt x="2570084" y="912074"/>
                  <a:pt x="2542135" y="907435"/>
                  <a:pt x="2507482" y="906211"/>
                </a:cubicBezTo>
                <a:cubicBezTo>
                  <a:pt x="2469706" y="911437"/>
                  <a:pt x="2450920" y="901812"/>
                  <a:pt x="2413884" y="900545"/>
                </a:cubicBezTo>
                <a:cubicBezTo>
                  <a:pt x="2381338" y="909664"/>
                  <a:pt x="2387753" y="892438"/>
                  <a:pt x="2368912" y="888755"/>
                </a:cubicBezTo>
                <a:lnTo>
                  <a:pt x="2349490" y="889719"/>
                </a:lnTo>
                <a:lnTo>
                  <a:pt x="2344290" y="890584"/>
                </a:lnTo>
                <a:cubicBezTo>
                  <a:pt x="2340673" y="891041"/>
                  <a:pt x="2338228" y="891167"/>
                  <a:pt x="2336488" y="891058"/>
                </a:cubicBezTo>
                <a:lnTo>
                  <a:pt x="2329015" y="891627"/>
                </a:lnTo>
                <a:cubicBezTo>
                  <a:pt x="2316843" y="893039"/>
                  <a:pt x="2305064" y="894669"/>
                  <a:pt x="2293898" y="896431"/>
                </a:cubicBezTo>
                <a:cubicBezTo>
                  <a:pt x="2282637" y="890404"/>
                  <a:pt x="2242346" y="900851"/>
                  <a:pt x="2243927" y="888076"/>
                </a:cubicBezTo>
                <a:cubicBezTo>
                  <a:pt x="2228778" y="890081"/>
                  <a:pt x="2220725" y="895845"/>
                  <a:pt x="2223920" y="887331"/>
                </a:cubicBezTo>
                <a:cubicBezTo>
                  <a:pt x="2218877" y="887756"/>
                  <a:pt x="2215583" y="887254"/>
                  <a:pt x="2213081" y="886302"/>
                </a:cubicBezTo>
                <a:lnTo>
                  <a:pt x="2212307" y="885829"/>
                </a:lnTo>
                <a:lnTo>
                  <a:pt x="2152321" y="894418"/>
                </a:lnTo>
                <a:lnTo>
                  <a:pt x="2140985" y="895968"/>
                </a:lnTo>
                <a:lnTo>
                  <a:pt x="2121210" y="899354"/>
                </a:lnTo>
                <a:lnTo>
                  <a:pt x="2119146" y="899033"/>
                </a:lnTo>
                <a:lnTo>
                  <a:pt x="2105666" y="902240"/>
                </a:lnTo>
                <a:cubicBezTo>
                  <a:pt x="2101407" y="903601"/>
                  <a:pt x="2097735" y="905221"/>
                  <a:pt x="2094924" y="907203"/>
                </a:cubicBezTo>
                <a:cubicBezTo>
                  <a:pt x="2044793" y="900664"/>
                  <a:pt x="2001785" y="912168"/>
                  <a:pt x="1949478" y="913748"/>
                </a:cubicBezTo>
                <a:cubicBezTo>
                  <a:pt x="1891937" y="919585"/>
                  <a:pt x="1810334" y="935486"/>
                  <a:pt x="1749684" y="942223"/>
                </a:cubicBezTo>
                <a:lnTo>
                  <a:pt x="1585576" y="954170"/>
                </a:lnTo>
                <a:cubicBezTo>
                  <a:pt x="1549165" y="943719"/>
                  <a:pt x="1511425" y="950847"/>
                  <a:pt x="1476250" y="950653"/>
                </a:cubicBezTo>
                <a:cubicBezTo>
                  <a:pt x="1488515" y="961596"/>
                  <a:pt x="1432660" y="946795"/>
                  <a:pt x="1433927" y="959926"/>
                </a:cubicBezTo>
                <a:cubicBezTo>
                  <a:pt x="1427485" y="959475"/>
                  <a:pt x="1421205" y="958623"/>
                  <a:pt x="1414893" y="957671"/>
                </a:cubicBezTo>
                <a:lnTo>
                  <a:pt x="1411585" y="957179"/>
                </a:lnTo>
                <a:lnTo>
                  <a:pt x="1398896" y="957460"/>
                </a:lnTo>
                <a:lnTo>
                  <a:pt x="1394632" y="954725"/>
                </a:lnTo>
                <a:lnTo>
                  <a:pt x="1375043" y="953132"/>
                </a:lnTo>
                <a:cubicBezTo>
                  <a:pt x="1367813" y="952970"/>
                  <a:pt x="1360155" y="953305"/>
                  <a:pt x="1351876" y="954436"/>
                </a:cubicBezTo>
                <a:cubicBezTo>
                  <a:pt x="1325912" y="963028"/>
                  <a:pt x="1274459" y="952492"/>
                  <a:pt x="1242676" y="963767"/>
                </a:cubicBezTo>
                <a:cubicBezTo>
                  <a:pt x="1230276" y="966918"/>
                  <a:pt x="1216715" y="977098"/>
                  <a:pt x="1205993" y="974080"/>
                </a:cubicBezTo>
                <a:cubicBezTo>
                  <a:pt x="1174251" y="974112"/>
                  <a:pt x="1086982" y="964420"/>
                  <a:pt x="1052221" y="963954"/>
                </a:cubicBezTo>
                <a:cubicBezTo>
                  <a:pt x="1038515" y="970622"/>
                  <a:pt x="1009522" y="962342"/>
                  <a:pt x="968270" y="964761"/>
                </a:cubicBezTo>
                <a:cubicBezTo>
                  <a:pt x="943437" y="973698"/>
                  <a:pt x="900136" y="991017"/>
                  <a:pt x="874493" y="998122"/>
                </a:cubicBezTo>
                <a:cubicBezTo>
                  <a:pt x="848849" y="1005226"/>
                  <a:pt x="853424" y="1009427"/>
                  <a:pt x="814411" y="1007391"/>
                </a:cubicBezTo>
                <a:cubicBezTo>
                  <a:pt x="765926" y="1022821"/>
                  <a:pt x="732885" y="1009859"/>
                  <a:pt x="688604" y="1015631"/>
                </a:cubicBezTo>
                <a:cubicBezTo>
                  <a:pt x="638045" y="1020877"/>
                  <a:pt x="677999" y="1011556"/>
                  <a:pt x="618171" y="1027260"/>
                </a:cubicBezTo>
                <a:cubicBezTo>
                  <a:pt x="609680" y="1023165"/>
                  <a:pt x="583253" y="1020277"/>
                  <a:pt x="570379" y="1023487"/>
                </a:cubicBezTo>
                <a:cubicBezTo>
                  <a:pt x="543992" y="1022523"/>
                  <a:pt x="505183" y="1001686"/>
                  <a:pt x="482519" y="1002108"/>
                </a:cubicBezTo>
                <a:cubicBezTo>
                  <a:pt x="464011" y="1002285"/>
                  <a:pt x="495211" y="1007995"/>
                  <a:pt x="475319" y="1009922"/>
                </a:cubicBezTo>
                <a:cubicBezTo>
                  <a:pt x="450818" y="1011135"/>
                  <a:pt x="454804" y="1022539"/>
                  <a:pt x="431104" y="1009317"/>
                </a:cubicBezTo>
                <a:cubicBezTo>
                  <a:pt x="406857" y="1014651"/>
                  <a:pt x="399686" y="1008456"/>
                  <a:pt x="363782" y="1007585"/>
                </a:cubicBezTo>
                <a:cubicBezTo>
                  <a:pt x="350440" y="1012231"/>
                  <a:pt x="338145" y="1011245"/>
                  <a:pt x="325533" y="1008502"/>
                </a:cubicBezTo>
                <a:cubicBezTo>
                  <a:pt x="291944" y="1011745"/>
                  <a:pt x="259251" y="1008497"/>
                  <a:pt x="220429" y="1008927"/>
                </a:cubicBezTo>
                <a:cubicBezTo>
                  <a:pt x="180594" y="1015852"/>
                  <a:pt x="156150" y="1007265"/>
                  <a:pt x="114676" y="1007765"/>
                </a:cubicBezTo>
                <a:cubicBezTo>
                  <a:pt x="85718" y="1006195"/>
                  <a:pt x="43316" y="1001491"/>
                  <a:pt x="13470" y="998544"/>
                </a:cubicBezTo>
                <a:lnTo>
                  <a:pt x="0" y="997355"/>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2042777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38EBA-9260-7C13-08D2-16D027D46A95}"/>
              </a:ext>
            </a:extLst>
          </p:cNvPr>
          <p:cNvSpPr>
            <a:spLocks noGrp="1"/>
          </p:cNvSpPr>
          <p:nvPr>
            <p:ph type="title"/>
          </p:nvPr>
        </p:nvSpPr>
        <p:spPr/>
        <p:txBody>
          <a:bodyPr/>
          <a:lstStyle/>
          <a:p>
            <a:r>
              <a:rPr lang="en-US" b="1" dirty="0">
                <a:ln w="9525">
                  <a:solidFill>
                    <a:schemeClr val="bg1"/>
                  </a:solidFill>
                  <a:prstDash val="solid"/>
                </a:ln>
                <a:effectLst>
                  <a:outerShdw blurRad="12700" dist="38100" dir="2700000" algn="tl" rotWithShape="0">
                    <a:schemeClr val="bg1">
                      <a:lumMod val="50000"/>
                    </a:schemeClr>
                  </a:outerShdw>
                </a:effectLst>
              </a:rPr>
              <a:t>Measures care of </a:t>
            </a:r>
            <a:r>
              <a:rPr lang="en-US" b="1" cap="none" spc="0" dirty="0">
                <a:ln w="9525">
                  <a:solidFill>
                    <a:schemeClr val="bg1"/>
                  </a:solidFill>
                  <a:prstDash val="solid"/>
                </a:ln>
                <a:effectLst>
                  <a:outerShdw blurRad="12700" dist="38100" dir="2700000" algn="tl" rotWithShape="0">
                    <a:schemeClr val="bg1">
                      <a:lumMod val="50000"/>
                    </a:schemeClr>
                  </a:outerShdw>
                </a:effectLst>
              </a:rPr>
              <a:t>COPD:</a:t>
            </a:r>
            <a:br>
              <a:rPr lang="ar-SA" b="1" cap="none" spc="0" dirty="0">
                <a:ln w="9525">
                  <a:solidFill>
                    <a:schemeClr val="bg1"/>
                  </a:solidFill>
                  <a:prstDash val="solid"/>
                </a:ln>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554F8038-E84C-B7FC-3AA8-D35E0C80C557}"/>
              </a:ext>
            </a:extLst>
          </p:cNvPr>
          <p:cNvSpPr>
            <a:spLocks noGrp="1"/>
          </p:cNvSpPr>
          <p:nvPr>
            <p:ph idx="1"/>
          </p:nvPr>
        </p:nvSpPr>
        <p:spPr>
          <a:xfrm>
            <a:off x="333233" y="1307010"/>
            <a:ext cx="10515600" cy="5428160"/>
          </a:xfrm>
        </p:spPr>
        <p:txBody>
          <a:bodyPr>
            <a:normAutofit fontScale="92500" lnSpcReduction="10000"/>
          </a:bodyPr>
          <a:lstStyle/>
          <a:p>
            <a:pPr>
              <a:buFont typeface="Wingdings" panose="05000000000000000000" pitchFamily="2" charset="2"/>
              <a:buChar char="ü"/>
            </a:pPr>
            <a:r>
              <a:rPr lang="en-US" dirty="0"/>
              <a:t> Provide a </a:t>
            </a:r>
            <a:r>
              <a:rPr lang="en-US" b="1" dirty="0"/>
              <a:t>portable</a:t>
            </a:r>
            <a:r>
              <a:rPr lang="en-US" dirty="0"/>
              <a:t> </a:t>
            </a:r>
            <a:r>
              <a:rPr lang="en-US" b="1" dirty="0"/>
              <a:t>commode</a:t>
            </a:r>
            <a:r>
              <a:rPr lang="en-US" dirty="0"/>
              <a:t> when the person needs it.</a:t>
            </a:r>
          </a:p>
          <a:p>
            <a:pPr>
              <a:buFont typeface="Wingdings" panose="05000000000000000000" pitchFamily="2" charset="2"/>
              <a:buChar char="§"/>
            </a:pPr>
            <a:r>
              <a:rPr lang="en-US" dirty="0"/>
              <a:t> Sometimes using the </a:t>
            </a:r>
            <a:r>
              <a:rPr lang="en-US" b="1" dirty="0"/>
              <a:t>commode</a:t>
            </a:r>
            <a:r>
              <a:rPr lang="en-US" dirty="0"/>
              <a:t> is easier than getting to the bathroom when the person needs to conserve energy or has shortness of breath. A </a:t>
            </a:r>
            <a:r>
              <a:rPr lang="en-US" b="1" dirty="0"/>
              <a:t>commode</a:t>
            </a:r>
            <a:r>
              <a:rPr lang="en-US" dirty="0"/>
              <a:t> is also </a:t>
            </a:r>
            <a:r>
              <a:rPr lang="en-US" b="1" dirty="0"/>
              <a:t>more</a:t>
            </a:r>
            <a:r>
              <a:rPr lang="en-US" dirty="0"/>
              <a:t> </a:t>
            </a:r>
            <a:r>
              <a:rPr lang="en-US" b="1" dirty="0"/>
              <a:t>comfortable</a:t>
            </a:r>
            <a:r>
              <a:rPr lang="en-US" dirty="0"/>
              <a:t> than a </a:t>
            </a:r>
            <a:r>
              <a:rPr lang="en-US" b="1" dirty="0"/>
              <a:t>bedpan.</a:t>
            </a:r>
          </a:p>
          <a:p>
            <a:pPr>
              <a:buFont typeface="Wingdings" panose="05000000000000000000" pitchFamily="2" charset="2"/>
              <a:buChar char="ü"/>
            </a:pPr>
            <a:r>
              <a:rPr lang="en-US" b="1" dirty="0"/>
              <a:t> </a:t>
            </a:r>
            <a:r>
              <a:rPr lang="en-US" dirty="0"/>
              <a:t>Offer small, frequent meals to reduce fatigue associated with eating and help ensure that the person receives adequate nutrition</a:t>
            </a:r>
            <a:endParaRPr lang="en-US" b="1" dirty="0"/>
          </a:p>
          <a:p>
            <a:pPr>
              <a:buFont typeface="Wingdings" panose="05000000000000000000" pitchFamily="2" charset="2"/>
              <a:buChar char="ü"/>
            </a:pPr>
            <a:r>
              <a:rPr lang="en-US" dirty="0"/>
              <a:t>Encourage the person to cough to help clear air passages of excess mucus.</a:t>
            </a:r>
          </a:p>
          <a:p>
            <a:pPr>
              <a:buFont typeface="Wingdings" panose="05000000000000000000" pitchFamily="2" charset="2"/>
              <a:buChar char="§"/>
            </a:pPr>
            <a:r>
              <a:rPr lang="en-US" dirty="0"/>
              <a:t>To promote infection control and maintain the person’s dignity, keep tissues and trash containers within the person’s reach.</a:t>
            </a:r>
          </a:p>
          <a:p>
            <a:pPr>
              <a:buFont typeface="Wingdings" panose="05000000000000000000" pitchFamily="2" charset="2"/>
              <a:buChar char="ü"/>
            </a:pPr>
            <a:r>
              <a:rPr lang="en-US" b="1" dirty="0"/>
              <a:t> </a:t>
            </a:r>
            <a:r>
              <a:rPr lang="en-US" dirty="0"/>
              <a:t>Raise the head of the bed for comfort.</a:t>
            </a:r>
          </a:p>
          <a:p>
            <a:pPr>
              <a:buFont typeface="Wingdings" panose="05000000000000000000" pitchFamily="2" charset="2"/>
              <a:buChar char="ü"/>
            </a:pPr>
            <a:r>
              <a:rPr lang="en-US" dirty="0"/>
              <a:t>COPD has no cure.</a:t>
            </a:r>
            <a:endParaRPr lang="en-US" b="1" dirty="0"/>
          </a:p>
          <a:p>
            <a:pPr>
              <a:buFont typeface="Wingdings" panose="05000000000000000000" pitchFamily="2" charset="2"/>
              <a:buChar char="ü"/>
            </a:pPr>
            <a:r>
              <a:rPr lang="en-US" sz="2800" b="1" dirty="0"/>
              <a:t> </a:t>
            </a:r>
            <a:r>
              <a:rPr lang="en-US" sz="2800" dirty="0"/>
              <a:t>Follow the guidelines in Box 18-1 for caring for a person who is receiving oxygen therapy. </a:t>
            </a:r>
          </a:p>
          <a:p>
            <a:pPr marL="0" indent="0">
              <a:buNone/>
            </a:pPr>
            <a:endParaRPr lang="ar-SA" b="1" dirty="0"/>
          </a:p>
        </p:txBody>
      </p:sp>
    </p:spTree>
    <p:extLst>
      <p:ext uri="{BB962C8B-B14F-4D97-AF65-F5344CB8AC3E}">
        <p14:creationId xmlns:p14="http://schemas.microsoft.com/office/powerpoint/2010/main" val="2857170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medical information&#10;&#10;Description automatically generated">
            <a:extLst>
              <a:ext uri="{FF2B5EF4-FFF2-40B4-BE49-F238E27FC236}">
                <a16:creationId xmlns:a16="http://schemas.microsoft.com/office/drawing/2014/main" id="{BE89D5ED-11E3-6800-FABD-3C27D6BF74F2}"/>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531" y="249308"/>
            <a:ext cx="11886383" cy="6390328"/>
          </a:xfrm>
        </p:spPr>
      </p:pic>
    </p:spTree>
    <p:extLst>
      <p:ext uri="{BB962C8B-B14F-4D97-AF65-F5344CB8AC3E}">
        <p14:creationId xmlns:p14="http://schemas.microsoft.com/office/powerpoint/2010/main" val="5554462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71F81B-F3DD-6F3A-2266-D59B0C10F371}"/>
              </a:ext>
            </a:extLst>
          </p:cNvPr>
          <p:cNvSpPr>
            <a:spLocks noGrp="1"/>
          </p:cNvSpPr>
          <p:nvPr>
            <p:ph idx="1"/>
          </p:nvPr>
        </p:nvSpPr>
        <p:spPr>
          <a:xfrm>
            <a:off x="-1" y="849275"/>
            <a:ext cx="11464119" cy="6008725"/>
          </a:xfrm>
        </p:spPr>
        <p:txBody>
          <a:bodyPr>
            <a:normAutofit fontScale="85000" lnSpcReduction="20000"/>
          </a:bodyPr>
          <a:lstStyle/>
          <a:p>
            <a:pPr>
              <a:buFont typeface="Wingdings" panose="05000000000000000000" pitchFamily="2" charset="2"/>
              <a:buChar char="v"/>
            </a:pPr>
            <a:r>
              <a:rPr lang="en-US" dirty="0"/>
              <a:t> </a:t>
            </a:r>
            <a:r>
              <a:rPr lang="en-US" b="1" dirty="0"/>
              <a:t>Asthma</a:t>
            </a:r>
            <a:r>
              <a:rPr lang="en-US" dirty="0"/>
              <a:t> is an illness in which certain substances or conditions called </a:t>
            </a:r>
            <a:r>
              <a:rPr lang="en-US" b="1" dirty="0"/>
              <a:t>triggers</a:t>
            </a:r>
            <a:r>
              <a:rPr lang="en-US" dirty="0"/>
              <a:t>, cause inflammation and constriction of the airways, making breathing difficult.</a:t>
            </a:r>
          </a:p>
          <a:p>
            <a:pPr>
              <a:buFont typeface="Wingdings" panose="05000000000000000000" pitchFamily="2" charset="2"/>
              <a:buChar char="v"/>
            </a:pPr>
            <a:r>
              <a:rPr lang="en-US" dirty="0"/>
              <a:t>With asthma, the airway becomes </a:t>
            </a:r>
            <a:r>
              <a:rPr lang="en-US" b="1" dirty="0"/>
              <a:t>inflamed</a:t>
            </a:r>
            <a:r>
              <a:rPr lang="en-US" dirty="0"/>
              <a:t> and </a:t>
            </a:r>
            <a:r>
              <a:rPr lang="en-US" b="1" dirty="0"/>
              <a:t>narrow</a:t>
            </a:r>
            <a:r>
              <a:rPr lang="en-US" dirty="0"/>
              <a:t>.</a:t>
            </a:r>
          </a:p>
          <a:p>
            <a:pPr>
              <a:buFont typeface="Wingdings" panose="05000000000000000000" pitchFamily="2" charset="2"/>
              <a:buChar char="v"/>
            </a:pPr>
            <a:r>
              <a:rPr lang="en-US" dirty="0"/>
              <a:t>Extra mucus is produced, dyspnea results.</a:t>
            </a:r>
          </a:p>
          <a:p>
            <a:pPr>
              <a:buFont typeface="Wingdings" panose="05000000000000000000" pitchFamily="2" charset="2"/>
              <a:buChar char="v"/>
            </a:pPr>
            <a:r>
              <a:rPr lang="en-US" dirty="0"/>
              <a:t>Wheezing and coughing are </a:t>
            </a:r>
            <a:r>
              <a:rPr lang="en-US" b="1" dirty="0"/>
              <a:t>common</a:t>
            </a:r>
            <a:r>
              <a:rPr lang="en-US" dirty="0"/>
              <a:t>.</a:t>
            </a:r>
          </a:p>
          <a:p>
            <a:pPr>
              <a:buFont typeface="Wingdings" panose="05000000000000000000" pitchFamily="2" charset="2"/>
              <a:buChar char="v"/>
            </a:pPr>
            <a:r>
              <a:rPr lang="en-US" dirty="0"/>
              <a:t>So are pain and tightness in the chest.</a:t>
            </a:r>
          </a:p>
          <a:p>
            <a:pPr>
              <a:buFont typeface="Wingdings" panose="05000000000000000000" pitchFamily="2" charset="2"/>
              <a:buChar char="v"/>
            </a:pPr>
            <a:r>
              <a:rPr lang="en-US" b="1" dirty="0"/>
              <a:t>Asthma</a:t>
            </a:r>
            <a:r>
              <a:rPr lang="en-US" dirty="0"/>
              <a:t> usually is </a:t>
            </a:r>
            <a:r>
              <a:rPr lang="en-US" b="1" u="sng" dirty="0"/>
              <a:t>triggered</a:t>
            </a:r>
            <a:r>
              <a:rPr lang="en-US" dirty="0"/>
              <a:t> by allergies. </a:t>
            </a:r>
          </a:p>
          <a:p>
            <a:pPr>
              <a:buFont typeface="Wingdings" panose="05000000000000000000" pitchFamily="2" charset="2"/>
              <a:buChar char="v"/>
            </a:pPr>
            <a:r>
              <a:rPr lang="en-US" b="1" dirty="0"/>
              <a:t>Common</a:t>
            </a:r>
            <a:r>
              <a:rPr lang="en-US" dirty="0"/>
              <a:t> </a:t>
            </a:r>
            <a:r>
              <a:rPr lang="en-US" b="1" dirty="0"/>
              <a:t>triggers</a:t>
            </a:r>
            <a:r>
              <a:rPr lang="en-US" dirty="0"/>
              <a:t> include exercise, temperature extremes, allergies, irritants (such as dust, smoke or pollution),</a:t>
            </a:r>
          </a:p>
          <a:p>
            <a:pPr>
              <a:buFont typeface="Wingdings" panose="05000000000000000000" pitchFamily="2" charset="2"/>
              <a:buChar char="v"/>
            </a:pPr>
            <a:r>
              <a:rPr lang="en-US" dirty="0"/>
              <a:t>Other </a:t>
            </a:r>
            <a:r>
              <a:rPr lang="en-US" b="1" u="sng" dirty="0"/>
              <a:t>triggers</a:t>
            </a:r>
            <a:r>
              <a:rPr lang="en-US" dirty="0"/>
              <a:t> include air pollutants and irritants, smoking and secondhand smoke, respiratory infections, exertion, and cold air. Sudden attacks (asthma attacks) can occur.</a:t>
            </a:r>
          </a:p>
          <a:p>
            <a:pPr>
              <a:buFont typeface="Wingdings" panose="05000000000000000000" pitchFamily="2" charset="2"/>
              <a:buChar char="v"/>
            </a:pPr>
            <a:r>
              <a:rPr lang="en-US" dirty="0"/>
              <a:t>There is shortness of breath, wheezing, coughing, rapid pulse, sweating, and cyanosis.</a:t>
            </a:r>
          </a:p>
          <a:p>
            <a:pPr>
              <a:buFont typeface="Wingdings" panose="05000000000000000000" pitchFamily="2" charset="2"/>
              <a:buChar char="v"/>
            </a:pPr>
            <a:r>
              <a:rPr lang="en-US" dirty="0"/>
              <a:t>The person gasps for air and is very frightened.</a:t>
            </a:r>
          </a:p>
          <a:p>
            <a:pPr>
              <a:buFont typeface="Wingdings" panose="05000000000000000000" pitchFamily="2" charset="2"/>
              <a:buChar char="v"/>
            </a:pPr>
            <a:r>
              <a:rPr lang="en-US" dirty="0"/>
              <a:t>perfume or cologne, and stress or anxiety.</a:t>
            </a:r>
            <a:endParaRPr lang="ar-SA" dirty="0"/>
          </a:p>
        </p:txBody>
      </p:sp>
      <p:sp>
        <p:nvSpPr>
          <p:cNvPr id="4" name="Rectangle 3">
            <a:extLst>
              <a:ext uri="{FF2B5EF4-FFF2-40B4-BE49-F238E27FC236}">
                <a16:creationId xmlns:a16="http://schemas.microsoft.com/office/drawing/2014/main" id="{17BBE562-C11E-5860-EA57-4C2FD74AC3F7}"/>
              </a:ext>
            </a:extLst>
          </p:cNvPr>
          <p:cNvSpPr/>
          <p:nvPr/>
        </p:nvSpPr>
        <p:spPr>
          <a:xfrm>
            <a:off x="4129869" y="-74055"/>
            <a:ext cx="2826799" cy="923330"/>
          </a:xfrm>
          <a:prstGeom prst="rect">
            <a:avLst/>
          </a:prstGeom>
          <a:noFill/>
        </p:spPr>
        <p:txBody>
          <a:bodyPr wrap="none" lIns="91440" tIns="45720" rIns="91440" bIns="45720">
            <a:spAutoFit/>
          </a:bodyPr>
          <a:lstStyle/>
          <a:p>
            <a:pPr algn="ctr"/>
            <a:r>
              <a:rPr lang="en-US" sz="5400" b="1" dirty="0">
                <a:ln w="9525">
                  <a:solidFill>
                    <a:schemeClr val="bg1"/>
                  </a:solidFill>
                  <a:prstDash val="solid"/>
                </a:ln>
                <a:effectLst>
                  <a:outerShdw blurRad="12700" dist="38100" dir="2700000" algn="tl" rotWithShape="0">
                    <a:schemeClr val="bg1">
                      <a:lumMod val="50000"/>
                    </a:schemeClr>
                  </a:outerShdw>
                </a:effectLst>
              </a:rPr>
              <a:t>Asthma:</a:t>
            </a:r>
            <a:endPar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35190617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33EBB-16B1-E344-03A5-A2673506EABF}"/>
              </a:ext>
            </a:extLst>
          </p:cNvPr>
          <p:cNvSpPr>
            <a:spLocks noGrp="1"/>
          </p:cNvSpPr>
          <p:nvPr>
            <p:ph type="title"/>
          </p:nvPr>
        </p:nvSpPr>
        <p:spPr/>
        <p:txBody>
          <a:bodyPr/>
          <a:lstStyle/>
          <a:p>
            <a:r>
              <a:rPr lang="en-US" sz="4400" b="1" dirty="0">
                <a:ln w="9525">
                  <a:solidFill>
                    <a:schemeClr val="bg1"/>
                  </a:solidFill>
                  <a:prstDash val="solid"/>
                </a:ln>
                <a:effectLst>
                  <a:outerShdw blurRad="12700" dist="38100" dir="2700000" algn="tl" rotWithShape="0">
                    <a:schemeClr val="bg1">
                      <a:lumMod val="50000"/>
                    </a:schemeClr>
                  </a:outerShdw>
                </a:effectLst>
              </a:rPr>
              <a:t>Signs and symptoms of Asthma:</a:t>
            </a:r>
            <a:b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A1D1576C-29E8-8DD7-49BA-8BCF5336E58D}"/>
              </a:ext>
            </a:extLst>
          </p:cNvPr>
          <p:cNvSpPr>
            <a:spLocks noGrp="1"/>
          </p:cNvSpPr>
          <p:nvPr>
            <p:ph idx="1"/>
          </p:nvPr>
        </p:nvSpPr>
        <p:spPr>
          <a:xfrm>
            <a:off x="524300" y="1253331"/>
            <a:ext cx="11014881" cy="4351338"/>
          </a:xfrm>
        </p:spPr>
        <p:txBody>
          <a:bodyPr/>
          <a:lstStyle/>
          <a:p>
            <a:pPr>
              <a:buFont typeface="Wingdings" panose="05000000000000000000" pitchFamily="2" charset="2"/>
              <a:buChar char="Ø"/>
            </a:pPr>
            <a:r>
              <a:rPr lang="en-US" dirty="0"/>
              <a:t> Symptoms are </a:t>
            </a:r>
            <a:r>
              <a:rPr lang="en-US" b="1" dirty="0"/>
              <a:t>mild</a:t>
            </a:r>
            <a:r>
              <a:rPr lang="en-US" dirty="0"/>
              <a:t> to </a:t>
            </a:r>
            <a:r>
              <a:rPr lang="en-US" b="1" dirty="0"/>
              <a:t>severe</a:t>
            </a:r>
            <a:r>
              <a:rPr lang="en-US" dirty="0"/>
              <a:t>.</a:t>
            </a:r>
          </a:p>
          <a:p>
            <a:pPr>
              <a:buFont typeface="Wingdings" panose="05000000000000000000" pitchFamily="2" charset="2"/>
              <a:buChar char="Ø"/>
            </a:pPr>
            <a:r>
              <a:rPr lang="en-US" dirty="0"/>
              <a:t>However, when an asthma attack does occur, it can be very frightening for the person.</a:t>
            </a:r>
          </a:p>
          <a:p>
            <a:pPr>
              <a:buFont typeface="Wingdings" panose="05000000000000000000" pitchFamily="2" charset="2"/>
              <a:buChar char="Ø"/>
            </a:pPr>
            <a:r>
              <a:rPr lang="en-US" dirty="0"/>
              <a:t>Signs of an asthma attack include wheezing; rapid, shallow breathing (or difficulty breathing); sweating; and an inability to talk.</a:t>
            </a:r>
          </a:p>
          <a:p>
            <a:pPr marL="0" indent="0">
              <a:buNone/>
            </a:pPr>
            <a:endParaRPr lang="ar-SA" dirty="0"/>
          </a:p>
        </p:txBody>
      </p:sp>
      <p:pic>
        <p:nvPicPr>
          <p:cNvPr id="5" name="Picture 4" descr="A diagram of asthma symptoms&#10;&#10;Description automatically generated">
            <a:extLst>
              <a:ext uri="{FF2B5EF4-FFF2-40B4-BE49-F238E27FC236}">
                <a16:creationId xmlns:a16="http://schemas.microsoft.com/office/drawing/2014/main" id="{7DAE02DD-13A4-D587-7654-ADD431D4FCB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3596047"/>
            <a:ext cx="9776786" cy="3261953"/>
          </a:xfrm>
          <a:prstGeom prst="rect">
            <a:avLst/>
          </a:prstGeom>
        </p:spPr>
      </p:pic>
    </p:spTree>
    <p:extLst>
      <p:ext uri="{BB962C8B-B14F-4D97-AF65-F5344CB8AC3E}">
        <p14:creationId xmlns:p14="http://schemas.microsoft.com/office/powerpoint/2010/main" val="32328612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02AB5-FE63-D306-CF43-4F9349DC1266}"/>
              </a:ext>
            </a:extLst>
          </p:cNvPr>
          <p:cNvSpPr>
            <a:spLocks noGrp="1"/>
          </p:cNvSpPr>
          <p:nvPr>
            <p:ph type="title"/>
          </p:nvPr>
        </p:nvSpPr>
        <p:spPr>
          <a:xfrm>
            <a:off x="0" y="-269496"/>
            <a:ext cx="10515600" cy="1325563"/>
          </a:xfrm>
        </p:spPr>
        <p:txBody>
          <a:bodyPr/>
          <a:lstStyle/>
          <a:p>
            <a:r>
              <a:rPr lang="en-US" sz="4400" b="1" dirty="0">
                <a:ln w="9525">
                  <a:solidFill>
                    <a:schemeClr val="bg1"/>
                  </a:solidFill>
                  <a:prstDash val="solid"/>
                </a:ln>
                <a:effectLst>
                  <a:outerShdw blurRad="12700" dist="38100" dir="2700000" algn="tl" rotWithShape="0">
                    <a:schemeClr val="bg1">
                      <a:lumMod val="50000"/>
                    </a:schemeClr>
                  </a:outerShdw>
                </a:effectLst>
              </a:rPr>
              <a:t>Measure </a:t>
            </a:r>
            <a:r>
              <a:rPr lang="en-US" b="1" dirty="0">
                <a:ln w="9525">
                  <a:solidFill>
                    <a:schemeClr val="bg1"/>
                  </a:solidFill>
                  <a:prstDash val="solid"/>
                </a:ln>
                <a:effectLst>
                  <a:outerShdw blurRad="12700" dist="38100" dir="2700000" algn="tl" rotWithShape="0">
                    <a:schemeClr val="bg1">
                      <a:lumMod val="50000"/>
                    </a:schemeClr>
                  </a:outerShdw>
                </a:effectLst>
              </a:rPr>
              <a:t>Care of </a:t>
            </a:r>
            <a:r>
              <a:rPr lang="en-US" sz="4400" b="1" dirty="0">
                <a:ln w="9525">
                  <a:solidFill>
                    <a:schemeClr val="bg1"/>
                  </a:solidFill>
                  <a:prstDash val="solid"/>
                </a:ln>
                <a:effectLst>
                  <a:outerShdw blurRad="12700" dist="38100" dir="2700000" algn="tl" rotWithShape="0">
                    <a:schemeClr val="bg1">
                      <a:lumMod val="50000"/>
                    </a:schemeClr>
                  </a:outerShdw>
                </a:effectLst>
              </a:rPr>
              <a:t>Asthma:</a:t>
            </a:r>
            <a:endParaRPr lang="ar-SA" dirty="0"/>
          </a:p>
        </p:txBody>
      </p:sp>
      <p:sp>
        <p:nvSpPr>
          <p:cNvPr id="3" name="Content Placeholder 2">
            <a:extLst>
              <a:ext uri="{FF2B5EF4-FFF2-40B4-BE49-F238E27FC236}">
                <a16:creationId xmlns:a16="http://schemas.microsoft.com/office/drawing/2014/main" id="{46B0AF16-C836-4822-6BDB-F74E508C271E}"/>
              </a:ext>
            </a:extLst>
          </p:cNvPr>
          <p:cNvSpPr>
            <a:spLocks noGrp="1"/>
          </p:cNvSpPr>
          <p:nvPr>
            <p:ph idx="1"/>
          </p:nvPr>
        </p:nvSpPr>
        <p:spPr>
          <a:xfrm>
            <a:off x="60278" y="836163"/>
            <a:ext cx="10515600" cy="5837592"/>
          </a:xfrm>
        </p:spPr>
        <p:txBody>
          <a:bodyPr>
            <a:normAutofit fontScale="92500" lnSpcReduction="20000"/>
          </a:bodyPr>
          <a:lstStyle/>
          <a:p>
            <a:pPr>
              <a:buFont typeface="Wingdings" panose="05000000000000000000" pitchFamily="2" charset="2"/>
              <a:buChar char="ü"/>
            </a:pPr>
            <a:r>
              <a:rPr lang="en-US" dirty="0"/>
              <a:t> </a:t>
            </a:r>
            <a:r>
              <a:rPr lang="en-US" b="1" dirty="0"/>
              <a:t>Asthma</a:t>
            </a:r>
            <a:r>
              <a:rPr lang="en-US" dirty="0"/>
              <a:t> is treated with drugs.</a:t>
            </a:r>
          </a:p>
          <a:p>
            <a:pPr>
              <a:buFont typeface="Wingdings" panose="05000000000000000000" pitchFamily="2" charset="2"/>
              <a:buChar char="ü"/>
            </a:pPr>
            <a:r>
              <a:rPr lang="en-US" dirty="0"/>
              <a:t>Severe attacks may require emergency care.</a:t>
            </a:r>
          </a:p>
          <a:p>
            <a:pPr>
              <a:buFont typeface="Wingdings" panose="05000000000000000000" pitchFamily="2" charset="2"/>
              <a:buChar char="ü"/>
            </a:pPr>
            <a:r>
              <a:rPr lang="en-US" dirty="0"/>
              <a:t>People who have asthma usually know what can trigger an attack and take measures to avoid these triggers.</a:t>
            </a:r>
          </a:p>
          <a:p>
            <a:pPr>
              <a:buFont typeface="Wingdings" panose="05000000000000000000" pitchFamily="2" charset="2"/>
              <a:buChar char="ü"/>
            </a:pPr>
            <a:r>
              <a:rPr lang="en-US" dirty="0"/>
              <a:t>Many people who have been diagnosed with asthma also take medication on a regular basis to prevent asthma attacks.</a:t>
            </a:r>
          </a:p>
          <a:p>
            <a:pPr>
              <a:buFont typeface="Wingdings" panose="05000000000000000000" pitchFamily="2" charset="2"/>
              <a:buChar char="ü"/>
            </a:pPr>
            <a:r>
              <a:rPr lang="en-US" dirty="0"/>
              <a:t>A person who has been diagnosed with asthma may take </a:t>
            </a:r>
            <a:r>
              <a:rPr lang="en-US" b="1" dirty="0"/>
              <a:t>two</a:t>
            </a:r>
            <a:r>
              <a:rPr lang="en-US" dirty="0"/>
              <a:t> </a:t>
            </a:r>
            <a:r>
              <a:rPr lang="en-US" b="1" dirty="0"/>
              <a:t>forms</a:t>
            </a:r>
            <a:r>
              <a:rPr lang="en-US" dirty="0"/>
              <a:t> of medication. </a:t>
            </a:r>
          </a:p>
          <a:p>
            <a:pPr>
              <a:buFont typeface="Wingdings" panose="05000000000000000000" pitchFamily="2" charset="2"/>
              <a:buChar char="ü"/>
            </a:pPr>
            <a:r>
              <a:rPr lang="en-US" dirty="0"/>
              <a:t>Long-term control medications are taken every day, whether the person has symptoms or not. These medications help prevent asthma attacks.</a:t>
            </a:r>
          </a:p>
          <a:p>
            <a:pPr>
              <a:buFont typeface="Wingdings" panose="05000000000000000000" pitchFamily="2" charset="2"/>
              <a:buChar char="ü"/>
            </a:pPr>
            <a:r>
              <a:rPr lang="en-US" dirty="0"/>
              <a:t>A person who is experiencing an acute asthma attack may also need to take a quick-relief (or rescue) medication to open the airways right away. </a:t>
            </a:r>
          </a:p>
          <a:p>
            <a:pPr>
              <a:buFont typeface="Wingdings" panose="05000000000000000000" pitchFamily="2" charset="2"/>
              <a:buChar char="ü"/>
            </a:pPr>
            <a:r>
              <a:rPr lang="en-US" dirty="0"/>
              <a:t>Both long-term control medications and quick-relief medications may be given through an </a:t>
            </a:r>
            <a:r>
              <a:rPr lang="en-US" b="1" dirty="0"/>
              <a:t>inhaler</a:t>
            </a:r>
            <a:r>
              <a:rPr lang="en-US" dirty="0"/>
              <a:t> or </a:t>
            </a:r>
            <a:r>
              <a:rPr lang="en-US" b="1" dirty="0"/>
              <a:t>orally</a:t>
            </a:r>
            <a:r>
              <a:rPr lang="en-US" dirty="0"/>
              <a:t>.</a:t>
            </a:r>
          </a:p>
          <a:p>
            <a:pPr>
              <a:buFont typeface="Wingdings" panose="05000000000000000000" pitchFamily="2" charset="2"/>
              <a:buChar char="ü"/>
            </a:pPr>
            <a:endParaRPr lang="ar-SA" dirty="0"/>
          </a:p>
        </p:txBody>
      </p:sp>
    </p:spTree>
    <p:extLst>
      <p:ext uri="{BB962C8B-B14F-4D97-AF65-F5344CB8AC3E}">
        <p14:creationId xmlns:p14="http://schemas.microsoft.com/office/powerpoint/2010/main" val="19937360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E80ABC0-D5D0-A595-1320-6EA0328CEC63}"/>
              </a:ext>
            </a:extLst>
          </p:cNvPr>
          <p:cNvSpPr/>
          <p:nvPr/>
        </p:nvSpPr>
        <p:spPr>
          <a:xfrm>
            <a:off x="481013" y="3752849"/>
            <a:ext cx="3290887" cy="2452687"/>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3600" b="1" cap="none" spc="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Sleep Apnea:</a:t>
            </a:r>
          </a:p>
        </p:txBody>
      </p:sp>
      <p:pic>
        <p:nvPicPr>
          <p:cNvPr id="6" name="Picture 5" descr="A person writing on a screen&#10;&#10;Description automatically generated">
            <a:extLst>
              <a:ext uri="{FF2B5EF4-FFF2-40B4-BE49-F238E27FC236}">
                <a16:creationId xmlns:a16="http://schemas.microsoft.com/office/drawing/2014/main" id="{9C7AD1E5-421B-BCBC-8C51-A7DDAECD288D}"/>
              </a:ext>
            </a:extLst>
          </p:cNvPr>
          <p:cNvPicPr>
            <a:picLocks noChangeAspect="1"/>
          </p:cNvPicPr>
          <p:nvPr/>
        </p:nvPicPr>
        <p:blipFill rotWithShape="1">
          <a:blip r:embed="rId2">
            <a:extLst>
              <a:ext uri="{28A0092B-C50C-407E-A947-70E740481C1C}">
                <a14:useLocalDpi xmlns:a14="http://schemas.microsoft.com/office/drawing/2010/main" val="0"/>
              </a:ext>
            </a:extLst>
          </a:blip>
          <a:srcRect t="20886" b="7079"/>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Content Placeholder 2">
            <a:extLst>
              <a:ext uri="{FF2B5EF4-FFF2-40B4-BE49-F238E27FC236}">
                <a16:creationId xmlns:a16="http://schemas.microsoft.com/office/drawing/2014/main" id="{A77A3460-E596-B0DB-6388-662D38DD66D5}"/>
              </a:ext>
            </a:extLst>
          </p:cNvPr>
          <p:cNvSpPr>
            <a:spLocks noGrp="1"/>
          </p:cNvSpPr>
          <p:nvPr>
            <p:ph idx="1"/>
          </p:nvPr>
        </p:nvSpPr>
        <p:spPr>
          <a:xfrm>
            <a:off x="4223982" y="3752850"/>
            <a:ext cx="7485413" cy="2452687"/>
          </a:xfrm>
        </p:spPr>
        <p:txBody>
          <a:bodyPr vert="horz" lIns="91440" tIns="45720" rIns="91440" bIns="45720" rtlCol="0" anchor="ctr">
            <a:normAutofit/>
          </a:bodyPr>
          <a:lstStyle/>
          <a:p>
            <a:r>
              <a:rPr lang="en-US" sz="1500"/>
              <a:t> </a:t>
            </a:r>
            <a:r>
              <a:rPr lang="en-US" sz="1500" b="1"/>
              <a:t>S</a:t>
            </a:r>
            <a:r>
              <a:rPr lang="en-US" sz="1500" b="1" i="0">
                <a:effectLst/>
                <a:highlight>
                  <a:srgbClr val="FFFFFF"/>
                </a:highlight>
              </a:rPr>
              <a:t>leep</a:t>
            </a:r>
            <a:r>
              <a:rPr lang="en-US" sz="1500" b="0" i="0">
                <a:effectLst/>
                <a:highlight>
                  <a:srgbClr val="FFFFFF"/>
                </a:highlight>
              </a:rPr>
              <a:t> </a:t>
            </a:r>
            <a:r>
              <a:rPr lang="en-US" sz="1500" b="1" i="0">
                <a:effectLst/>
                <a:highlight>
                  <a:srgbClr val="FFFFFF"/>
                </a:highlight>
              </a:rPr>
              <a:t>apnea</a:t>
            </a:r>
            <a:r>
              <a:rPr lang="en-US" sz="1500" b="0" i="0">
                <a:effectLst/>
                <a:highlight>
                  <a:srgbClr val="FFFFFF"/>
                </a:highlight>
              </a:rPr>
              <a:t> is a sleep disorder that can affect anyone.</a:t>
            </a:r>
          </a:p>
          <a:p>
            <a:r>
              <a:rPr lang="en-US" sz="1500" b="0" i="0">
                <a:effectLst/>
                <a:highlight>
                  <a:srgbClr val="FFFFFF"/>
                </a:highlight>
              </a:rPr>
              <a:t> People who suffer from sleep apnea repeatedly start and stop breathing while they sleep. </a:t>
            </a:r>
          </a:p>
          <a:p>
            <a:r>
              <a:rPr lang="en-US" sz="1500" b="0" i="0">
                <a:effectLst/>
                <a:highlight>
                  <a:srgbClr val="FFFFFF"/>
                </a:highlight>
              </a:rPr>
              <a:t>There are two types of sleep apnea: </a:t>
            </a:r>
          </a:p>
          <a:p>
            <a:r>
              <a:rPr lang="en-US" sz="1500" b="0" i="0">
                <a:effectLst/>
                <a:highlight>
                  <a:srgbClr val="FFFFFF"/>
                </a:highlight>
              </a:rPr>
              <a:t>obstructive sleep apnea (more common) and central sleep apnea.</a:t>
            </a:r>
          </a:p>
          <a:p>
            <a:r>
              <a:rPr lang="en-US" sz="1500" b="0" i="0">
                <a:effectLst/>
                <a:highlight>
                  <a:srgbClr val="FFFFFF"/>
                </a:highlight>
              </a:rPr>
              <a:t>Generally, sleep apnea is diagnosed by a general practitioner who would refer you to a sleep disorder center for a nocturnal polysomnography, or sleep study test. Similar tests can also be performed at home. </a:t>
            </a:r>
            <a:endParaRPr lang="en-US" sz="1500"/>
          </a:p>
        </p:txBody>
      </p:sp>
    </p:spTree>
    <p:extLst>
      <p:ext uri="{BB962C8B-B14F-4D97-AF65-F5344CB8AC3E}">
        <p14:creationId xmlns:p14="http://schemas.microsoft.com/office/powerpoint/2010/main" val="16868505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0131AEE-5538-84B7-F9D2-1366E4C150CE}"/>
              </a:ext>
            </a:extLst>
          </p:cNvPr>
          <p:cNvSpPr>
            <a:spLocks noGrp="1"/>
          </p:cNvSpPr>
          <p:nvPr>
            <p:ph idx="1"/>
          </p:nvPr>
        </p:nvSpPr>
        <p:spPr>
          <a:xfrm>
            <a:off x="230875" y="1061349"/>
            <a:ext cx="10515600" cy="5639701"/>
          </a:xfrm>
        </p:spPr>
        <p:txBody>
          <a:bodyPr>
            <a:normAutofit fontScale="92500" lnSpcReduction="20000"/>
          </a:bodyPr>
          <a:lstStyle/>
          <a:p>
            <a:pPr>
              <a:buFont typeface="Wingdings" panose="05000000000000000000" pitchFamily="2" charset="2"/>
              <a:buChar char="q"/>
            </a:pPr>
            <a:r>
              <a:rPr lang="en-US" dirty="0"/>
              <a:t> </a:t>
            </a:r>
            <a:r>
              <a:rPr lang="en-US" b="1" dirty="0"/>
              <a:t>Pneumonia: </a:t>
            </a:r>
            <a:r>
              <a:rPr lang="en-US" dirty="0"/>
              <a:t>is inflammation of the lungs.</a:t>
            </a:r>
          </a:p>
          <a:p>
            <a:pPr>
              <a:buFont typeface="Wingdings" panose="05000000000000000000" pitchFamily="2" charset="2"/>
              <a:buChar char="§"/>
            </a:pPr>
            <a:r>
              <a:rPr lang="en-US" dirty="0"/>
              <a:t>Because of the inflammation, the air sacs in the lungs begin to fill with fluid.</a:t>
            </a:r>
          </a:p>
          <a:p>
            <a:pPr>
              <a:buFont typeface="Wingdings" panose="05000000000000000000" pitchFamily="2" charset="2"/>
              <a:buChar char="§"/>
            </a:pPr>
            <a:r>
              <a:rPr lang="en-US" dirty="0"/>
              <a:t>Oxygen has trouble reaching the bloodstream.</a:t>
            </a:r>
          </a:p>
          <a:p>
            <a:pPr>
              <a:buFont typeface="Wingdings" panose="05000000000000000000" pitchFamily="2" charset="2"/>
              <a:buChar char="q"/>
            </a:pPr>
            <a:r>
              <a:rPr lang="en-US" dirty="0"/>
              <a:t> </a:t>
            </a:r>
            <a:r>
              <a:rPr lang="en-US" b="1" dirty="0"/>
              <a:t>Pneumonia</a:t>
            </a:r>
            <a:r>
              <a:rPr lang="en-US" dirty="0"/>
              <a:t> may be caused by </a:t>
            </a:r>
            <a:r>
              <a:rPr lang="en-US" b="1" dirty="0"/>
              <a:t>infection</a:t>
            </a:r>
            <a:r>
              <a:rPr lang="en-US" dirty="0"/>
              <a:t> with bacteria, viruses or fungi and is often a complication of the flu.</a:t>
            </a:r>
          </a:p>
          <a:p>
            <a:pPr>
              <a:buFont typeface="Wingdings" panose="05000000000000000000" pitchFamily="2" charset="2"/>
              <a:buChar char="q"/>
            </a:pPr>
            <a:r>
              <a:rPr lang="en-US" dirty="0"/>
              <a:t> A person may also </a:t>
            </a:r>
            <a:r>
              <a:rPr lang="en-US" b="1" dirty="0"/>
              <a:t>develop</a:t>
            </a:r>
            <a:r>
              <a:rPr lang="en-US" dirty="0"/>
              <a:t> </a:t>
            </a:r>
            <a:r>
              <a:rPr lang="en-US" b="1" dirty="0">
                <a:highlight>
                  <a:srgbClr val="FFFF00"/>
                </a:highlight>
              </a:rPr>
              <a:t>aspiration pneumonia</a:t>
            </a:r>
            <a:r>
              <a:rPr lang="en-US" dirty="0"/>
              <a:t>, which occurs when </a:t>
            </a:r>
            <a:r>
              <a:rPr lang="en-US" b="1" dirty="0"/>
              <a:t>foreign</a:t>
            </a:r>
            <a:r>
              <a:rPr lang="en-US" dirty="0"/>
              <a:t> </a:t>
            </a:r>
            <a:r>
              <a:rPr lang="en-US" b="1" dirty="0"/>
              <a:t>material</a:t>
            </a:r>
            <a:r>
              <a:rPr lang="en-US" dirty="0"/>
              <a:t> (such as food, fluid or vomit) is inhaled into the lungs. </a:t>
            </a:r>
          </a:p>
          <a:p>
            <a:pPr>
              <a:buFont typeface="Wingdings" panose="05000000000000000000" pitchFamily="2" charset="2"/>
              <a:buChar char="§"/>
            </a:pPr>
            <a:r>
              <a:rPr lang="en-US" dirty="0"/>
              <a:t>The </a:t>
            </a:r>
            <a:r>
              <a:rPr lang="en-US" b="1" dirty="0"/>
              <a:t>foreign</a:t>
            </a:r>
            <a:r>
              <a:rPr lang="en-US" dirty="0"/>
              <a:t> </a:t>
            </a:r>
            <a:r>
              <a:rPr lang="en-US" b="1" dirty="0"/>
              <a:t>material</a:t>
            </a:r>
            <a:r>
              <a:rPr lang="en-US" dirty="0"/>
              <a:t> can damage the lung tissue or introduce bacteria that can cause an infection.</a:t>
            </a:r>
          </a:p>
          <a:p>
            <a:pPr>
              <a:buFont typeface="Wingdings" panose="05000000000000000000" pitchFamily="2" charset="2"/>
              <a:buChar char="§"/>
            </a:pPr>
            <a:r>
              <a:rPr lang="en-US" dirty="0"/>
              <a:t>People who are in a </a:t>
            </a:r>
            <a:r>
              <a:rPr lang="en-US" b="1" dirty="0"/>
              <a:t>coma</a:t>
            </a:r>
            <a:r>
              <a:rPr lang="en-US" dirty="0"/>
              <a:t> or who are receiving nutrition through a </a:t>
            </a:r>
            <a:r>
              <a:rPr lang="en-US" b="1" dirty="0"/>
              <a:t>feeding</a:t>
            </a:r>
            <a:r>
              <a:rPr lang="en-US" dirty="0"/>
              <a:t> </a:t>
            </a:r>
            <a:r>
              <a:rPr lang="en-US" b="1" dirty="0"/>
              <a:t>tube</a:t>
            </a:r>
            <a:r>
              <a:rPr lang="en-US" dirty="0"/>
              <a:t> are especially at risk for developing </a:t>
            </a:r>
            <a:r>
              <a:rPr lang="en-US" b="1" dirty="0"/>
              <a:t>aspiration</a:t>
            </a:r>
            <a:r>
              <a:rPr lang="en-US" dirty="0"/>
              <a:t> </a:t>
            </a:r>
            <a:r>
              <a:rPr lang="en-US" b="1" dirty="0"/>
              <a:t>pneumonia</a:t>
            </a:r>
          </a:p>
          <a:p>
            <a:pPr>
              <a:buFont typeface="Wingdings" panose="05000000000000000000" pitchFamily="2" charset="2"/>
              <a:buChar char="q"/>
            </a:pPr>
            <a:r>
              <a:rPr lang="en-US" b="1" dirty="0"/>
              <a:t> </a:t>
            </a:r>
            <a:r>
              <a:rPr lang="en-US" dirty="0"/>
              <a:t>Position for this person it is semi-fowler position.</a:t>
            </a:r>
            <a:endParaRPr lang="ar-SA" b="1" dirty="0"/>
          </a:p>
        </p:txBody>
      </p:sp>
      <p:sp>
        <p:nvSpPr>
          <p:cNvPr id="4" name="Rectangle 3">
            <a:extLst>
              <a:ext uri="{FF2B5EF4-FFF2-40B4-BE49-F238E27FC236}">
                <a16:creationId xmlns:a16="http://schemas.microsoft.com/office/drawing/2014/main" id="{8F781961-2F16-FDE7-A9FB-E3F7FEB2B64D}"/>
              </a:ext>
            </a:extLst>
          </p:cNvPr>
          <p:cNvSpPr/>
          <p:nvPr/>
        </p:nvSpPr>
        <p:spPr>
          <a:xfrm>
            <a:off x="3306518" y="0"/>
            <a:ext cx="3982180" cy="923330"/>
          </a:xfrm>
          <a:prstGeom prst="rect">
            <a:avLst/>
          </a:prstGeom>
          <a:noFill/>
        </p:spPr>
        <p:txBody>
          <a:bodyPr wrap="none" lIns="91440" tIns="45720" rIns="91440" bIns="45720">
            <a:spAutoFit/>
          </a:bodyPr>
          <a:lstStyle/>
          <a:p>
            <a:pPr algn="ctr"/>
            <a:r>
              <a:rPr lang="en-US" sz="5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Pneumonia:</a:t>
            </a:r>
          </a:p>
        </p:txBody>
      </p:sp>
    </p:spTree>
    <p:extLst>
      <p:ext uri="{BB962C8B-B14F-4D97-AF65-F5344CB8AC3E}">
        <p14:creationId xmlns:p14="http://schemas.microsoft.com/office/powerpoint/2010/main" val="3880001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3">
            <a:extLst>
              <a:ext uri="{FF2B5EF4-FFF2-40B4-BE49-F238E27FC236}">
                <a16:creationId xmlns:a16="http://schemas.microsoft.com/office/drawing/2014/main" id="{8D1AA55E-40D5-461B-A5A8-4AE8AAB71B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D5F8324-A3E5-9E87-15C2-3587A16E4721}"/>
              </a:ext>
            </a:extLst>
          </p:cNvPr>
          <p:cNvSpPr>
            <a:spLocks noGrp="1"/>
          </p:cNvSpPr>
          <p:nvPr>
            <p:ph type="title"/>
          </p:nvPr>
        </p:nvSpPr>
        <p:spPr>
          <a:xfrm>
            <a:off x="483358" y="-380712"/>
            <a:ext cx="6155988" cy="1182927"/>
          </a:xfrm>
        </p:spPr>
        <p:txBody>
          <a:bodyPr anchor="b">
            <a:normAutofit/>
          </a:bodyPr>
          <a:lstStyle/>
          <a:p>
            <a:r>
              <a:rPr lang="en-US" sz="5200" b="1" dirty="0">
                <a:effectLst>
                  <a:outerShdw blurRad="38100" dist="38100" dir="2700000" algn="tl">
                    <a:srgbClr val="000000">
                      <a:alpha val="43137"/>
                    </a:srgbClr>
                  </a:outerShdw>
                </a:effectLst>
              </a:rPr>
              <a:t>Learning Objectives:</a:t>
            </a:r>
            <a:endParaRPr lang="ar-SA" sz="5200" b="1" dirty="0">
              <a:effectLst>
                <a:outerShdw blurRad="38100" dist="38100" dir="2700000" algn="tl">
                  <a:srgbClr val="000000">
                    <a:alpha val="43137"/>
                  </a:srgbClr>
                </a:outerShdw>
              </a:effectLst>
            </a:endParaRPr>
          </a:p>
        </p:txBody>
      </p:sp>
      <p:cxnSp>
        <p:nvCxnSpPr>
          <p:cNvPr id="16" name="Straight Connector 15">
            <a:extLst>
              <a:ext uri="{FF2B5EF4-FFF2-40B4-BE49-F238E27FC236}">
                <a16:creationId xmlns:a16="http://schemas.microsoft.com/office/drawing/2014/main" id="{7EB498BD-8089-4626-91EA-4978EBEF535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0" y="806470"/>
            <a:ext cx="7903723" cy="0"/>
          </a:xfrm>
          <a:prstGeom prst="line">
            <a:avLst/>
          </a:prstGeom>
          <a:ln w="25400" cap="sq">
            <a:gradFill flip="none" rotWithShape="1">
              <a:gsLst>
                <a:gs pos="0">
                  <a:schemeClr val="accent1"/>
                </a:gs>
                <a:gs pos="100000">
                  <a:schemeClr val="accent2"/>
                </a:gs>
              </a:gsLst>
              <a:lin ang="10800000" scaled="0"/>
              <a:tileRect/>
            </a:gra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1976AF71-F124-F9A4-F537-93623C807A01}"/>
              </a:ext>
            </a:extLst>
          </p:cNvPr>
          <p:cNvSpPr>
            <a:spLocks noGrp="1"/>
          </p:cNvSpPr>
          <p:nvPr>
            <p:ph idx="1"/>
          </p:nvPr>
        </p:nvSpPr>
        <p:spPr>
          <a:xfrm>
            <a:off x="87268" y="1182927"/>
            <a:ext cx="7118749" cy="4868599"/>
          </a:xfrm>
        </p:spPr>
        <p:txBody>
          <a:bodyPr anchor="t">
            <a:normAutofit/>
          </a:bodyPr>
          <a:lstStyle/>
          <a:p>
            <a:pPr>
              <a:buFont typeface="Wingdings" panose="05000000000000000000" pitchFamily="2" charset="2"/>
              <a:buChar char="Ø"/>
            </a:pPr>
            <a:r>
              <a:rPr lang="en-US" sz="2400" dirty="0">
                <a:solidFill>
                  <a:schemeClr val="tx1">
                    <a:alpha val="80000"/>
                  </a:schemeClr>
                </a:solidFill>
              </a:rPr>
              <a:t> Review the respiratory body system structure and function.</a:t>
            </a:r>
          </a:p>
          <a:p>
            <a:pPr>
              <a:buFont typeface="Wingdings" panose="05000000000000000000" pitchFamily="2" charset="2"/>
              <a:buChar char="Ø"/>
            </a:pPr>
            <a:r>
              <a:rPr lang="en-US" sz="2400" dirty="0">
                <a:solidFill>
                  <a:schemeClr val="tx1">
                    <a:alpha val="80000"/>
                  </a:schemeClr>
                </a:solidFill>
              </a:rPr>
              <a:t> Mention Respiratory disorders.</a:t>
            </a:r>
          </a:p>
          <a:p>
            <a:pPr>
              <a:buFont typeface="Wingdings" panose="05000000000000000000" pitchFamily="2" charset="2"/>
              <a:buChar char="Ø"/>
            </a:pPr>
            <a:r>
              <a:rPr lang="en-US" sz="2400" dirty="0">
                <a:solidFill>
                  <a:schemeClr val="tx1">
                    <a:alpha val="80000"/>
                  </a:schemeClr>
                </a:solidFill>
              </a:rPr>
              <a:t>Describe chronic obstructive pulmonary disease (COPD) sign and symptoms and plan of care .</a:t>
            </a:r>
          </a:p>
          <a:p>
            <a:pPr>
              <a:buFont typeface="Wingdings" panose="05000000000000000000" pitchFamily="2" charset="2"/>
              <a:buChar char="Ø"/>
            </a:pPr>
            <a:r>
              <a:rPr lang="en-US" sz="2400" dirty="0">
                <a:solidFill>
                  <a:schemeClr val="tx1">
                    <a:alpha val="80000"/>
                  </a:schemeClr>
                </a:solidFill>
              </a:rPr>
              <a:t>Explain Asthma sign and symptoms and measure care.</a:t>
            </a:r>
          </a:p>
          <a:p>
            <a:pPr>
              <a:buFont typeface="Wingdings" panose="05000000000000000000" pitchFamily="2" charset="2"/>
              <a:buChar char="Ø"/>
            </a:pPr>
            <a:r>
              <a:rPr lang="en-US" sz="2400" dirty="0">
                <a:solidFill>
                  <a:schemeClr val="tx1">
                    <a:alpha val="80000"/>
                  </a:schemeClr>
                </a:solidFill>
              </a:rPr>
              <a:t> Mention Sleep Apnea</a:t>
            </a:r>
          </a:p>
          <a:p>
            <a:pPr>
              <a:buFont typeface="Wingdings" panose="05000000000000000000" pitchFamily="2" charset="2"/>
              <a:buChar char="Ø"/>
            </a:pPr>
            <a:r>
              <a:rPr lang="en-US" sz="2400" dirty="0">
                <a:solidFill>
                  <a:schemeClr val="tx1">
                    <a:alpha val="80000"/>
                  </a:schemeClr>
                </a:solidFill>
              </a:rPr>
              <a:t>Explain pneumonia sign and symptoms and measure care.</a:t>
            </a:r>
          </a:p>
          <a:p>
            <a:pPr>
              <a:buFont typeface="Wingdings" panose="05000000000000000000" pitchFamily="2" charset="2"/>
              <a:buChar char="Ø"/>
            </a:pPr>
            <a:endParaRPr lang="en-US" sz="2400" dirty="0">
              <a:solidFill>
                <a:schemeClr val="tx1">
                  <a:alpha val="80000"/>
                </a:schemeClr>
              </a:solidFill>
            </a:endParaRPr>
          </a:p>
          <a:p>
            <a:pPr>
              <a:buFont typeface="Wingdings" panose="05000000000000000000" pitchFamily="2" charset="2"/>
              <a:buChar char="Ø"/>
            </a:pPr>
            <a:endParaRPr lang="ar-SA" sz="2400" dirty="0">
              <a:solidFill>
                <a:schemeClr val="tx1">
                  <a:alpha val="80000"/>
                </a:schemeClr>
              </a:solidFill>
            </a:endParaRPr>
          </a:p>
        </p:txBody>
      </p:sp>
      <p:pic>
        <p:nvPicPr>
          <p:cNvPr id="9" name="Graphic 8" descr="Lungs outline">
            <a:extLst>
              <a:ext uri="{FF2B5EF4-FFF2-40B4-BE49-F238E27FC236}">
                <a16:creationId xmlns:a16="http://schemas.microsoft.com/office/drawing/2014/main" id="{51C493B7-8801-9347-1E5C-D3B7832187D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572653" y="1980885"/>
            <a:ext cx="3548404" cy="3548404"/>
          </a:xfrm>
          <a:prstGeom prst="rect">
            <a:avLst/>
          </a:prstGeom>
        </p:spPr>
      </p:pic>
      <p:sp>
        <p:nvSpPr>
          <p:cNvPr id="18" name="Graphic 11">
            <a:extLst>
              <a:ext uri="{FF2B5EF4-FFF2-40B4-BE49-F238E27FC236}">
                <a16:creationId xmlns:a16="http://schemas.microsoft.com/office/drawing/2014/main" id="{6CB927A4-E432-4310-9CD5-E89FF50631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924552" y="1899284"/>
            <a:ext cx="139039" cy="139039"/>
          </a:xfrm>
          <a:custGeom>
            <a:avLst/>
            <a:gdLst>
              <a:gd name="connsiteX0" fmla="*/ 129602 w 139039"/>
              <a:gd name="connsiteY0" fmla="*/ 60082 h 139039"/>
              <a:gd name="connsiteX1" fmla="*/ 78957 w 139039"/>
              <a:gd name="connsiteY1" fmla="*/ 60082 h 139039"/>
              <a:gd name="connsiteX2" fmla="*/ 78957 w 139039"/>
              <a:gd name="connsiteY2" fmla="*/ 9437 h 139039"/>
              <a:gd name="connsiteX3" fmla="*/ 69520 w 139039"/>
              <a:gd name="connsiteY3" fmla="*/ 0 h 139039"/>
              <a:gd name="connsiteX4" fmla="*/ 60082 w 139039"/>
              <a:gd name="connsiteY4" fmla="*/ 9437 h 139039"/>
              <a:gd name="connsiteX5" fmla="*/ 60082 w 139039"/>
              <a:gd name="connsiteY5" fmla="*/ 60082 h 139039"/>
              <a:gd name="connsiteX6" fmla="*/ 9437 w 139039"/>
              <a:gd name="connsiteY6" fmla="*/ 60082 h 139039"/>
              <a:gd name="connsiteX7" fmla="*/ 0 w 139039"/>
              <a:gd name="connsiteY7" fmla="*/ 69520 h 139039"/>
              <a:gd name="connsiteX8" fmla="*/ 9437 w 139039"/>
              <a:gd name="connsiteY8" fmla="*/ 78957 h 139039"/>
              <a:gd name="connsiteX9" fmla="*/ 60082 w 139039"/>
              <a:gd name="connsiteY9" fmla="*/ 78957 h 139039"/>
              <a:gd name="connsiteX10" fmla="*/ 60082 w 139039"/>
              <a:gd name="connsiteY10" fmla="*/ 129602 h 139039"/>
              <a:gd name="connsiteX11" fmla="*/ 69520 w 139039"/>
              <a:gd name="connsiteY11" fmla="*/ 139039 h 139039"/>
              <a:gd name="connsiteX12" fmla="*/ 78957 w 139039"/>
              <a:gd name="connsiteY12" fmla="*/ 129602 h 139039"/>
              <a:gd name="connsiteX13" fmla="*/ 78957 w 139039"/>
              <a:gd name="connsiteY13" fmla="*/ 78957 h 139039"/>
              <a:gd name="connsiteX14" fmla="*/ 129602 w 139039"/>
              <a:gd name="connsiteY14" fmla="*/ 78957 h 139039"/>
              <a:gd name="connsiteX15" fmla="*/ 139039 w 139039"/>
              <a:gd name="connsiteY15" fmla="*/ 69520 h 139039"/>
              <a:gd name="connsiteX16" fmla="*/ 129602 w 139039"/>
              <a:gd name="connsiteY16" fmla="*/ 60082 h 1390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39039" h="139039">
                <a:moveTo>
                  <a:pt x="129602" y="60082"/>
                </a:moveTo>
                <a:lnTo>
                  <a:pt x="78957" y="60082"/>
                </a:lnTo>
                <a:lnTo>
                  <a:pt x="78957" y="9437"/>
                </a:lnTo>
                <a:cubicBezTo>
                  <a:pt x="78957" y="4225"/>
                  <a:pt x="74731" y="0"/>
                  <a:pt x="69520" y="0"/>
                </a:cubicBezTo>
                <a:cubicBezTo>
                  <a:pt x="64308" y="0"/>
                  <a:pt x="60082" y="4225"/>
                  <a:pt x="60082" y="9437"/>
                </a:cubicBezTo>
                <a:lnTo>
                  <a:pt x="60082" y="60082"/>
                </a:lnTo>
                <a:lnTo>
                  <a:pt x="9437" y="60082"/>
                </a:lnTo>
                <a:cubicBezTo>
                  <a:pt x="4225" y="60082"/>
                  <a:pt x="0" y="64308"/>
                  <a:pt x="0" y="69520"/>
                </a:cubicBezTo>
                <a:cubicBezTo>
                  <a:pt x="0" y="74731"/>
                  <a:pt x="4225" y="78957"/>
                  <a:pt x="9437" y="78957"/>
                </a:cubicBezTo>
                <a:lnTo>
                  <a:pt x="60082" y="78957"/>
                </a:lnTo>
                <a:lnTo>
                  <a:pt x="60082" y="129602"/>
                </a:lnTo>
                <a:cubicBezTo>
                  <a:pt x="60082" y="134814"/>
                  <a:pt x="64308" y="139039"/>
                  <a:pt x="69520" y="139039"/>
                </a:cubicBezTo>
                <a:cubicBezTo>
                  <a:pt x="74731" y="139039"/>
                  <a:pt x="78957" y="134814"/>
                  <a:pt x="78957" y="129602"/>
                </a:cubicBezTo>
                <a:lnTo>
                  <a:pt x="78957" y="78957"/>
                </a:lnTo>
                <a:lnTo>
                  <a:pt x="129602" y="78957"/>
                </a:lnTo>
                <a:cubicBezTo>
                  <a:pt x="134814" y="78957"/>
                  <a:pt x="139039" y="74731"/>
                  <a:pt x="139039" y="69520"/>
                </a:cubicBezTo>
                <a:cubicBezTo>
                  <a:pt x="139039" y="64308"/>
                  <a:pt x="134814" y="60082"/>
                  <a:pt x="129602" y="60082"/>
                </a:cubicBezTo>
                <a:close/>
              </a:path>
            </a:pathLst>
          </a:custGeom>
          <a:solidFill>
            <a:schemeClr val="accent1"/>
          </a:solidFill>
          <a:ln w="603" cap="flat">
            <a:noFill/>
            <a:prstDash val="solid"/>
            <a:miter/>
          </a:ln>
        </p:spPr>
        <p:txBody>
          <a:bodyPr rtlCol="0" anchor="ctr"/>
          <a:lstStyle/>
          <a:p>
            <a:endParaRPr lang="en-US"/>
          </a:p>
        </p:txBody>
      </p:sp>
      <p:sp>
        <p:nvSpPr>
          <p:cNvPr id="20" name="Graphic 10">
            <a:extLst>
              <a:ext uri="{FF2B5EF4-FFF2-40B4-BE49-F238E27FC236}">
                <a16:creationId xmlns:a16="http://schemas.microsoft.com/office/drawing/2014/main" id="{E3020543-B24B-4EC4-8FFC-8DD88EEA91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236862" y="2189928"/>
            <a:ext cx="91138" cy="91138"/>
          </a:xfrm>
          <a:custGeom>
            <a:avLst/>
            <a:gdLst>
              <a:gd name="connsiteX0" fmla="*/ 91138 w 91138"/>
              <a:gd name="connsiteY0" fmla="*/ 45569 h 91138"/>
              <a:gd name="connsiteX1" fmla="*/ 45569 w 91138"/>
              <a:gd name="connsiteY1" fmla="*/ 91138 h 91138"/>
              <a:gd name="connsiteX2" fmla="*/ 0 w 91138"/>
              <a:gd name="connsiteY2" fmla="*/ 45569 h 91138"/>
              <a:gd name="connsiteX3" fmla="*/ 45569 w 91138"/>
              <a:gd name="connsiteY3" fmla="*/ 0 h 91138"/>
              <a:gd name="connsiteX4" fmla="*/ 91138 w 91138"/>
              <a:gd name="connsiteY4" fmla="*/ 45569 h 911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138" h="91138">
                <a:moveTo>
                  <a:pt x="91138" y="45569"/>
                </a:moveTo>
                <a:cubicBezTo>
                  <a:pt x="91138" y="70736"/>
                  <a:pt x="70736" y="91138"/>
                  <a:pt x="45569" y="91138"/>
                </a:cubicBezTo>
                <a:cubicBezTo>
                  <a:pt x="20402" y="91138"/>
                  <a:pt x="0" y="70736"/>
                  <a:pt x="0" y="45569"/>
                </a:cubicBezTo>
                <a:cubicBezTo>
                  <a:pt x="0" y="20402"/>
                  <a:pt x="20402" y="0"/>
                  <a:pt x="45569" y="0"/>
                </a:cubicBezTo>
                <a:cubicBezTo>
                  <a:pt x="70736" y="0"/>
                  <a:pt x="91138" y="20402"/>
                  <a:pt x="91138" y="45569"/>
                </a:cubicBezTo>
                <a:close/>
              </a:path>
            </a:pathLst>
          </a:custGeom>
          <a:solidFill>
            <a:schemeClr val="accent1"/>
          </a:solidFill>
          <a:ln w="422" cap="flat">
            <a:noFill/>
            <a:prstDash val="solid"/>
            <a:miter/>
          </a:ln>
        </p:spPr>
        <p:txBody>
          <a:bodyPr rtlCol="0" anchor="ctr"/>
          <a:lstStyle/>
          <a:p>
            <a:endParaRPr lang="en-US"/>
          </a:p>
        </p:txBody>
      </p:sp>
    </p:spTree>
    <p:extLst>
      <p:ext uri="{BB962C8B-B14F-4D97-AF65-F5344CB8AC3E}">
        <p14:creationId xmlns:p14="http://schemas.microsoft.com/office/powerpoint/2010/main" val="3391739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close-up of a note&#10;&#10;Description automatically generated">
            <a:extLst>
              <a:ext uri="{FF2B5EF4-FFF2-40B4-BE49-F238E27FC236}">
                <a16:creationId xmlns:a16="http://schemas.microsoft.com/office/drawing/2014/main" id="{89A5F52B-7A0E-D3D6-651D-0F7C552381E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53955" y="616076"/>
            <a:ext cx="10515600" cy="5798372"/>
          </a:xfrm>
        </p:spPr>
      </p:pic>
    </p:spTree>
    <p:extLst>
      <p:ext uri="{BB962C8B-B14F-4D97-AF65-F5344CB8AC3E}">
        <p14:creationId xmlns:p14="http://schemas.microsoft.com/office/powerpoint/2010/main" val="21135493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hand touching a magnifying glass over a search bar&#10;&#10;Description automatically generated">
            <a:extLst>
              <a:ext uri="{FF2B5EF4-FFF2-40B4-BE49-F238E27FC236}">
                <a16:creationId xmlns:a16="http://schemas.microsoft.com/office/drawing/2014/main" id="{33828854-CB8C-1C65-28F6-1EE0667BC3B9}"/>
              </a:ext>
            </a:extLst>
          </p:cNvPr>
          <p:cNvPicPr>
            <a:picLocks noChangeAspect="1"/>
          </p:cNvPicPr>
          <p:nvPr/>
        </p:nvPicPr>
        <p:blipFill rotWithShape="1">
          <a:blip r:embed="rId2">
            <a:extLst>
              <a:ext uri="{28A0092B-C50C-407E-A947-70E740481C1C}">
                <a14:useLocalDpi xmlns:a14="http://schemas.microsoft.com/office/drawing/2010/main" val="0"/>
              </a:ext>
            </a:extLst>
          </a:blip>
          <a:srcRect t="10054" b="49769"/>
          <a:stretch/>
        </p:blipFill>
        <p:spPr>
          <a:xfrm>
            <a:off x="20" y="10"/>
            <a:ext cx="12191980" cy="3710603"/>
          </a:xfrm>
          <a:custGeom>
            <a:avLst/>
            <a:gdLst/>
            <a:ahLst/>
            <a:cxnLst/>
            <a:rect l="l" t="t" r="r" b="b"/>
            <a:pathLst>
              <a:path w="12192000" h="3692092">
                <a:moveTo>
                  <a:pt x="0" y="0"/>
                </a:moveTo>
                <a:lnTo>
                  <a:pt x="12192000" y="0"/>
                </a:lnTo>
                <a:lnTo>
                  <a:pt x="12192000" y="3504824"/>
                </a:lnTo>
                <a:lnTo>
                  <a:pt x="12024691" y="3517794"/>
                </a:lnTo>
                <a:cubicBezTo>
                  <a:pt x="8077523" y="3783195"/>
                  <a:pt x="4094678" y="3026959"/>
                  <a:pt x="160485" y="3663863"/>
                </a:cubicBezTo>
                <a:lnTo>
                  <a:pt x="0" y="3692092"/>
                </a:lnTo>
                <a:close/>
              </a:path>
            </a:pathLst>
          </a:custGeom>
        </p:spPr>
      </p:pic>
      <p:sp>
        <p:nvSpPr>
          <p:cNvPr id="3" name="Content Placeholder 2">
            <a:extLst>
              <a:ext uri="{FF2B5EF4-FFF2-40B4-BE49-F238E27FC236}">
                <a16:creationId xmlns:a16="http://schemas.microsoft.com/office/drawing/2014/main" id="{C4DC85B1-DD7D-6148-D239-673B728C43B2}"/>
              </a:ext>
            </a:extLst>
          </p:cNvPr>
          <p:cNvSpPr>
            <a:spLocks noGrp="1"/>
          </p:cNvSpPr>
          <p:nvPr>
            <p:ph idx="1"/>
          </p:nvPr>
        </p:nvSpPr>
        <p:spPr>
          <a:xfrm>
            <a:off x="627797" y="3681739"/>
            <a:ext cx="7485413" cy="2452687"/>
          </a:xfrm>
        </p:spPr>
        <p:txBody>
          <a:bodyPr anchor="ctr">
            <a:normAutofit/>
          </a:bodyPr>
          <a:lstStyle/>
          <a:p>
            <a:r>
              <a:rPr lang="en-US" sz="1800" dirty="0"/>
              <a:t>American Red Cross (2013). American Red Cross Nurse Assistant Training Textbook: Third </a:t>
            </a:r>
            <a:r>
              <a:rPr lang="en-US" sz="1800" dirty="0" err="1"/>
              <a:t>Edition.United</a:t>
            </a:r>
            <a:r>
              <a:rPr lang="en-US" sz="1800" dirty="0"/>
              <a:t> States of America: </a:t>
            </a:r>
            <a:r>
              <a:rPr lang="en-US" sz="1800" dirty="0" err="1"/>
              <a:t>Krames</a:t>
            </a:r>
            <a:r>
              <a:rPr lang="en-US" sz="1800" dirty="0"/>
              <a:t> Stay Well Strategic Partnerships Division. ISBN: 978-1584805823.</a:t>
            </a:r>
          </a:p>
          <a:p>
            <a:r>
              <a:rPr lang="en-US" sz="1800" dirty="0" err="1"/>
              <a:t>quikaid.article</a:t>
            </a:r>
            <a:r>
              <a:rPr lang="en-US" sz="1800" dirty="0"/>
              <a:t>/sleep-apnea-disability</a:t>
            </a:r>
          </a:p>
          <a:p>
            <a:r>
              <a:rPr lang="en-US" sz="1800" dirty="0"/>
              <a:t> Sorrentino, S. A., </a:t>
            </a:r>
            <a:r>
              <a:rPr lang="en-US" sz="1800" dirty="0" err="1"/>
              <a:t>Remmert</a:t>
            </a:r>
            <a:r>
              <a:rPr lang="en-US" sz="1800" dirty="0"/>
              <a:t>, L., &amp; Wilk, L. S. (2014). Mosby's Textbook for Nursing Assistants (5th ed.). St. Louis, MO: Elsevier.)</a:t>
            </a:r>
          </a:p>
          <a:p>
            <a:endParaRPr lang="ar-SA" sz="1800" dirty="0"/>
          </a:p>
        </p:txBody>
      </p:sp>
    </p:spTree>
    <p:extLst>
      <p:ext uri="{BB962C8B-B14F-4D97-AF65-F5344CB8AC3E}">
        <p14:creationId xmlns:p14="http://schemas.microsoft.com/office/powerpoint/2010/main" val="25970940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erson holding a chalkboard&#10;&#10;Description automatically generated">
            <a:extLst>
              <a:ext uri="{FF2B5EF4-FFF2-40B4-BE49-F238E27FC236}">
                <a16:creationId xmlns:a16="http://schemas.microsoft.com/office/drawing/2014/main" id="{4E7B4B4E-2EF5-786E-560B-89210D5DD66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16682"/>
          <a:stretch/>
        </p:blipFill>
        <p:spPr>
          <a:xfrm>
            <a:off x="20" y="1282"/>
            <a:ext cx="12191980" cy="6856718"/>
          </a:xfrm>
          <a:prstGeom prst="rect">
            <a:avLst/>
          </a:prstGeom>
        </p:spPr>
      </p:pic>
    </p:spTree>
    <p:extLst>
      <p:ext uri="{BB962C8B-B14F-4D97-AF65-F5344CB8AC3E}">
        <p14:creationId xmlns:p14="http://schemas.microsoft.com/office/powerpoint/2010/main" val="16238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Content Placeholder 4" descr="A person holding a sign&#10;&#10;Description automatically generated">
            <a:extLst>
              <a:ext uri="{FF2B5EF4-FFF2-40B4-BE49-F238E27FC236}">
                <a16:creationId xmlns:a16="http://schemas.microsoft.com/office/drawing/2014/main" id="{FB98CB47-A627-955B-EFDA-EEE86B30482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0877" b="8781"/>
          <a:stretch/>
        </p:blipFill>
        <p:spPr>
          <a:xfrm>
            <a:off x="20" y="1282"/>
            <a:ext cx="12191980" cy="6856718"/>
          </a:xfrm>
          <a:prstGeom prst="rect">
            <a:avLst/>
          </a:prstGeom>
        </p:spPr>
      </p:pic>
    </p:spTree>
    <p:extLst>
      <p:ext uri="{BB962C8B-B14F-4D97-AF65-F5344CB8AC3E}">
        <p14:creationId xmlns:p14="http://schemas.microsoft.com/office/powerpoint/2010/main" val="1903967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D009D6D5-DAC2-4A8B-A17A-E206B9012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DDD15E4C-E026-1871-B6B5-F9BB5D7DB2EA}"/>
              </a:ext>
            </a:extLst>
          </p:cNvPr>
          <p:cNvSpPr/>
          <p:nvPr/>
        </p:nvSpPr>
        <p:spPr>
          <a:xfrm>
            <a:off x="237699" y="-385502"/>
            <a:ext cx="5251316" cy="1807305"/>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400" b="1" cap="none" spc="0" dirty="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Respiratory system:</a:t>
            </a:r>
          </a:p>
        </p:txBody>
      </p:sp>
      <p:sp>
        <p:nvSpPr>
          <p:cNvPr id="3" name="Content Placeholder 2">
            <a:extLst>
              <a:ext uri="{FF2B5EF4-FFF2-40B4-BE49-F238E27FC236}">
                <a16:creationId xmlns:a16="http://schemas.microsoft.com/office/drawing/2014/main" id="{08A7F9AF-1469-FB14-6E8E-3B2F1CDBFDFA}"/>
              </a:ext>
            </a:extLst>
          </p:cNvPr>
          <p:cNvSpPr>
            <a:spLocks noGrp="1"/>
          </p:cNvSpPr>
          <p:nvPr>
            <p:ph idx="1"/>
          </p:nvPr>
        </p:nvSpPr>
        <p:spPr>
          <a:xfrm>
            <a:off x="183109" y="1603142"/>
            <a:ext cx="6138593" cy="5712057"/>
          </a:xfrm>
        </p:spPr>
        <p:txBody>
          <a:bodyPr vert="horz" lIns="91440" tIns="45720" rIns="91440" bIns="45720" rtlCol="0">
            <a:normAutofit/>
          </a:bodyPr>
          <a:lstStyle/>
          <a:p>
            <a:r>
              <a:rPr lang="en-US" sz="2000" dirty="0"/>
              <a:t> Oxygen is needed to live, every cell needs oxygen. </a:t>
            </a:r>
          </a:p>
          <a:p>
            <a:r>
              <a:rPr lang="en-US" sz="2000" dirty="0"/>
              <a:t>Air contains about </a:t>
            </a:r>
            <a:r>
              <a:rPr lang="en-US" sz="2000" b="1" dirty="0"/>
              <a:t>21%</a:t>
            </a:r>
            <a:r>
              <a:rPr lang="en-US" sz="2000" dirty="0"/>
              <a:t> </a:t>
            </a:r>
            <a:r>
              <a:rPr lang="en-US" sz="2000" b="1" dirty="0"/>
              <a:t>oxygen</a:t>
            </a:r>
            <a:r>
              <a:rPr lang="en-US" sz="2000" dirty="0"/>
              <a:t>. This meets the body’s needs under normal conditions.</a:t>
            </a:r>
          </a:p>
          <a:p>
            <a:r>
              <a:rPr lang="en-US" sz="2000" dirty="0"/>
              <a:t> The </a:t>
            </a:r>
            <a:r>
              <a:rPr lang="en-US" sz="2000" b="1" dirty="0"/>
              <a:t>respiratory</a:t>
            </a:r>
            <a:r>
              <a:rPr lang="en-US" sz="2000" dirty="0"/>
              <a:t> </a:t>
            </a:r>
            <a:r>
              <a:rPr lang="en-US" sz="2000" b="1" dirty="0"/>
              <a:t>system</a:t>
            </a:r>
            <a:r>
              <a:rPr lang="en-US" sz="2000" dirty="0"/>
              <a:t> (Fig. 7-19) brings oxygen into the lungs and removes carbon dioxide. </a:t>
            </a:r>
          </a:p>
          <a:p>
            <a:r>
              <a:rPr lang="en-US" sz="2000" b="1" dirty="0"/>
              <a:t>Respiration:</a:t>
            </a:r>
            <a:r>
              <a:rPr lang="en-US" sz="2000" dirty="0"/>
              <a:t> is the process of supplying the cells with oxygen and removing carbon dioxide from them. </a:t>
            </a:r>
          </a:p>
          <a:p>
            <a:r>
              <a:rPr lang="en-US" sz="2000" b="1" dirty="0"/>
              <a:t>Respiration</a:t>
            </a:r>
            <a:r>
              <a:rPr lang="en-US" sz="2000" dirty="0"/>
              <a:t> involves </a:t>
            </a:r>
            <a:r>
              <a:rPr lang="en-US" sz="2000" b="1" dirty="0"/>
              <a:t>inhalation</a:t>
            </a:r>
            <a:r>
              <a:rPr lang="en-US" sz="2000" dirty="0"/>
              <a:t> (</a:t>
            </a:r>
            <a:r>
              <a:rPr lang="en-US" sz="2000" b="1" dirty="0"/>
              <a:t>breathing</a:t>
            </a:r>
            <a:r>
              <a:rPr lang="en-US" sz="2000" dirty="0"/>
              <a:t> </a:t>
            </a:r>
            <a:r>
              <a:rPr lang="en-US" sz="2000" b="1" dirty="0"/>
              <a:t>in</a:t>
            </a:r>
            <a:r>
              <a:rPr lang="en-US" sz="2000" dirty="0"/>
              <a:t>) and exhalation (</a:t>
            </a:r>
            <a:r>
              <a:rPr lang="en-US" sz="2000" b="1" dirty="0"/>
              <a:t>breathing</a:t>
            </a:r>
            <a:r>
              <a:rPr lang="en-US" sz="2000" dirty="0"/>
              <a:t> </a:t>
            </a:r>
            <a:r>
              <a:rPr lang="en-US" sz="2000" b="1" dirty="0"/>
              <a:t>out</a:t>
            </a:r>
            <a:r>
              <a:rPr lang="en-US" sz="2000" dirty="0"/>
              <a:t>). </a:t>
            </a:r>
          </a:p>
          <a:p>
            <a:r>
              <a:rPr lang="en-US" sz="2000" dirty="0"/>
              <a:t>The terms </a:t>
            </a:r>
            <a:r>
              <a:rPr lang="en-US" sz="2000" b="1" dirty="0"/>
              <a:t>inspiration</a:t>
            </a:r>
            <a:r>
              <a:rPr lang="en-US" sz="2000" dirty="0"/>
              <a:t> (</a:t>
            </a:r>
            <a:r>
              <a:rPr lang="en-US" sz="2000" b="1" dirty="0"/>
              <a:t>breathing</a:t>
            </a:r>
            <a:r>
              <a:rPr lang="en-US" sz="2000" dirty="0"/>
              <a:t> </a:t>
            </a:r>
            <a:r>
              <a:rPr lang="en-US" sz="2000" b="1" dirty="0"/>
              <a:t>in</a:t>
            </a:r>
            <a:r>
              <a:rPr lang="en-US" sz="2000" dirty="0"/>
              <a:t>) and </a:t>
            </a:r>
            <a:r>
              <a:rPr lang="en-US" sz="2000" b="1" dirty="0"/>
              <a:t>expiration</a:t>
            </a:r>
            <a:r>
              <a:rPr lang="en-US" sz="2000" dirty="0"/>
              <a:t> (</a:t>
            </a:r>
            <a:r>
              <a:rPr lang="en-US" sz="2000" b="1" dirty="0"/>
              <a:t>breathing</a:t>
            </a:r>
            <a:r>
              <a:rPr lang="en-US" sz="2000" dirty="0"/>
              <a:t> </a:t>
            </a:r>
            <a:r>
              <a:rPr lang="en-US" sz="2000" b="1" dirty="0"/>
              <a:t>out</a:t>
            </a:r>
            <a:r>
              <a:rPr lang="en-US" sz="2000" dirty="0"/>
              <a:t>) also are used.</a:t>
            </a:r>
          </a:p>
        </p:txBody>
      </p:sp>
      <p:pic>
        <p:nvPicPr>
          <p:cNvPr id="6" name="Picture 5" descr="A diagram of a human body&#10;&#10;Description automatically generated">
            <a:extLst>
              <a:ext uri="{FF2B5EF4-FFF2-40B4-BE49-F238E27FC236}">
                <a16:creationId xmlns:a16="http://schemas.microsoft.com/office/drawing/2014/main" id="{2A3B8A96-B783-B21D-047A-C6A8CC92A050}"/>
              </a:ext>
            </a:extLst>
          </p:cNvPr>
          <p:cNvPicPr>
            <a:picLocks noChangeAspect="1"/>
          </p:cNvPicPr>
          <p:nvPr/>
        </p:nvPicPr>
        <p:blipFill rotWithShape="1">
          <a:blip r:embed="rId2">
            <a:extLst>
              <a:ext uri="{28A0092B-C50C-407E-A947-70E740481C1C}">
                <a14:useLocalDpi xmlns:a14="http://schemas.microsoft.com/office/drawing/2010/main" val="0"/>
              </a:ext>
            </a:extLst>
          </a:blip>
          <a:srcRect t="6691" r="2" b="1012"/>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685771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903F3B-6A42-37B4-F71A-B0F383166915}"/>
              </a:ext>
            </a:extLst>
          </p:cNvPr>
          <p:cNvSpPr>
            <a:spLocks noGrp="1"/>
          </p:cNvSpPr>
          <p:nvPr>
            <p:ph type="title"/>
          </p:nvPr>
        </p:nvSpPr>
        <p:spPr>
          <a:xfrm>
            <a:off x="0" y="-283144"/>
            <a:ext cx="10515600" cy="1325563"/>
          </a:xfrm>
        </p:spPr>
        <p:txBody>
          <a:bodyPr/>
          <a:lstStyle/>
          <a:p>
            <a:r>
              <a:rPr lang="en-US" b="1" dirty="0">
                <a:effectLst>
                  <a:outerShdw blurRad="38100" dist="38100" dir="2700000" algn="tl">
                    <a:srgbClr val="000000">
                      <a:alpha val="43137"/>
                    </a:srgbClr>
                  </a:outerShdw>
                </a:effectLst>
              </a:rPr>
              <a:t>Process of Respiration:</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01C625DB-5E20-236B-54EC-4C4632919EBE}"/>
              </a:ext>
            </a:extLst>
          </p:cNvPr>
          <p:cNvSpPr>
            <a:spLocks noGrp="1"/>
          </p:cNvSpPr>
          <p:nvPr>
            <p:ph idx="1"/>
          </p:nvPr>
        </p:nvSpPr>
        <p:spPr>
          <a:xfrm>
            <a:off x="148988" y="788394"/>
            <a:ext cx="10515600" cy="6069605"/>
          </a:xfrm>
        </p:spPr>
        <p:txBody>
          <a:bodyPr>
            <a:normAutofit fontScale="77500" lnSpcReduction="20000"/>
          </a:bodyPr>
          <a:lstStyle/>
          <a:p>
            <a:pPr marL="571500" indent="-571500">
              <a:buFont typeface="+mj-lt"/>
              <a:buAutoNum type="romanUcPeriod"/>
            </a:pPr>
            <a:r>
              <a:rPr lang="en-US" dirty="0"/>
              <a:t>Air enters the body through the nose.</a:t>
            </a:r>
          </a:p>
          <a:p>
            <a:pPr marL="571500" indent="-571500">
              <a:buFont typeface="+mj-lt"/>
              <a:buAutoNum type="romanUcPeriod"/>
            </a:pPr>
            <a:r>
              <a:rPr lang="en-US" dirty="0"/>
              <a:t>The air then passes into the pharynx (throat). It is a tube-shaped passageway for air and food.</a:t>
            </a:r>
          </a:p>
          <a:p>
            <a:pPr marL="571500" indent="-571500">
              <a:buFont typeface="+mj-lt"/>
              <a:buAutoNum type="romanUcPeriod"/>
            </a:pPr>
            <a:r>
              <a:rPr lang="en-US" dirty="0"/>
              <a:t>Air passes from the pharynx into the larynx (voice box). A piece of cartilage, the epiglottis, acts like a lid over the larynx.</a:t>
            </a:r>
          </a:p>
          <a:p>
            <a:pPr marL="571500" indent="-571500">
              <a:buFont typeface="+mj-lt"/>
              <a:buAutoNum type="romanUcPeriod"/>
            </a:pPr>
            <a:r>
              <a:rPr lang="en-US" dirty="0"/>
              <a:t>The epiglottis prevents food from entering the airway during swallowing.</a:t>
            </a:r>
          </a:p>
          <a:p>
            <a:pPr marL="571500" indent="-571500">
              <a:buFont typeface="+mj-lt"/>
              <a:buAutoNum type="romanUcPeriod"/>
            </a:pPr>
            <a:r>
              <a:rPr lang="en-US" dirty="0"/>
              <a:t>During inhalation the epiglottis lifts up to let air pass over the larynx. Air passes from the larynx into the trachea (windpipe).</a:t>
            </a:r>
          </a:p>
          <a:p>
            <a:pPr marL="571500" indent="-571500">
              <a:buFont typeface="+mj-lt"/>
              <a:buAutoNum type="romanUcPeriod"/>
            </a:pPr>
            <a:r>
              <a:rPr lang="en-US" dirty="0"/>
              <a:t>The trachea divides at its lower end into the right bronchus and the left bronchus.</a:t>
            </a:r>
          </a:p>
          <a:p>
            <a:pPr marL="571500" indent="-571500">
              <a:buFont typeface="+mj-lt"/>
              <a:buAutoNum type="romanUcPeriod"/>
            </a:pPr>
            <a:r>
              <a:rPr lang="en-US" dirty="0"/>
              <a:t>Each bronchus enters a lung.</a:t>
            </a:r>
          </a:p>
          <a:p>
            <a:pPr marL="571500" indent="-571500">
              <a:buFont typeface="+mj-lt"/>
              <a:buAutoNum type="romanUcPeriod"/>
            </a:pPr>
            <a:r>
              <a:rPr lang="en-US" dirty="0"/>
              <a:t>Upon entering the lungs, the bronchi divide many times into smaller branches called bronchioles.</a:t>
            </a:r>
          </a:p>
          <a:p>
            <a:pPr marL="571500" indent="-571500">
              <a:buFont typeface="+mj-lt"/>
              <a:buAutoNum type="romanUcPeriod"/>
            </a:pPr>
            <a:r>
              <a:rPr lang="en-US" dirty="0"/>
              <a:t>Eventually the bronchioles subdivide. They end up in tiny one-celled air sacs called alveoli.</a:t>
            </a:r>
          </a:p>
          <a:p>
            <a:pPr marL="571500" indent="-571500">
              <a:buFont typeface="+mj-lt"/>
              <a:buAutoNum type="romanUcPeriod"/>
            </a:pPr>
            <a:r>
              <a:rPr lang="en-US" dirty="0"/>
              <a:t>Plied by capillaries. Oxygen and carbon dioxide are exchanged between the alveoli and capillaries. </a:t>
            </a:r>
          </a:p>
          <a:p>
            <a:pPr marL="571500" indent="-571500">
              <a:buFont typeface="+mj-lt"/>
              <a:buAutoNum type="romanUcPeriod"/>
            </a:pPr>
            <a:r>
              <a:rPr lang="en-US" dirty="0"/>
              <a:t>Blood in the capillaries picks up oxygen from the alveoli.</a:t>
            </a:r>
          </a:p>
          <a:p>
            <a:pPr marL="571500" indent="-571500">
              <a:buFont typeface="+mj-lt"/>
              <a:buAutoNum type="romanUcPeriod"/>
            </a:pPr>
            <a:r>
              <a:rPr lang="en-US" dirty="0"/>
              <a:t>Then the blood is returned to the left side of the heart and pumped to the rest of the body. Alveoli pick up carbon dioxide from the capillaries for exhalation.</a:t>
            </a:r>
            <a:endParaRPr lang="ar-SA" dirty="0"/>
          </a:p>
        </p:txBody>
      </p:sp>
    </p:spTree>
    <p:extLst>
      <p:ext uri="{BB962C8B-B14F-4D97-AF65-F5344CB8AC3E}">
        <p14:creationId xmlns:p14="http://schemas.microsoft.com/office/powerpoint/2010/main" val="4262981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3A427-CA0B-1996-DB4A-82F9D7E7103D}"/>
              </a:ext>
            </a:extLst>
          </p:cNvPr>
          <p:cNvSpPr>
            <a:spLocks noGrp="1"/>
          </p:cNvSpPr>
          <p:nvPr>
            <p:ph type="title"/>
          </p:nvPr>
        </p:nvSpPr>
        <p:spPr>
          <a:xfrm>
            <a:off x="-48904" y="75063"/>
            <a:ext cx="10515600" cy="1325563"/>
          </a:xfrm>
        </p:spPr>
        <p:txBody>
          <a:bodyPr/>
          <a:lstStyle/>
          <a:p>
            <a:r>
              <a:rPr lang="en-US" b="1" dirty="0">
                <a:effectLst>
                  <a:outerShdw blurRad="38100" dist="38100" dir="2700000" algn="tl">
                    <a:srgbClr val="000000">
                      <a:alpha val="43137"/>
                    </a:srgbClr>
                  </a:outerShdw>
                </a:effectLst>
              </a:rPr>
              <a:t>Structure of the lungs:</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807B018-FC41-7E24-E0CC-C8D3E8BADD75}"/>
              </a:ext>
            </a:extLst>
          </p:cNvPr>
          <p:cNvSpPr>
            <a:spLocks noGrp="1"/>
          </p:cNvSpPr>
          <p:nvPr>
            <p:ph idx="1"/>
          </p:nvPr>
        </p:nvSpPr>
        <p:spPr>
          <a:xfrm>
            <a:off x="93260" y="1293363"/>
            <a:ext cx="11260540" cy="5489574"/>
          </a:xfrm>
        </p:spPr>
        <p:txBody>
          <a:bodyPr>
            <a:normAutofit fontScale="92500" lnSpcReduction="10000"/>
          </a:bodyPr>
          <a:lstStyle/>
          <a:p>
            <a:pPr>
              <a:buFont typeface="Wingdings" panose="05000000000000000000" pitchFamily="2" charset="2"/>
              <a:buChar char="q"/>
            </a:pPr>
            <a:r>
              <a:rPr lang="en-US" dirty="0"/>
              <a:t> The lungs are spongy tissues.</a:t>
            </a:r>
          </a:p>
          <a:p>
            <a:pPr>
              <a:buFont typeface="Wingdings" panose="05000000000000000000" pitchFamily="2" charset="2"/>
              <a:buChar char="q"/>
            </a:pPr>
            <a:r>
              <a:rPr lang="en-US" dirty="0"/>
              <a:t>They are filled with alveoli, blood vessels, and nerves.</a:t>
            </a:r>
          </a:p>
          <a:p>
            <a:pPr>
              <a:buFont typeface="Wingdings" panose="05000000000000000000" pitchFamily="2" charset="2"/>
              <a:buChar char="q"/>
            </a:pPr>
            <a:r>
              <a:rPr lang="en-US" dirty="0"/>
              <a:t>Each lung is divided into lobes.</a:t>
            </a:r>
          </a:p>
          <a:p>
            <a:pPr>
              <a:buFont typeface="Wingdings" panose="05000000000000000000" pitchFamily="2" charset="2"/>
              <a:buChar char="q"/>
            </a:pPr>
            <a:r>
              <a:rPr lang="en-US" dirty="0"/>
              <a:t>The right lung has 3 lobes; the left lung has 2.</a:t>
            </a:r>
          </a:p>
          <a:p>
            <a:pPr>
              <a:buFont typeface="Wingdings" panose="05000000000000000000" pitchFamily="2" charset="2"/>
              <a:buChar char="q"/>
            </a:pPr>
            <a:r>
              <a:rPr lang="en-US" dirty="0"/>
              <a:t>The lungs are separated from the abdominal cavity by a muscle called the diaphragm.</a:t>
            </a:r>
          </a:p>
          <a:p>
            <a:pPr>
              <a:buFont typeface="Wingdings" panose="05000000000000000000" pitchFamily="2" charset="2"/>
              <a:buChar char="q"/>
            </a:pPr>
            <a:r>
              <a:rPr lang="en-US" dirty="0"/>
              <a:t>Each lung is covered by a 2-layered sac called the pleura.</a:t>
            </a:r>
          </a:p>
          <a:p>
            <a:pPr>
              <a:buFont typeface="Wingdings" panose="05000000000000000000" pitchFamily="2" charset="2"/>
              <a:buChar char="q"/>
            </a:pPr>
            <a:r>
              <a:rPr lang="en-US" dirty="0"/>
              <a:t>One layer is attached to the lung and the other to the chest wall.</a:t>
            </a:r>
          </a:p>
          <a:p>
            <a:pPr>
              <a:buFont typeface="Wingdings" panose="05000000000000000000" pitchFamily="2" charset="2"/>
              <a:buChar char="q"/>
            </a:pPr>
            <a:r>
              <a:rPr lang="en-US" dirty="0"/>
              <a:t>The pleura secretes a very thin fluid that fills the space between the layers.</a:t>
            </a:r>
          </a:p>
          <a:p>
            <a:pPr>
              <a:buFont typeface="Wingdings" panose="05000000000000000000" pitchFamily="2" charset="2"/>
              <a:buChar char="q"/>
            </a:pPr>
            <a:r>
              <a:rPr lang="en-US" dirty="0"/>
              <a:t>The fluid prevents the layers from rubbing together during inhalation and exhalation</a:t>
            </a:r>
          </a:p>
          <a:p>
            <a:pPr>
              <a:buFont typeface="Wingdings" panose="05000000000000000000" pitchFamily="2" charset="2"/>
              <a:buChar char="q"/>
            </a:pPr>
            <a:r>
              <a:rPr lang="en-US" dirty="0"/>
              <a:t> A bony framework made up of the ribs, sternum, and vertebrae protects the lungs.</a:t>
            </a:r>
            <a:endParaRPr lang="ar-SA" dirty="0"/>
          </a:p>
        </p:txBody>
      </p:sp>
    </p:spTree>
    <p:extLst>
      <p:ext uri="{BB962C8B-B14F-4D97-AF65-F5344CB8AC3E}">
        <p14:creationId xmlns:p14="http://schemas.microsoft.com/office/powerpoint/2010/main" val="2772096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8B3A2D1A-45FC-4F95-B150-1C13EF2F6D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3768FD5-DD7A-43C7-8DEA-1F5DB3CB5B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105B3A-81C1-580D-ED99-999023D749BF}"/>
              </a:ext>
            </a:extLst>
          </p:cNvPr>
          <p:cNvSpPr>
            <a:spLocks noGrp="1"/>
          </p:cNvSpPr>
          <p:nvPr>
            <p:ph type="title"/>
          </p:nvPr>
        </p:nvSpPr>
        <p:spPr>
          <a:xfrm>
            <a:off x="976746" y="3703975"/>
            <a:ext cx="4337858" cy="2398713"/>
          </a:xfrm>
        </p:spPr>
        <p:txBody>
          <a:bodyPr>
            <a:normAutofit/>
          </a:bodyPr>
          <a:lstStyle/>
          <a:p>
            <a:pPr algn="ctr"/>
            <a:r>
              <a:rPr lang="en-US" sz="4000" b="1" cap="none" spc="0" dirty="0">
                <a:ln w="9525">
                  <a:solidFill>
                    <a:schemeClr val="bg1"/>
                  </a:solidFill>
                  <a:prstDash val="solid"/>
                </a:ln>
                <a:effectLst>
                  <a:outerShdw blurRad="12700" dist="38100" dir="2700000" algn="tl" rotWithShape="0">
                    <a:schemeClr val="bg1">
                      <a:lumMod val="50000"/>
                    </a:schemeClr>
                  </a:outerShdw>
                </a:effectLst>
                <a:latin typeface="+mj-lt"/>
                <a:ea typeface="+mj-ea"/>
                <a:cs typeface="+mj-cs"/>
              </a:rPr>
              <a:t>Respiratory System Disorders:</a:t>
            </a:r>
            <a:endParaRPr lang="ar-SA" sz="4000" dirty="0"/>
          </a:p>
        </p:txBody>
      </p:sp>
      <p:pic>
        <p:nvPicPr>
          <p:cNvPr id="5" name="Picture 4" descr="A person holding his chest&#10;&#10;Description automatically generated">
            <a:extLst>
              <a:ext uri="{FF2B5EF4-FFF2-40B4-BE49-F238E27FC236}">
                <a16:creationId xmlns:a16="http://schemas.microsoft.com/office/drawing/2014/main" id="{0B2C7D6E-2A3E-458A-6767-B9595FB0622A}"/>
              </a:ext>
            </a:extLst>
          </p:cNvPr>
          <p:cNvPicPr>
            <a:picLocks noChangeAspect="1"/>
          </p:cNvPicPr>
          <p:nvPr/>
        </p:nvPicPr>
        <p:blipFill rotWithShape="1">
          <a:blip r:embed="rId2">
            <a:extLst>
              <a:ext uri="{28A0092B-C50C-407E-A947-70E740481C1C}">
                <a14:useLocalDpi xmlns:a14="http://schemas.microsoft.com/office/drawing/2010/main" val="0"/>
              </a:ext>
            </a:extLst>
          </a:blip>
          <a:srcRect t="30301" b="13765"/>
          <a:stretch/>
        </p:blipFill>
        <p:spPr>
          <a:xfrm>
            <a:off x="2" y="10"/>
            <a:ext cx="12191999" cy="3154014"/>
          </a:xfrm>
          <a:custGeom>
            <a:avLst/>
            <a:gdLst/>
            <a:ahLst/>
            <a:cxnLst/>
            <a:rect l="l" t="t" r="r" b="b"/>
            <a:pathLst>
              <a:path w="12191999" h="3428999">
                <a:moveTo>
                  <a:pt x="0" y="0"/>
                </a:moveTo>
                <a:lnTo>
                  <a:pt x="12191999" y="0"/>
                </a:lnTo>
                <a:lnTo>
                  <a:pt x="12191999" y="920893"/>
                </a:lnTo>
                <a:lnTo>
                  <a:pt x="12191999" y="1514929"/>
                </a:lnTo>
                <a:lnTo>
                  <a:pt x="12191999" y="3130902"/>
                </a:lnTo>
                <a:lnTo>
                  <a:pt x="12188051" y="3131476"/>
                </a:lnTo>
                <a:cubicBezTo>
                  <a:pt x="12153000" y="3135813"/>
                  <a:pt x="12133655" y="3136025"/>
                  <a:pt x="12112012" y="3138906"/>
                </a:cubicBezTo>
                <a:cubicBezTo>
                  <a:pt x="12076970" y="3145595"/>
                  <a:pt x="12039899" y="3160769"/>
                  <a:pt x="12018752" y="3165642"/>
                </a:cubicBezTo>
                <a:lnTo>
                  <a:pt x="11985122" y="3168147"/>
                </a:lnTo>
                <a:lnTo>
                  <a:pt x="11986344" y="3172878"/>
                </a:lnTo>
                <a:lnTo>
                  <a:pt x="11973852" y="3173226"/>
                </a:lnTo>
                <a:lnTo>
                  <a:pt x="11945968" y="3173341"/>
                </a:lnTo>
                <a:cubicBezTo>
                  <a:pt x="11928568" y="3174057"/>
                  <a:pt x="11880184" y="3172923"/>
                  <a:pt x="11862470" y="3174654"/>
                </a:cubicBezTo>
                <a:cubicBezTo>
                  <a:pt x="11857360" y="3179700"/>
                  <a:pt x="11849473" y="3182451"/>
                  <a:pt x="11839688" y="3183726"/>
                </a:cubicBezTo>
                <a:lnTo>
                  <a:pt x="11818138" y="3183868"/>
                </a:lnTo>
                <a:lnTo>
                  <a:pt x="11693161" y="3196027"/>
                </a:lnTo>
                <a:lnTo>
                  <a:pt x="11675978" y="3196936"/>
                </a:lnTo>
                <a:lnTo>
                  <a:pt x="11666672" y="3201013"/>
                </a:lnTo>
                <a:cubicBezTo>
                  <a:pt x="11659568" y="3201827"/>
                  <a:pt x="11639160" y="3201301"/>
                  <a:pt x="11633348" y="3201823"/>
                </a:cubicBezTo>
                <a:lnTo>
                  <a:pt x="11631806" y="3204144"/>
                </a:lnTo>
                <a:cubicBezTo>
                  <a:pt x="11613292" y="3207852"/>
                  <a:pt x="11543654" y="3220200"/>
                  <a:pt x="11522270" y="3224070"/>
                </a:cubicBezTo>
                <a:cubicBezTo>
                  <a:pt x="11517998" y="3220503"/>
                  <a:pt x="11508432" y="3226137"/>
                  <a:pt x="11503503" y="3227361"/>
                </a:cubicBezTo>
                <a:cubicBezTo>
                  <a:pt x="11502740" y="3224959"/>
                  <a:pt x="11490808" y="3224226"/>
                  <a:pt x="11487288" y="3226364"/>
                </a:cubicBezTo>
                <a:cubicBezTo>
                  <a:pt x="11403406" y="3238085"/>
                  <a:pt x="11445394" y="3213864"/>
                  <a:pt x="11397514" y="3229209"/>
                </a:cubicBezTo>
                <a:cubicBezTo>
                  <a:pt x="11389044" y="3230225"/>
                  <a:pt x="11382180" y="3229256"/>
                  <a:pt x="11376160" y="3227461"/>
                </a:cubicBezTo>
                <a:lnTo>
                  <a:pt x="11367180" y="3223774"/>
                </a:lnTo>
                <a:lnTo>
                  <a:pt x="11332420" y="3230742"/>
                </a:lnTo>
                <a:cubicBezTo>
                  <a:pt x="11315298" y="3233171"/>
                  <a:pt x="11297277" y="3234781"/>
                  <a:pt x="11278786" y="3235517"/>
                </a:cubicBezTo>
                <a:cubicBezTo>
                  <a:pt x="11274637" y="3230607"/>
                  <a:pt x="11260123" y="3237582"/>
                  <a:pt x="11253295" y="3238964"/>
                </a:cubicBezTo>
                <a:cubicBezTo>
                  <a:pt x="11253224" y="3235757"/>
                  <a:pt x="11238096" y="3234220"/>
                  <a:pt x="11232727" y="3236871"/>
                </a:cubicBezTo>
                <a:cubicBezTo>
                  <a:pt x="11119903" y="3248332"/>
                  <a:pt x="11183388" y="3218382"/>
                  <a:pt x="11115682" y="3236341"/>
                </a:cubicBezTo>
                <a:cubicBezTo>
                  <a:pt x="11104356" y="3237278"/>
                  <a:pt x="11095858" y="3235671"/>
                  <a:pt x="11088768" y="3233017"/>
                </a:cubicBezTo>
                <a:lnTo>
                  <a:pt x="11076012" y="3226390"/>
                </a:lnTo>
                <a:lnTo>
                  <a:pt x="11066016" y="3228753"/>
                </a:lnTo>
                <a:cubicBezTo>
                  <a:pt x="11028292" y="3228939"/>
                  <a:pt x="11017169" y="3222147"/>
                  <a:pt x="10995221" y="3228989"/>
                </a:cubicBezTo>
                <a:cubicBezTo>
                  <a:pt x="10962786" y="3214768"/>
                  <a:pt x="10973708" y="3227571"/>
                  <a:pt x="10949038" y="3229747"/>
                </a:cubicBezTo>
                <a:cubicBezTo>
                  <a:pt x="10929576" y="3232582"/>
                  <a:pt x="10965306" y="3238039"/>
                  <a:pt x="10946231" y="3238844"/>
                </a:cubicBezTo>
                <a:cubicBezTo>
                  <a:pt x="10925596" y="3235173"/>
                  <a:pt x="10926566" y="3246575"/>
                  <a:pt x="10905107" y="3242085"/>
                </a:cubicBezTo>
                <a:cubicBezTo>
                  <a:pt x="10910320" y="3233495"/>
                  <a:pt x="10862761" y="3243750"/>
                  <a:pt x="10861282" y="3236246"/>
                </a:cubicBezTo>
                <a:cubicBezTo>
                  <a:pt x="10843055" y="3246977"/>
                  <a:pt x="10833897" y="3233757"/>
                  <a:pt x="10809627" y="3237064"/>
                </a:cubicBezTo>
                <a:cubicBezTo>
                  <a:pt x="10798198" y="3241124"/>
                  <a:pt x="10789952" y="3241821"/>
                  <a:pt x="10778718" y="3237455"/>
                </a:cubicBezTo>
                <a:cubicBezTo>
                  <a:pt x="10726069" y="3257219"/>
                  <a:pt x="10746866" y="3238339"/>
                  <a:pt x="10697595" y="3245939"/>
                </a:cubicBezTo>
                <a:cubicBezTo>
                  <a:pt x="10655146" y="3253933"/>
                  <a:pt x="10607026" y="3259119"/>
                  <a:pt x="10565970" y="3278201"/>
                </a:cubicBezTo>
                <a:cubicBezTo>
                  <a:pt x="10558434" y="3283608"/>
                  <a:pt x="10539930" y="3285654"/>
                  <a:pt x="10524645" y="3282773"/>
                </a:cubicBezTo>
                <a:cubicBezTo>
                  <a:pt x="10522018" y="3282276"/>
                  <a:pt x="10519582" y="3281649"/>
                  <a:pt x="10517421" y="3280913"/>
                </a:cubicBezTo>
                <a:cubicBezTo>
                  <a:pt x="10481928" y="3283832"/>
                  <a:pt x="10352108" y="3296870"/>
                  <a:pt x="10311683" y="3300288"/>
                </a:cubicBezTo>
                <a:cubicBezTo>
                  <a:pt x="10308410" y="3293342"/>
                  <a:pt x="10287968" y="3305875"/>
                  <a:pt x="10274873" y="3301423"/>
                </a:cubicBezTo>
                <a:cubicBezTo>
                  <a:pt x="10265494" y="3297516"/>
                  <a:pt x="10257104" y="3300407"/>
                  <a:pt x="10247307" y="3300714"/>
                </a:cubicBezTo>
                <a:cubicBezTo>
                  <a:pt x="10234401" y="3297643"/>
                  <a:pt x="10192308" y="3303190"/>
                  <a:pt x="10181334" y="3307168"/>
                </a:cubicBezTo>
                <a:cubicBezTo>
                  <a:pt x="10155109" y="3320992"/>
                  <a:pt x="10095518" y="3310726"/>
                  <a:pt x="10073729" y="3321318"/>
                </a:cubicBezTo>
                <a:cubicBezTo>
                  <a:pt x="10065823" y="3322872"/>
                  <a:pt x="10058087" y="3323501"/>
                  <a:pt x="10050495" y="3323554"/>
                </a:cubicBezTo>
                <a:lnTo>
                  <a:pt x="10029247" y="3322387"/>
                </a:lnTo>
                <a:lnTo>
                  <a:pt x="10023206" y="3319426"/>
                </a:lnTo>
                <a:lnTo>
                  <a:pt x="10010221" y="3320159"/>
                </a:lnTo>
                <a:lnTo>
                  <a:pt x="10006500" y="3319709"/>
                </a:lnTo>
                <a:cubicBezTo>
                  <a:pt x="9999392" y="3318836"/>
                  <a:pt x="9992376" y="3318075"/>
                  <a:pt x="9985433" y="3317775"/>
                </a:cubicBezTo>
                <a:cubicBezTo>
                  <a:pt x="9994564" y="3332623"/>
                  <a:pt x="9927872" y="3317665"/>
                  <a:pt x="9947096" y="3329673"/>
                </a:cubicBezTo>
                <a:cubicBezTo>
                  <a:pt x="9910530" y="3330603"/>
                  <a:pt x="9938422" y="3341787"/>
                  <a:pt x="9894468" y="3331125"/>
                </a:cubicBezTo>
                <a:cubicBezTo>
                  <a:pt x="9837697" y="3343266"/>
                  <a:pt x="9748207" y="3338748"/>
                  <a:pt x="9703741" y="3357170"/>
                </a:cubicBezTo>
                <a:cubicBezTo>
                  <a:pt x="9709264" y="3350136"/>
                  <a:pt x="9685337" y="3344679"/>
                  <a:pt x="9668763" y="3348169"/>
                </a:cubicBezTo>
                <a:cubicBezTo>
                  <a:pt x="9688139" y="3320571"/>
                  <a:pt x="9603232" y="3373038"/>
                  <a:pt x="9588644" y="3354205"/>
                </a:cubicBezTo>
                <a:cubicBezTo>
                  <a:pt x="9587925" y="3371689"/>
                  <a:pt x="9513642" y="3401336"/>
                  <a:pt x="9478680" y="3386990"/>
                </a:cubicBezTo>
                <a:cubicBezTo>
                  <a:pt x="9425416" y="3390492"/>
                  <a:pt x="9387699" y="3404944"/>
                  <a:pt x="9331856" y="3399166"/>
                </a:cubicBezTo>
                <a:cubicBezTo>
                  <a:pt x="9330123" y="3401505"/>
                  <a:pt x="9327283" y="3403463"/>
                  <a:pt x="9323679" y="3405145"/>
                </a:cubicBezTo>
                <a:lnTo>
                  <a:pt x="9311620" y="3409223"/>
                </a:lnTo>
                <a:lnTo>
                  <a:pt x="9309289" y="3408926"/>
                </a:lnTo>
                <a:cubicBezTo>
                  <a:pt x="9300131" y="3408873"/>
                  <a:pt x="9295442" y="3409859"/>
                  <a:pt x="9292731" y="3411301"/>
                </a:cubicBezTo>
                <a:lnTo>
                  <a:pt x="9290814" y="3413412"/>
                </a:lnTo>
                <a:lnTo>
                  <a:pt x="9279990" y="3415541"/>
                </a:lnTo>
                <a:lnTo>
                  <a:pt x="9260104" y="3421077"/>
                </a:lnTo>
                <a:lnTo>
                  <a:pt x="9255034" y="3420853"/>
                </a:lnTo>
                <a:lnTo>
                  <a:pt x="9222941" y="3427242"/>
                </a:lnTo>
                <a:lnTo>
                  <a:pt x="9221858" y="3426731"/>
                </a:lnTo>
                <a:cubicBezTo>
                  <a:pt x="9218700" y="3425733"/>
                  <a:pt x="9214983" y="3425271"/>
                  <a:pt x="9210014" y="3425917"/>
                </a:cubicBezTo>
                <a:cubicBezTo>
                  <a:pt x="9208256" y="3416158"/>
                  <a:pt x="9203342" y="3422957"/>
                  <a:pt x="9188839" y="3425728"/>
                </a:cubicBezTo>
                <a:cubicBezTo>
                  <a:pt x="9182870" y="3411188"/>
                  <a:pt x="9147335" y="3424352"/>
                  <a:pt x="9132080" y="3417886"/>
                </a:cubicBezTo>
                <a:cubicBezTo>
                  <a:pt x="9121557" y="3420249"/>
                  <a:pt x="9110321" y="3422482"/>
                  <a:pt x="9098549" y="3424480"/>
                </a:cubicBezTo>
                <a:lnTo>
                  <a:pt x="9003970" y="3425484"/>
                </a:lnTo>
                <a:lnTo>
                  <a:pt x="8904921" y="3413774"/>
                </a:lnTo>
                <a:cubicBezTo>
                  <a:pt x="8868284" y="3413519"/>
                  <a:pt x="8836559" y="3409171"/>
                  <a:pt x="8805551" y="3412237"/>
                </a:cubicBezTo>
                <a:cubicBezTo>
                  <a:pt x="8792955" y="3408854"/>
                  <a:pt x="8781083" y="3407488"/>
                  <a:pt x="8769572" y="3412551"/>
                </a:cubicBezTo>
                <a:cubicBezTo>
                  <a:pt x="8735382" y="3410862"/>
                  <a:pt x="8727105" y="3403632"/>
                  <a:pt x="8705440" y="3409271"/>
                </a:cubicBezTo>
                <a:cubicBezTo>
                  <a:pt x="8686231" y="3397576"/>
                  <a:pt x="8685094" y="3402040"/>
                  <a:pt x="8676067" y="3405389"/>
                </a:cubicBezTo>
                <a:lnTo>
                  <a:pt x="8674779" y="3405628"/>
                </a:lnTo>
                <a:lnTo>
                  <a:pt x="8672154" y="3403956"/>
                </a:lnTo>
                <a:lnTo>
                  <a:pt x="8666720" y="3403182"/>
                </a:lnTo>
                <a:lnTo>
                  <a:pt x="8651886" y="3403680"/>
                </a:lnTo>
                <a:lnTo>
                  <a:pt x="8646307" y="3404298"/>
                </a:lnTo>
                <a:cubicBezTo>
                  <a:pt x="8642465" y="3404565"/>
                  <a:pt x="8639912" y="3404534"/>
                  <a:pt x="8638145" y="3404287"/>
                </a:cubicBezTo>
                <a:lnTo>
                  <a:pt x="8637941" y="3404149"/>
                </a:lnTo>
                <a:lnTo>
                  <a:pt x="8630296" y="3404406"/>
                </a:lnTo>
                <a:cubicBezTo>
                  <a:pt x="8617394" y="3405155"/>
                  <a:pt x="8604838" y="3406180"/>
                  <a:pt x="8592887" y="3407398"/>
                </a:cubicBezTo>
                <a:cubicBezTo>
                  <a:pt x="8582781" y="3399722"/>
                  <a:pt x="8538622" y="3408789"/>
                  <a:pt x="8543455" y="3394319"/>
                </a:cubicBezTo>
                <a:cubicBezTo>
                  <a:pt x="8527334" y="3395534"/>
                  <a:pt x="8517583" y="3401542"/>
                  <a:pt x="8523012" y="3392051"/>
                </a:cubicBezTo>
                <a:cubicBezTo>
                  <a:pt x="8517705" y="3392178"/>
                  <a:pt x="8514435" y="3391372"/>
                  <a:pt x="8512093" y="3390108"/>
                </a:cubicBezTo>
                <a:lnTo>
                  <a:pt x="8511416" y="3389513"/>
                </a:lnTo>
                <a:lnTo>
                  <a:pt x="8475551" y="3392450"/>
                </a:lnTo>
                <a:lnTo>
                  <a:pt x="8470789" y="3391736"/>
                </a:lnTo>
                <a:lnTo>
                  <a:pt x="8447414" y="3395064"/>
                </a:lnTo>
                <a:lnTo>
                  <a:pt x="8435335" y="3396028"/>
                </a:lnTo>
                <a:lnTo>
                  <a:pt x="8431923" y="3397855"/>
                </a:lnTo>
                <a:cubicBezTo>
                  <a:pt x="8428239" y="3398965"/>
                  <a:pt x="8422959" y="3399444"/>
                  <a:pt x="8414099" y="3398491"/>
                </a:cubicBezTo>
                <a:lnTo>
                  <a:pt x="8412049" y="3397978"/>
                </a:lnTo>
                <a:lnTo>
                  <a:pt x="8397349" y="3400683"/>
                </a:lnTo>
                <a:cubicBezTo>
                  <a:pt x="8392615" y="3401933"/>
                  <a:pt x="8388424" y="3403524"/>
                  <a:pt x="8385030" y="3405585"/>
                </a:cubicBezTo>
                <a:cubicBezTo>
                  <a:pt x="8334977" y="3394568"/>
                  <a:pt x="8287750" y="3404648"/>
                  <a:pt x="8233422" y="3402742"/>
                </a:cubicBezTo>
                <a:cubicBezTo>
                  <a:pt x="8209936" y="3385601"/>
                  <a:pt x="8116056" y="3406588"/>
                  <a:pt x="8102569" y="3423208"/>
                </a:cubicBezTo>
                <a:cubicBezTo>
                  <a:pt x="8102264" y="3408645"/>
                  <a:pt x="8034186" y="3428475"/>
                  <a:pt x="8016625" y="3428989"/>
                </a:cubicBezTo>
                <a:cubicBezTo>
                  <a:pt x="8010771" y="3429161"/>
                  <a:pt x="8010530" y="3427186"/>
                  <a:pt x="8020284" y="3421076"/>
                </a:cubicBezTo>
                <a:cubicBezTo>
                  <a:pt x="8001623" y="3422777"/>
                  <a:pt x="7982361" y="3415208"/>
                  <a:pt x="7992871" y="3409037"/>
                </a:cubicBezTo>
                <a:cubicBezTo>
                  <a:pt x="7936181" y="3422244"/>
                  <a:pt x="7852511" y="3409112"/>
                  <a:pt x="7788452" y="3415110"/>
                </a:cubicBezTo>
                <a:cubicBezTo>
                  <a:pt x="7753529" y="3400598"/>
                  <a:pt x="7772461" y="3414025"/>
                  <a:pt x="7736237" y="3411311"/>
                </a:cubicBezTo>
                <a:cubicBezTo>
                  <a:pt x="7746145" y="3424670"/>
                  <a:pt x="7692261" y="3403816"/>
                  <a:pt x="7690279" y="3418893"/>
                </a:cubicBezTo>
                <a:cubicBezTo>
                  <a:pt x="7683750" y="3417921"/>
                  <a:pt x="7677487" y="3416505"/>
                  <a:pt x="7671219" y="3414970"/>
                </a:cubicBezTo>
                <a:lnTo>
                  <a:pt x="7667928" y="3414173"/>
                </a:lnTo>
                <a:lnTo>
                  <a:pt x="7654774" y="3413595"/>
                </a:lnTo>
                <a:lnTo>
                  <a:pt x="7651067" y="3410171"/>
                </a:lnTo>
                <a:lnTo>
                  <a:pt x="7631267" y="3406963"/>
                </a:lnTo>
                <a:cubicBezTo>
                  <a:pt x="7623851" y="3406267"/>
                  <a:pt x="7615871" y="3406106"/>
                  <a:pt x="7607053" y="3406809"/>
                </a:cubicBezTo>
                <a:cubicBezTo>
                  <a:pt x="7585359" y="3412784"/>
                  <a:pt x="7551579" y="3405461"/>
                  <a:pt x="7521027" y="3405904"/>
                </a:cubicBezTo>
                <a:lnTo>
                  <a:pt x="7506997" y="3407754"/>
                </a:lnTo>
                <a:lnTo>
                  <a:pt x="7461204" y="3404669"/>
                </a:lnTo>
                <a:cubicBezTo>
                  <a:pt x="7448169" y="3404071"/>
                  <a:pt x="7434640" y="3403756"/>
                  <a:pt x="7420396" y="3403975"/>
                </a:cubicBezTo>
                <a:lnTo>
                  <a:pt x="7393955" y="3405447"/>
                </a:lnTo>
                <a:lnTo>
                  <a:pt x="7387024" y="3404227"/>
                </a:lnTo>
                <a:cubicBezTo>
                  <a:pt x="7374952" y="3404363"/>
                  <a:pt x="7358975" y="3408656"/>
                  <a:pt x="7360398" y="3403441"/>
                </a:cubicBezTo>
                <a:lnTo>
                  <a:pt x="7346837" y="3405249"/>
                </a:lnTo>
                <a:lnTo>
                  <a:pt x="7333451" y="3401087"/>
                </a:lnTo>
                <a:cubicBezTo>
                  <a:pt x="7331985" y="3400120"/>
                  <a:pt x="7330882" y="3399091"/>
                  <a:pt x="7330179" y="3398037"/>
                </a:cubicBezTo>
                <a:lnTo>
                  <a:pt x="7311232" y="3399406"/>
                </a:lnTo>
                <a:lnTo>
                  <a:pt x="7295699" y="3396426"/>
                </a:lnTo>
                <a:lnTo>
                  <a:pt x="7282158" y="3398374"/>
                </a:lnTo>
                <a:lnTo>
                  <a:pt x="7276538" y="3397935"/>
                </a:lnTo>
                <a:lnTo>
                  <a:pt x="7262569" y="3396460"/>
                </a:lnTo>
                <a:cubicBezTo>
                  <a:pt x="7255407" y="3395426"/>
                  <a:pt x="7247392" y="3394180"/>
                  <a:pt x="7238468" y="3393183"/>
                </a:cubicBezTo>
                <a:lnTo>
                  <a:pt x="7230949" y="3392727"/>
                </a:lnTo>
                <a:lnTo>
                  <a:pt x="7214580" y="3387715"/>
                </a:lnTo>
                <a:cubicBezTo>
                  <a:pt x="7202670" y="3383926"/>
                  <a:pt x="7193296" y="3381373"/>
                  <a:pt x="7182893" y="3383429"/>
                </a:cubicBezTo>
                <a:cubicBezTo>
                  <a:pt x="7165160" y="3378534"/>
                  <a:pt x="7152772" y="3364815"/>
                  <a:pt x="7127104" y="3368475"/>
                </a:cubicBezTo>
                <a:cubicBezTo>
                  <a:pt x="7134894" y="3362260"/>
                  <a:pt x="7098599" y="3367723"/>
                  <a:pt x="7094311" y="3361339"/>
                </a:cubicBezTo>
                <a:cubicBezTo>
                  <a:pt x="7092331" y="3356198"/>
                  <a:pt x="7080860" y="3356657"/>
                  <a:pt x="7072124" y="3354762"/>
                </a:cubicBezTo>
                <a:cubicBezTo>
                  <a:pt x="7065898" y="3349511"/>
                  <a:pt x="7021942" y="3344717"/>
                  <a:pt x="7006638" y="3345473"/>
                </a:cubicBezTo>
                <a:cubicBezTo>
                  <a:pt x="6963504" y="3350697"/>
                  <a:pt x="6928807" y="3329559"/>
                  <a:pt x="6894320" y="3333192"/>
                </a:cubicBezTo>
                <a:cubicBezTo>
                  <a:pt x="6885290" y="3332697"/>
                  <a:pt x="6877803" y="3331507"/>
                  <a:pt x="6871318" y="3329892"/>
                </a:cubicBezTo>
                <a:lnTo>
                  <a:pt x="6855157" y="3324330"/>
                </a:lnTo>
                <a:cubicBezTo>
                  <a:pt x="6854956" y="3323109"/>
                  <a:pt x="6854755" y="3321887"/>
                  <a:pt x="6854555" y="3320665"/>
                </a:cubicBezTo>
                <a:lnTo>
                  <a:pt x="6842483" y="3318413"/>
                </a:lnTo>
                <a:lnTo>
                  <a:pt x="6840027" y="3317245"/>
                </a:lnTo>
                <a:cubicBezTo>
                  <a:pt x="6835354" y="3315001"/>
                  <a:pt x="6830588" y="3312868"/>
                  <a:pt x="6825185" y="3311114"/>
                </a:cubicBezTo>
                <a:cubicBezTo>
                  <a:pt x="6810331" y="3324866"/>
                  <a:pt x="6776772" y="3298463"/>
                  <a:pt x="6774755" y="3312168"/>
                </a:cubicBezTo>
                <a:cubicBezTo>
                  <a:pt x="6742477" y="3304924"/>
                  <a:pt x="6749024" y="3319870"/>
                  <a:pt x="6728129" y="3301832"/>
                </a:cubicBezTo>
                <a:cubicBezTo>
                  <a:pt x="6661764" y="3299056"/>
                  <a:pt x="6593104" y="3275946"/>
                  <a:pt x="6527587" y="3280829"/>
                </a:cubicBezTo>
                <a:cubicBezTo>
                  <a:pt x="6542935" y="3276465"/>
                  <a:pt x="6531033" y="3266920"/>
                  <a:pt x="6511742" y="3266067"/>
                </a:cubicBezTo>
                <a:cubicBezTo>
                  <a:pt x="6570025" y="3248440"/>
                  <a:pt x="6418649" y="3271458"/>
                  <a:pt x="6434953" y="3253360"/>
                </a:cubicBezTo>
                <a:cubicBezTo>
                  <a:pt x="6407781" y="3267048"/>
                  <a:pt x="6300040" y="3274313"/>
                  <a:pt x="6292331" y="3255322"/>
                </a:cubicBezTo>
                <a:cubicBezTo>
                  <a:pt x="6242057" y="3246469"/>
                  <a:pt x="6188266" y="3249680"/>
                  <a:pt x="6149913" y="3232917"/>
                </a:cubicBezTo>
                <a:cubicBezTo>
                  <a:pt x="6144898" y="3234391"/>
                  <a:pt x="6139526" y="3235322"/>
                  <a:pt x="6133930" y="3235867"/>
                </a:cubicBezTo>
                <a:lnTo>
                  <a:pt x="6117554" y="3236464"/>
                </a:lnTo>
                <a:lnTo>
                  <a:pt x="6116039" y="3235720"/>
                </a:lnTo>
                <a:cubicBezTo>
                  <a:pt x="6108393" y="3233681"/>
                  <a:pt x="6102936" y="3233437"/>
                  <a:pt x="6098459" y="3233988"/>
                </a:cubicBezTo>
                <a:lnTo>
                  <a:pt x="6093630" y="3235240"/>
                </a:lnTo>
                <a:lnTo>
                  <a:pt x="6081261" y="3234563"/>
                </a:lnTo>
                <a:lnTo>
                  <a:pt x="6056067" y="3234608"/>
                </a:lnTo>
                <a:lnTo>
                  <a:pt x="6052129" y="3233324"/>
                </a:lnTo>
                <a:lnTo>
                  <a:pt x="6015338" y="3231378"/>
                </a:lnTo>
                <a:cubicBezTo>
                  <a:pt x="6015291" y="3231165"/>
                  <a:pt x="6015245" y="3230951"/>
                  <a:pt x="6015198" y="3230737"/>
                </a:cubicBezTo>
                <a:cubicBezTo>
                  <a:pt x="6014048" y="3229257"/>
                  <a:pt x="6011617" y="3228081"/>
                  <a:pt x="6006436" y="3227508"/>
                </a:cubicBezTo>
                <a:cubicBezTo>
                  <a:pt x="6019781" y="3219395"/>
                  <a:pt x="6005305" y="3223709"/>
                  <a:pt x="5988851" y="3222735"/>
                </a:cubicBezTo>
                <a:cubicBezTo>
                  <a:pt x="6005907" y="3209918"/>
                  <a:pt x="5955918" y="3212588"/>
                  <a:pt x="5952863" y="3204137"/>
                </a:cubicBezTo>
                <a:cubicBezTo>
                  <a:pt x="5940395" y="3203711"/>
                  <a:pt x="5927517" y="3203028"/>
                  <a:pt x="5914548" y="3202041"/>
                </a:cubicBezTo>
                <a:lnTo>
                  <a:pt x="5907020" y="3201283"/>
                </a:lnTo>
                <a:cubicBezTo>
                  <a:pt x="5906995" y="3201231"/>
                  <a:pt x="5906969" y="3201180"/>
                  <a:pt x="5906944" y="3201129"/>
                </a:cubicBezTo>
                <a:cubicBezTo>
                  <a:pt x="5905471" y="3200668"/>
                  <a:pt x="5903056" y="3200308"/>
                  <a:pt x="5899155" y="3200053"/>
                </a:cubicBezTo>
                <a:lnTo>
                  <a:pt x="5893294" y="3199901"/>
                </a:lnTo>
                <a:lnTo>
                  <a:pt x="5878691" y="3198431"/>
                </a:lnTo>
                <a:lnTo>
                  <a:pt x="5874165" y="3197003"/>
                </a:lnTo>
                <a:lnTo>
                  <a:pt x="5873092" y="3195108"/>
                </a:lnTo>
                <a:lnTo>
                  <a:pt x="5871658" y="3195162"/>
                </a:lnTo>
                <a:cubicBezTo>
                  <a:pt x="5860152" y="3197097"/>
                  <a:pt x="5855231" y="3201097"/>
                  <a:pt x="5846928" y="3187725"/>
                </a:cubicBezTo>
                <a:cubicBezTo>
                  <a:pt x="5821379" y="3190142"/>
                  <a:pt x="5819686" y="3182343"/>
                  <a:pt x="5788468" y="3176316"/>
                </a:cubicBezTo>
                <a:cubicBezTo>
                  <a:pt x="5773119" y="3179521"/>
                  <a:pt x="5762947" y="3176704"/>
                  <a:pt x="5753823" y="3171919"/>
                </a:cubicBezTo>
                <a:cubicBezTo>
                  <a:pt x="5721557" y="3170726"/>
                  <a:pt x="5694983" y="3162549"/>
                  <a:pt x="5660194" y="3157536"/>
                </a:cubicBezTo>
                <a:cubicBezTo>
                  <a:pt x="5619608" y="3159495"/>
                  <a:pt x="5604384" y="3146636"/>
                  <a:pt x="5567188" y="3141325"/>
                </a:cubicBezTo>
                <a:cubicBezTo>
                  <a:pt x="5530345" y="3148235"/>
                  <a:pt x="5543868" y="3129416"/>
                  <a:pt x="5526178" y="3123274"/>
                </a:cubicBezTo>
                <a:lnTo>
                  <a:pt x="5520866" y="3122322"/>
                </a:lnTo>
                <a:lnTo>
                  <a:pt x="5506009" y="3122332"/>
                </a:lnTo>
                <a:lnTo>
                  <a:pt x="5500363" y="3122766"/>
                </a:lnTo>
                <a:cubicBezTo>
                  <a:pt x="5496497" y="3122905"/>
                  <a:pt x="5493953" y="3122792"/>
                  <a:pt x="5492228" y="3122486"/>
                </a:cubicBezTo>
                <a:lnTo>
                  <a:pt x="5492044" y="3122342"/>
                </a:lnTo>
                <a:lnTo>
                  <a:pt x="5484386" y="3122347"/>
                </a:lnTo>
                <a:cubicBezTo>
                  <a:pt x="5471420" y="3122670"/>
                  <a:pt x="5458764" y="3123280"/>
                  <a:pt x="5446679" y="3124105"/>
                </a:cubicBezTo>
                <a:cubicBezTo>
                  <a:pt x="5437659" y="3116107"/>
                  <a:pt x="5392392" y="3123709"/>
                  <a:pt x="5399188" y="3109418"/>
                </a:cubicBezTo>
                <a:cubicBezTo>
                  <a:pt x="5382948" y="3110102"/>
                  <a:pt x="5372407" y="3115781"/>
                  <a:pt x="5379117" y="3106482"/>
                </a:cubicBezTo>
                <a:cubicBezTo>
                  <a:pt x="5373809" y="3106435"/>
                  <a:pt x="5370660" y="3105521"/>
                  <a:pt x="5368499" y="3104181"/>
                </a:cubicBezTo>
                <a:lnTo>
                  <a:pt x="5367902" y="3103566"/>
                </a:lnTo>
                <a:lnTo>
                  <a:pt x="5331747" y="3105319"/>
                </a:lnTo>
                <a:lnTo>
                  <a:pt x="5327095" y="3104450"/>
                </a:lnTo>
                <a:lnTo>
                  <a:pt x="5303337" y="3107003"/>
                </a:lnTo>
                <a:lnTo>
                  <a:pt x="5291164" y="3107570"/>
                </a:lnTo>
                <a:lnTo>
                  <a:pt x="5287515" y="3109282"/>
                </a:lnTo>
                <a:cubicBezTo>
                  <a:pt x="5283689" y="3110269"/>
                  <a:pt x="5278356" y="3110573"/>
                  <a:pt x="5269654" y="3109330"/>
                </a:cubicBezTo>
                <a:lnTo>
                  <a:pt x="5267681" y="3108752"/>
                </a:lnTo>
                <a:lnTo>
                  <a:pt x="5252655" y="3110969"/>
                </a:lnTo>
                <a:cubicBezTo>
                  <a:pt x="5247766" y="3112062"/>
                  <a:pt x="5243369" y="3113511"/>
                  <a:pt x="5239703" y="3115460"/>
                </a:cubicBezTo>
                <a:cubicBezTo>
                  <a:pt x="5191311" y="3102811"/>
                  <a:pt x="5142849" y="3111324"/>
                  <a:pt x="5088947" y="3107634"/>
                </a:cubicBezTo>
                <a:cubicBezTo>
                  <a:pt x="5027989" y="3108214"/>
                  <a:pt x="4985627" y="3110432"/>
                  <a:pt x="4945514" y="3110162"/>
                </a:cubicBezTo>
                <a:cubicBezTo>
                  <a:pt x="4926678" y="3111245"/>
                  <a:pt x="4789238" y="3111826"/>
                  <a:pt x="4800559" y="3106010"/>
                </a:cubicBezTo>
                <a:cubicBezTo>
                  <a:pt x="4742239" y="3117333"/>
                  <a:pt x="4708324" y="3101468"/>
                  <a:pt x="4643642" y="3105351"/>
                </a:cubicBezTo>
                <a:cubicBezTo>
                  <a:pt x="4610808" y="3089712"/>
                  <a:pt x="4627845" y="3103743"/>
                  <a:pt x="4592107" y="3099840"/>
                </a:cubicBezTo>
                <a:cubicBezTo>
                  <a:pt x="4600157" y="3113506"/>
                  <a:pt x="4549287" y="3090911"/>
                  <a:pt x="4545249" y="3105899"/>
                </a:cubicBezTo>
                <a:cubicBezTo>
                  <a:pt x="4538872" y="3104716"/>
                  <a:pt x="4532825" y="3103094"/>
                  <a:pt x="4526782" y="3101355"/>
                </a:cubicBezTo>
                <a:lnTo>
                  <a:pt x="4523614" y="3100453"/>
                </a:lnTo>
                <a:lnTo>
                  <a:pt x="4510579" y="3099442"/>
                </a:lnTo>
                <a:lnTo>
                  <a:pt x="4507348" y="3095901"/>
                </a:lnTo>
                <a:lnTo>
                  <a:pt x="4348949" y="3090220"/>
                </a:lnTo>
                <a:cubicBezTo>
                  <a:pt x="4335046" y="3092487"/>
                  <a:pt x="4290056" y="3092155"/>
                  <a:pt x="4280362" y="3087618"/>
                </a:cubicBezTo>
                <a:cubicBezTo>
                  <a:pt x="4270739" y="3086627"/>
                  <a:pt x="4260237" y="3088220"/>
                  <a:pt x="4254634" y="3083366"/>
                </a:cubicBezTo>
                <a:cubicBezTo>
                  <a:pt x="4233731" y="3080512"/>
                  <a:pt x="4185859" y="3073948"/>
                  <a:pt x="4154942" y="3070490"/>
                </a:cubicBezTo>
                <a:cubicBezTo>
                  <a:pt x="4138280" y="3076599"/>
                  <a:pt x="4112117" y="3064194"/>
                  <a:pt x="4069131" y="3062612"/>
                </a:cubicBezTo>
                <a:cubicBezTo>
                  <a:pt x="4050897" y="3069679"/>
                  <a:pt x="4040160" y="3061449"/>
                  <a:pt x="4005249" y="3070810"/>
                </a:cubicBezTo>
                <a:cubicBezTo>
                  <a:pt x="4003818" y="3069842"/>
                  <a:pt x="4002032" y="3068943"/>
                  <a:pt x="3999945" y="3068139"/>
                </a:cubicBezTo>
                <a:cubicBezTo>
                  <a:pt x="3987818" y="3063468"/>
                  <a:pt x="3968381" y="3062958"/>
                  <a:pt x="3956529" y="3067000"/>
                </a:cubicBezTo>
                <a:cubicBezTo>
                  <a:pt x="3900898" y="3079382"/>
                  <a:pt x="3850463" y="3077929"/>
                  <a:pt x="3803031" y="3079823"/>
                </a:cubicBezTo>
                <a:cubicBezTo>
                  <a:pt x="3749421" y="3080464"/>
                  <a:pt x="3785521" y="3065630"/>
                  <a:pt x="3718229" y="3077134"/>
                </a:cubicBezTo>
                <a:cubicBezTo>
                  <a:pt x="3711244" y="3071611"/>
                  <a:pt x="3702770" y="3071184"/>
                  <a:pt x="3688357" y="3073468"/>
                </a:cubicBezTo>
                <a:cubicBezTo>
                  <a:pt x="3662326" y="3073378"/>
                  <a:pt x="3664937" y="3059899"/>
                  <a:pt x="3638298" y="3067494"/>
                </a:cubicBezTo>
                <a:cubicBezTo>
                  <a:pt x="3643333" y="3060328"/>
                  <a:pt x="3589079" y="3063658"/>
                  <a:pt x="3601443" y="3056355"/>
                </a:cubicBezTo>
                <a:cubicBezTo>
                  <a:pt x="3584797" y="3049384"/>
                  <a:pt x="3575923" y="3060108"/>
                  <a:pt x="3559361" y="3054005"/>
                </a:cubicBezTo>
                <a:cubicBezTo>
                  <a:pt x="3540444" y="3052269"/>
                  <a:pt x="3569896" y="3061996"/>
                  <a:pt x="3548859" y="3062094"/>
                </a:cubicBezTo>
                <a:cubicBezTo>
                  <a:pt x="3523419" y="3060901"/>
                  <a:pt x="3522848" y="3074222"/>
                  <a:pt x="3504082" y="3056779"/>
                </a:cubicBezTo>
                <a:lnTo>
                  <a:pt x="3436234" y="3047769"/>
                </a:lnTo>
                <a:cubicBezTo>
                  <a:pt x="3420764" y="3051629"/>
                  <a:pt x="3408644" y="3049227"/>
                  <a:pt x="3396914" y="3044803"/>
                </a:cubicBezTo>
                <a:cubicBezTo>
                  <a:pt x="3361398" y="3044955"/>
                  <a:pt x="3329425" y="3037856"/>
                  <a:pt x="3289720" y="3034278"/>
                </a:cubicBezTo>
                <a:cubicBezTo>
                  <a:pt x="3246348" y="3037943"/>
                  <a:pt x="3224942" y="3025667"/>
                  <a:pt x="3182509" y="3021890"/>
                </a:cubicBezTo>
                <a:cubicBezTo>
                  <a:pt x="3139731" y="3031583"/>
                  <a:pt x="3155749" y="3004773"/>
                  <a:pt x="3119879" y="3004134"/>
                </a:cubicBezTo>
                <a:cubicBezTo>
                  <a:pt x="3060941" y="3012153"/>
                  <a:pt x="3121880" y="2995117"/>
                  <a:pt x="3031656" y="2995077"/>
                </a:cubicBezTo>
                <a:cubicBezTo>
                  <a:pt x="3026453" y="2996603"/>
                  <a:pt x="3015685" y="2994367"/>
                  <a:pt x="3017018" y="2992034"/>
                </a:cubicBezTo>
                <a:cubicBezTo>
                  <a:pt x="2997245" y="2992118"/>
                  <a:pt x="2941342" y="2976346"/>
                  <a:pt x="2913012" y="2978042"/>
                </a:cubicBezTo>
                <a:cubicBezTo>
                  <a:pt x="2858481" y="2969139"/>
                  <a:pt x="2831094" y="2979433"/>
                  <a:pt x="2791382" y="2975899"/>
                </a:cubicBezTo>
                <a:cubicBezTo>
                  <a:pt x="2745836" y="2966063"/>
                  <a:pt x="2719288" y="2957529"/>
                  <a:pt x="2639738" y="2936567"/>
                </a:cubicBezTo>
                <a:lnTo>
                  <a:pt x="2369741" y="2876435"/>
                </a:lnTo>
                <a:cubicBezTo>
                  <a:pt x="2269614" y="2832081"/>
                  <a:pt x="2140023" y="2856176"/>
                  <a:pt x="2078755" y="2852909"/>
                </a:cubicBezTo>
                <a:cubicBezTo>
                  <a:pt x="2053362" y="2866100"/>
                  <a:pt x="2032778" y="2851474"/>
                  <a:pt x="2002128" y="2856835"/>
                </a:cubicBezTo>
                <a:cubicBezTo>
                  <a:pt x="1933939" y="2859736"/>
                  <a:pt x="1866254" y="2874726"/>
                  <a:pt x="1777746" y="2864566"/>
                </a:cubicBezTo>
                <a:cubicBezTo>
                  <a:pt x="1737851" y="2905864"/>
                  <a:pt x="1634115" y="2880970"/>
                  <a:pt x="1549425" y="2904556"/>
                </a:cubicBezTo>
                <a:cubicBezTo>
                  <a:pt x="1500265" y="2909373"/>
                  <a:pt x="1423030" y="2888862"/>
                  <a:pt x="1405992" y="2911144"/>
                </a:cubicBezTo>
                <a:cubicBezTo>
                  <a:pt x="1383494" y="2897507"/>
                  <a:pt x="1362438" y="2919536"/>
                  <a:pt x="1337848" y="2921491"/>
                </a:cubicBezTo>
                <a:cubicBezTo>
                  <a:pt x="1318218" y="2912820"/>
                  <a:pt x="1308478" y="2920319"/>
                  <a:pt x="1290645" y="2921985"/>
                </a:cubicBezTo>
                <a:cubicBezTo>
                  <a:pt x="1282569" y="2916637"/>
                  <a:pt x="1267476" y="2916916"/>
                  <a:pt x="1262341" y="2923190"/>
                </a:cubicBezTo>
                <a:cubicBezTo>
                  <a:pt x="1269627" y="2937654"/>
                  <a:pt x="1217209" y="2930439"/>
                  <a:pt x="1213314" y="2940415"/>
                </a:cubicBezTo>
                <a:cubicBezTo>
                  <a:pt x="1182890" y="2942495"/>
                  <a:pt x="1050782" y="2929830"/>
                  <a:pt x="1028405" y="2945799"/>
                </a:cubicBezTo>
                <a:cubicBezTo>
                  <a:pt x="966896" y="2953381"/>
                  <a:pt x="877997" y="2927977"/>
                  <a:pt x="851857" y="2928423"/>
                </a:cubicBezTo>
                <a:cubicBezTo>
                  <a:pt x="825919" y="2899251"/>
                  <a:pt x="699677" y="2976135"/>
                  <a:pt x="588681" y="2977769"/>
                </a:cubicBezTo>
                <a:cubicBezTo>
                  <a:pt x="573724" y="2974953"/>
                  <a:pt x="565729" y="2974991"/>
                  <a:pt x="561717" y="2981641"/>
                </a:cubicBezTo>
                <a:cubicBezTo>
                  <a:pt x="532860" y="2985482"/>
                  <a:pt x="475932" y="2991762"/>
                  <a:pt x="415541" y="3000819"/>
                </a:cubicBezTo>
                <a:cubicBezTo>
                  <a:pt x="370154" y="3008289"/>
                  <a:pt x="146634" y="3001788"/>
                  <a:pt x="86183" y="3009699"/>
                </a:cubicBezTo>
                <a:lnTo>
                  <a:pt x="0" y="3044978"/>
                </a:lnTo>
                <a:close/>
              </a:path>
            </a:pathLst>
          </a:custGeom>
        </p:spPr>
      </p:pic>
      <p:sp>
        <p:nvSpPr>
          <p:cNvPr id="3" name="Content Placeholder 2">
            <a:extLst>
              <a:ext uri="{FF2B5EF4-FFF2-40B4-BE49-F238E27FC236}">
                <a16:creationId xmlns:a16="http://schemas.microsoft.com/office/drawing/2014/main" id="{AA5D1509-FD46-9337-0900-154BE1096D8C}"/>
              </a:ext>
            </a:extLst>
          </p:cNvPr>
          <p:cNvSpPr>
            <a:spLocks noGrp="1"/>
          </p:cNvSpPr>
          <p:nvPr>
            <p:ph idx="1"/>
          </p:nvPr>
        </p:nvSpPr>
        <p:spPr>
          <a:xfrm>
            <a:off x="5208896" y="3087805"/>
            <a:ext cx="6227928" cy="3770185"/>
          </a:xfrm>
        </p:spPr>
        <p:txBody>
          <a:bodyPr anchor="ctr">
            <a:normAutofit/>
          </a:bodyPr>
          <a:lstStyle/>
          <a:p>
            <a:pPr>
              <a:buFont typeface="Wingdings" panose="05000000000000000000" pitchFamily="2" charset="2"/>
              <a:buChar char="v"/>
            </a:pPr>
            <a:r>
              <a:rPr lang="en-US" sz="1800" dirty="0"/>
              <a:t>The </a:t>
            </a:r>
            <a:r>
              <a:rPr lang="en-US" sz="1800" b="1" dirty="0"/>
              <a:t>respiratory</a:t>
            </a:r>
            <a:r>
              <a:rPr lang="en-US" sz="1800" dirty="0"/>
              <a:t> </a:t>
            </a:r>
            <a:r>
              <a:rPr lang="en-US" sz="1800" b="1" dirty="0"/>
              <a:t>system</a:t>
            </a:r>
            <a:r>
              <a:rPr lang="en-US" sz="1800" dirty="0"/>
              <a:t> supplies the body with oxygen and rids the body of carbon dioxide.</a:t>
            </a:r>
          </a:p>
          <a:p>
            <a:pPr>
              <a:buFont typeface="Wingdings" panose="05000000000000000000" pitchFamily="2" charset="2"/>
              <a:buChar char="v"/>
            </a:pPr>
            <a:r>
              <a:rPr lang="en-US" sz="1800" dirty="0"/>
              <a:t>The </a:t>
            </a:r>
            <a:r>
              <a:rPr lang="en-US" sz="1800" b="1" dirty="0"/>
              <a:t>respiratory</a:t>
            </a:r>
            <a:r>
              <a:rPr lang="en-US" sz="1800" dirty="0"/>
              <a:t> </a:t>
            </a:r>
            <a:r>
              <a:rPr lang="en-US" sz="1800" b="1" dirty="0"/>
              <a:t>system</a:t>
            </a:r>
            <a:r>
              <a:rPr lang="en-US" sz="1800" dirty="0"/>
              <a:t> brings O2 into the lungs and removes carbon dioxide (CO2) from the body. </a:t>
            </a:r>
          </a:p>
          <a:p>
            <a:pPr>
              <a:buFont typeface="Wingdings" panose="05000000000000000000" pitchFamily="2" charset="2"/>
              <a:buChar char="v"/>
            </a:pPr>
            <a:r>
              <a:rPr lang="en-US" sz="1800" b="1" dirty="0"/>
              <a:t>Respiratory</a:t>
            </a:r>
            <a:r>
              <a:rPr lang="en-US" sz="1800" dirty="0"/>
              <a:t> </a:t>
            </a:r>
            <a:r>
              <a:rPr lang="en-US" sz="1800" b="1" dirty="0"/>
              <a:t>disorders</a:t>
            </a:r>
            <a:r>
              <a:rPr lang="en-US" sz="1800" dirty="0"/>
              <a:t> interfere with this function and threaten life.</a:t>
            </a:r>
          </a:p>
          <a:p>
            <a:pPr>
              <a:buFont typeface="Wingdings" panose="05000000000000000000" pitchFamily="2" charset="2"/>
              <a:buChar char="v"/>
            </a:pPr>
            <a:r>
              <a:rPr lang="en-US" sz="1800" b="1" dirty="0"/>
              <a:t>Disorders</a:t>
            </a:r>
            <a:r>
              <a:rPr lang="en-US" sz="1800" dirty="0"/>
              <a:t> interfere with O2 and CO2 exchange in the lungs. They obstruct air flow. Less air gets into the lungs; less air leaves the lungs. Lung function is gradually lost.</a:t>
            </a:r>
          </a:p>
          <a:p>
            <a:pPr>
              <a:buFont typeface="Wingdings" panose="05000000000000000000" pitchFamily="2" charset="2"/>
              <a:buChar char="v"/>
            </a:pPr>
            <a:r>
              <a:rPr lang="en-US" sz="1800" b="1" dirty="0"/>
              <a:t>Disorders</a:t>
            </a:r>
            <a:r>
              <a:rPr lang="en-US" sz="1800" dirty="0"/>
              <a:t> of the </a:t>
            </a:r>
            <a:r>
              <a:rPr lang="en-US" sz="1800" b="1" dirty="0"/>
              <a:t>respiratory</a:t>
            </a:r>
            <a:r>
              <a:rPr lang="en-US" sz="1800" dirty="0"/>
              <a:t> </a:t>
            </a:r>
            <a:r>
              <a:rPr lang="en-US" sz="1800" b="1" dirty="0"/>
              <a:t>system</a:t>
            </a:r>
            <a:r>
              <a:rPr lang="en-US" sz="1800" dirty="0"/>
              <a:t> include influenza (flu), pneumonia, chronic obstructive pulmonary disease (COPD) and asthma.</a:t>
            </a:r>
          </a:p>
        </p:txBody>
      </p:sp>
    </p:spTree>
    <p:extLst>
      <p:ext uri="{BB962C8B-B14F-4D97-AF65-F5344CB8AC3E}">
        <p14:creationId xmlns:p14="http://schemas.microsoft.com/office/powerpoint/2010/main" val="10715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85D71E-2F45-8304-782D-F8D5C11633D1}"/>
              </a:ext>
            </a:extLst>
          </p:cNvPr>
          <p:cNvSpPr>
            <a:spLocks noGrp="1"/>
          </p:cNvSpPr>
          <p:nvPr>
            <p:ph idx="1"/>
          </p:nvPr>
        </p:nvSpPr>
        <p:spPr>
          <a:xfrm>
            <a:off x="211897" y="958991"/>
            <a:ext cx="10515600" cy="5591933"/>
          </a:xfrm>
        </p:spPr>
        <p:txBody>
          <a:bodyPr>
            <a:normAutofit lnSpcReduction="10000"/>
          </a:bodyPr>
          <a:lstStyle/>
          <a:p>
            <a:pPr>
              <a:buFont typeface="Wingdings" panose="05000000000000000000" pitchFamily="2" charset="2"/>
              <a:buChar char="q"/>
            </a:pPr>
            <a:r>
              <a:rPr lang="en-US" dirty="0"/>
              <a:t> </a:t>
            </a:r>
            <a:r>
              <a:rPr lang="en-US" b="1" dirty="0"/>
              <a:t>Chronic</a:t>
            </a:r>
            <a:r>
              <a:rPr lang="en-US" dirty="0"/>
              <a:t> </a:t>
            </a:r>
            <a:r>
              <a:rPr lang="en-US" b="1" dirty="0"/>
              <a:t>obstructive</a:t>
            </a:r>
            <a:r>
              <a:rPr lang="en-US" dirty="0"/>
              <a:t> </a:t>
            </a:r>
            <a:r>
              <a:rPr lang="en-US" b="1" dirty="0"/>
              <a:t>pulmonary</a:t>
            </a:r>
            <a:r>
              <a:rPr lang="en-US" dirty="0"/>
              <a:t> </a:t>
            </a:r>
            <a:r>
              <a:rPr lang="en-US" b="1" dirty="0"/>
              <a:t>disease</a:t>
            </a:r>
            <a:r>
              <a:rPr lang="en-US" dirty="0"/>
              <a:t> (</a:t>
            </a:r>
            <a:r>
              <a:rPr lang="en-US" b="1" dirty="0"/>
              <a:t>COPD</a:t>
            </a:r>
            <a:r>
              <a:rPr lang="en-US" dirty="0"/>
              <a:t>): is a term used to describe lung disorders that make it difficult for air to enter or leave the lungs.</a:t>
            </a:r>
          </a:p>
          <a:p>
            <a:pPr>
              <a:buFont typeface="Wingdings" panose="05000000000000000000" pitchFamily="2" charset="2"/>
              <a:buChar char="q"/>
            </a:pPr>
            <a:r>
              <a:rPr lang="en-US" b="1" dirty="0"/>
              <a:t>There are different forms of COPD;</a:t>
            </a:r>
          </a:p>
          <a:p>
            <a:pPr>
              <a:buFont typeface="Wingdings" panose="05000000000000000000" pitchFamily="2" charset="2"/>
              <a:buChar char="§"/>
            </a:pPr>
            <a:r>
              <a:rPr lang="en-US" b="1" dirty="0"/>
              <a:t>One</a:t>
            </a:r>
            <a:r>
              <a:rPr lang="en-US" dirty="0"/>
              <a:t> </a:t>
            </a:r>
            <a:r>
              <a:rPr lang="en-US" b="1" dirty="0"/>
              <a:t>form</a:t>
            </a:r>
            <a:r>
              <a:rPr lang="en-US" dirty="0"/>
              <a:t> occurs when </a:t>
            </a:r>
            <a:r>
              <a:rPr lang="en-US" b="1" dirty="0"/>
              <a:t>alveoli</a:t>
            </a:r>
            <a:r>
              <a:rPr lang="en-US" dirty="0"/>
              <a:t> (tiny air sacs where gas exchange takes place in the lungs) are </a:t>
            </a:r>
            <a:r>
              <a:rPr lang="en-US" b="1" dirty="0"/>
              <a:t>damaged</a:t>
            </a:r>
            <a:r>
              <a:rPr lang="en-US" dirty="0"/>
              <a:t>.</a:t>
            </a:r>
          </a:p>
          <a:p>
            <a:pPr>
              <a:buFont typeface="Wingdings" panose="05000000000000000000" pitchFamily="2" charset="2"/>
              <a:buChar char="§"/>
            </a:pPr>
            <a:r>
              <a:rPr lang="en-US" dirty="0"/>
              <a:t>The </a:t>
            </a:r>
            <a:r>
              <a:rPr lang="en-US" b="1" dirty="0"/>
              <a:t>alveoli</a:t>
            </a:r>
            <a:r>
              <a:rPr lang="en-US" dirty="0"/>
              <a:t> break and lose their ability to expand with air.</a:t>
            </a:r>
          </a:p>
          <a:p>
            <a:pPr>
              <a:buFont typeface="Wingdings" panose="05000000000000000000" pitchFamily="2" charset="2"/>
              <a:buChar char="§"/>
            </a:pPr>
            <a:r>
              <a:rPr lang="en-US" dirty="0"/>
              <a:t> As a result, air gets trapped in the lungs.</a:t>
            </a:r>
          </a:p>
          <a:p>
            <a:pPr>
              <a:buFont typeface="Wingdings" panose="05000000000000000000" pitchFamily="2" charset="2"/>
              <a:buChar char="§"/>
            </a:pPr>
            <a:r>
              <a:rPr lang="en-US" b="1" dirty="0"/>
              <a:t>Another</a:t>
            </a:r>
            <a:r>
              <a:rPr lang="en-US" dirty="0"/>
              <a:t> </a:t>
            </a:r>
            <a:r>
              <a:rPr lang="en-US" b="1" dirty="0"/>
              <a:t>form</a:t>
            </a:r>
            <a:r>
              <a:rPr lang="en-US" dirty="0"/>
              <a:t> occurs when the </a:t>
            </a:r>
            <a:r>
              <a:rPr lang="en-US" b="1" dirty="0"/>
              <a:t>airways</a:t>
            </a:r>
            <a:r>
              <a:rPr lang="en-US" dirty="0"/>
              <a:t> are constantly </a:t>
            </a:r>
            <a:r>
              <a:rPr lang="en-US" b="1" dirty="0"/>
              <a:t>inflamed</a:t>
            </a:r>
            <a:r>
              <a:rPr lang="en-US" dirty="0"/>
              <a:t> and </a:t>
            </a:r>
            <a:r>
              <a:rPr lang="en-US" b="1" dirty="0"/>
              <a:t>irritated</a:t>
            </a:r>
            <a:r>
              <a:rPr lang="en-US" dirty="0"/>
              <a:t> (for example, by cigarette smoke).</a:t>
            </a:r>
          </a:p>
          <a:p>
            <a:pPr>
              <a:buFont typeface="Wingdings" panose="05000000000000000000" pitchFamily="2" charset="2"/>
              <a:buChar char="§"/>
            </a:pPr>
            <a:r>
              <a:rPr lang="en-US" dirty="0"/>
              <a:t>The irritation and inflammation cause the </a:t>
            </a:r>
            <a:r>
              <a:rPr lang="en-US" b="1" dirty="0"/>
              <a:t>airways</a:t>
            </a:r>
            <a:r>
              <a:rPr lang="en-US" dirty="0"/>
              <a:t> to produce excessive </a:t>
            </a:r>
            <a:r>
              <a:rPr lang="en-US" b="1" dirty="0"/>
              <a:t>mucus</a:t>
            </a:r>
            <a:r>
              <a:rPr lang="en-US" dirty="0"/>
              <a:t>, which clogs them and makes it difficult for air to pass through.</a:t>
            </a:r>
            <a:endParaRPr lang="ar-SA" dirty="0"/>
          </a:p>
        </p:txBody>
      </p:sp>
      <p:sp>
        <p:nvSpPr>
          <p:cNvPr id="4" name="Rectangle 3">
            <a:extLst>
              <a:ext uri="{FF2B5EF4-FFF2-40B4-BE49-F238E27FC236}">
                <a16:creationId xmlns:a16="http://schemas.microsoft.com/office/drawing/2014/main" id="{391030DE-0829-58E4-3B1C-66246DF8C0EC}"/>
              </a:ext>
            </a:extLst>
          </p:cNvPr>
          <p:cNvSpPr/>
          <p:nvPr/>
        </p:nvSpPr>
        <p:spPr>
          <a:xfrm>
            <a:off x="211897" y="108129"/>
            <a:ext cx="11481605" cy="707886"/>
          </a:xfrm>
          <a:prstGeom prst="rect">
            <a:avLst/>
          </a:prstGeom>
          <a:noFill/>
        </p:spPr>
        <p:txBody>
          <a:bodyPr wrap="none" lIns="91440" tIns="45720" rIns="91440" bIns="45720">
            <a:spAutoFit/>
          </a:bodyPr>
          <a:lstStyle/>
          <a:p>
            <a:pPr algn="ctr"/>
            <a:r>
              <a:rPr lang="en-US"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Chronic Obstructive Pulmonary Disease (COPD):</a:t>
            </a:r>
            <a:endParaRPr lang="ar-SA" sz="40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2422439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5E6E1-9549-F1A1-25B0-64679D56EDB6}"/>
              </a:ext>
            </a:extLst>
          </p:cNvPr>
          <p:cNvSpPr>
            <a:spLocks noGrp="1"/>
          </p:cNvSpPr>
          <p:nvPr>
            <p:ph type="title"/>
          </p:nvPr>
        </p:nvSpPr>
        <p:spPr>
          <a:xfrm>
            <a:off x="53453" y="18255"/>
            <a:ext cx="11083119" cy="1325563"/>
          </a:xfrm>
        </p:spPr>
        <p:txBody>
          <a:bodyPr>
            <a:normAutofit fontScale="90000"/>
          </a:bodyPr>
          <a:lstStyle/>
          <a:p>
            <a:r>
              <a:rPr lang="en-US"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t>Chronic Obstructive Pulmonary Disease (COPD):</a:t>
            </a:r>
            <a:br>
              <a:rPr lang="ar-SA" sz="4400" b="1" cap="none" spc="0" dirty="0">
                <a:ln w="9525">
                  <a:solidFill>
                    <a:schemeClr val="bg1"/>
                  </a:solidFill>
                  <a:prstDash val="solid"/>
                </a:ln>
                <a:solidFill>
                  <a:schemeClr val="tx1"/>
                </a:solidFill>
                <a:effectLst>
                  <a:outerShdw blurRad="12700" dist="38100" dir="2700000" algn="tl" rotWithShape="0">
                    <a:schemeClr val="bg1">
                      <a:lumMod val="50000"/>
                    </a:schemeClr>
                  </a:outerShdw>
                </a:effectLst>
              </a:rPr>
            </a:br>
            <a:endParaRPr lang="ar-SA" dirty="0"/>
          </a:p>
        </p:txBody>
      </p:sp>
      <p:sp>
        <p:nvSpPr>
          <p:cNvPr id="3" name="Content Placeholder 2">
            <a:extLst>
              <a:ext uri="{FF2B5EF4-FFF2-40B4-BE49-F238E27FC236}">
                <a16:creationId xmlns:a16="http://schemas.microsoft.com/office/drawing/2014/main" id="{50640A8A-0CD6-0C6C-59B8-AF44BC97A325}"/>
              </a:ext>
            </a:extLst>
          </p:cNvPr>
          <p:cNvSpPr>
            <a:spLocks noGrp="1"/>
          </p:cNvSpPr>
          <p:nvPr>
            <p:ph idx="1"/>
          </p:nvPr>
        </p:nvSpPr>
        <p:spPr>
          <a:xfrm>
            <a:off x="53452" y="1095469"/>
            <a:ext cx="11936105" cy="5744275"/>
          </a:xfrm>
        </p:spPr>
        <p:txBody>
          <a:bodyPr>
            <a:normAutofit fontScale="92500" lnSpcReduction="20000"/>
          </a:bodyPr>
          <a:lstStyle/>
          <a:p>
            <a:pPr>
              <a:buFont typeface="Wingdings" panose="05000000000000000000" pitchFamily="2" charset="2"/>
              <a:buChar char="q"/>
            </a:pPr>
            <a:r>
              <a:rPr lang="en-US" b="1" dirty="0"/>
              <a:t>Chronic</a:t>
            </a:r>
            <a:r>
              <a:rPr lang="en-US" dirty="0"/>
              <a:t> </a:t>
            </a:r>
            <a:r>
              <a:rPr lang="en-US" b="1" dirty="0"/>
              <a:t>obstructive</a:t>
            </a:r>
            <a:r>
              <a:rPr lang="en-US" dirty="0"/>
              <a:t> </a:t>
            </a:r>
            <a:r>
              <a:rPr lang="en-US" b="1" dirty="0"/>
              <a:t>pulmonary</a:t>
            </a:r>
            <a:r>
              <a:rPr lang="en-US" dirty="0"/>
              <a:t> </a:t>
            </a:r>
            <a:r>
              <a:rPr lang="en-US" b="1" dirty="0"/>
              <a:t>disease</a:t>
            </a:r>
            <a:r>
              <a:rPr lang="en-US" dirty="0"/>
              <a:t> (</a:t>
            </a:r>
            <a:r>
              <a:rPr lang="en-US" b="1" dirty="0"/>
              <a:t>COPD</a:t>
            </a:r>
            <a:r>
              <a:rPr lang="en-US" dirty="0"/>
              <a:t>): involves </a:t>
            </a:r>
            <a:r>
              <a:rPr lang="en-US" b="1" dirty="0"/>
              <a:t>2</a:t>
            </a:r>
            <a:r>
              <a:rPr lang="en-US" dirty="0"/>
              <a:t> </a:t>
            </a:r>
            <a:r>
              <a:rPr lang="en-US" b="1" dirty="0"/>
              <a:t>disorders</a:t>
            </a:r>
            <a:r>
              <a:rPr lang="en-US" dirty="0"/>
              <a:t>—</a:t>
            </a:r>
            <a:r>
              <a:rPr lang="en-US" b="1" dirty="0"/>
              <a:t>chronic</a:t>
            </a:r>
            <a:r>
              <a:rPr lang="en-US" dirty="0"/>
              <a:t> </a:t>
            </a:r>
            <a:r>
              <a:rPr lang="en-US" b="1" dirty="0"/>
              <a:t>bronchitis</a:t>
            </a:r>
            <a:r>
              <a:rPr lang="en-US" dirty="0"/>
              <a:t> and </a:t>
            </a:r>
            <a:r>
              <a:rPr lang="en-US" b="1" dirty="0"/>
              <a:t>emphysema</a:t>
            </a:r>
            <a:r>
              <a:rPr lang="en-US" dirty="0"/>
              <a:t>.</a:t>
            </a:r>
          </a:p>
          <a:p>
            <a:pPr>
              <a:buFont typeface="Wingdings" panose="05000000000000000000" pitchFamily="2" charset="2"/>
              <a:buChar char="q"/>
            </a:pPr>
            <a:r>
              <a:rPr lang="en-US" b="1" dirty="0">
                <a:highlight>
                  <a:srgbClr val="FFFF00"/>
                </a:highlight>
              </a:rPr>
              <a:t>Chronic Bronchitis: </a:t>
            </a:r>
            <a:r>
              <a:rPr lang="en-US" dirty="0"/>
              <a:t>Chronic bronchitis occurs after repeated episodes of bronchitis. </a:t>
            </a:r>
          </a:p>
          <a:p>
            <a:pPr>
              <a:buFont typeface="Wingdings" panose="05000000000000000000" pitchFamily="2" charset="2"/>
              <a:buChar char="Ø"/>
            </a:pPr>
            <a:r>
              <a:rPr lang="en-US" b="1" dirty="0"/>
              <a:t>Bronchitis</a:t>
            </a:r>
            <a:r>
              <a:rPr lang="en-US" dirty="0"/>
              <a:t> means </a:t>
            </a:r>
            <a:r>
              <a:rPr lang="en-US" b="1" dirty="0"/>
              <a:t>inflammation</a:t>
            </a:r>
            <a:r>
              <a:rPr lang="en-US" dirty="0"/>
              <a:t> (itis) of the </a:t>
            </a:r>
            <a:r>
              <a:rPr lang="en-US" b="1" dirty="0"/>
              <a:t>bronchi</a:t>
            </a:r>
            <a:r>
              <a:rPr lang="en-US" dirty="0"/>
              <a:t> (</a:t>
            </a:r>
            <a:r>
              <a:rPr lang="en-US" dirty="0" err="1"/>
              <a:t>bronch</a:t>
            </a:r>
            <a:r>
              <a:rPr lang="en-US" dirty="0"/>
              <a:t>). </a:t>
            </a:r>
          </a:p>
          <a:p>
            <a:pPr>
              <a:buFont typeface="Wingdings" panose="05000000000000000000" pitchFamily="2" charset="2"/>
              <a:buChar char="Ø"/>
            </a:pPr>
            <a:r>
              <a:rPr lang="en-US" dirty="0"/>
              <a:t>Smoking is the major cause.</a:t>
            </a:r>
          </a:p>
          <a:p>
            <a:pPr>
              <a:buFont typeface="Wingdings" panose="05000000000000000000" pitchFamily="2" charset="2"/>
              <a:buChar char="Ø"/>
            </a:pPr>
            <a:r>
              <a:rPr lang="en-US" b="1" dirty="0"/>
              <a:t>Smoker’s</a:t>
            </a:r>
            <a:r>
              <a:rPr lang="en-US" dirty="0"/>
              <a:t> </a:t>
            </a:r>
            <a:r>
              <a:rPr lang="en-US" b="1" dirty="0"/>
              <a:t>cough</a:t>
            </a:r>
            <a:r>
              <a:rPr lang="en-US" dirty="0"/>
              <a:t> in the morning is often the </a:t>
            </a:r>
            <a:r>
              <a:rPr lang="en-US" b="1" dirty="0"/>
              <a:t>first symptom</a:t>
            </a:r>
            <a:r>
              <a:rPr lang="en-US" dirty="0"/>
              <a:t>. </a:t>
            </a:r>
          </a:p>
          <a:p>
            <a:pPr>
              <a:buFont typeface="Wingdings" panose="05000000000000000000" pitchFamily="2" charset="2"/>
              <a:buChar char="Ø"/>
            </a:pPr>
            <a:r>
              <a:rPr lang="en-US" dirty="0"/>
              <a:t>At first the </a:t>
            </a:r>
            <a:r>
              <a:rPr lang="en-US" b="1" dirty="0"/>
              <a:t>cough</a:t>
            </a:r>
            <a:r>
              <a:rPr lang="en-US" dirty="0"/>
              <a:t> is </a:t>
            </a:r>
            <a:r>
              <a:rPr lang="en-US" b="1" dirty="0"/>
              <a:t>dry</a:t>
            </a:r>
            <a:r>
              <a:rPr lang="en-US" dirty="0"/>
              <a:t>. Over time, the person </a:t>
            </a:r>
            <a:r>
              <a:rPr lang="en-US" b="1" dirty="0"/>
              <a:t>coughs</a:t>
            </a:r>
            <a:r>
              <a:rPr lang="en-US" dirty="0"/>
              <a:t> up </a:t>
            </a:r>
            <a:r>
              <a:rPr lang="en-US" b="1" dirty="0"/>
              <a:t>mucus</a:t>
            </a:r>
            <a:r>
              <a:rPr lang="en-US" dirty="0"/>
              <a:t>.</a:t>
            </a:r>
          </a:p>
          <a:p>
            <a:pPr>
              <a:buFont typeface="Wingdings" panose="05000000000000000000" pitchFamily="2" charset="2"/>
              <a:buChar char="Ø"/>
            </a:pPr>
            <a:r>
              <a:rPr lang="en-US" dirty="0"/>
              <a:t> </a:t>
            </a:r>
            <a:r>
              <a:rPr lang="en-US" b="1" dirty="0"/>
              <a:t>Mucus</a:t>
            </a:r>
            <a:r>
              <a:rPr lang="en-US" dirty="0"/>
              <a:t> may contain </a:t>
            </a:r>
            <a:r>
              <a:rPr lang="en-US" b="1" dirty="0"/>
              <a:t>pus</a:t>
            </a:r>
            <a:r>
              <a:rPr lang="en-US" dirty="0"/>
              <a:t>. The cough becomes more frequent. </a:t>
            </a:r>
          </a:p>
          <a:p>
            <a:pPr>
              <a:buFont typeface="Wingdings" panose="05000000000000000000" pitchFamily="2" charset="2"/>
              <a:buChar char="Ø"/>
            </a:pPr>
            <a:r>
              <a:rPr lang="en-US" dirty="0"/>
              <a:t>The person has difficulty breathing and tires easily.</a:t>
            </a:r>
          </a:p>
          <a:p>
            <a:pPr>
              <a:buFont typeface="Wingdings" panose="05000000000000000000" pitchFamily="2" charset="2"/>
              <a:buChar char="Ø"/>
            </a:pPr>
            <a:r>
              <a:rPr lang="en-US" dirty="0"/>
              <a:t> Mucus and inflamed breathing passages obstruct airflow into the lungs.</a:t>
            </a:r>
          </a:p>
          <a:p>
            <a:pPr>
              <a:buFont typeface="Wingdings" panose="05000000000000000000" pitchFamily="2" charset="2"/>
              <a:buChar char="Ø"/>
            </a:pPr>
            <a:r>
              <a:rPr lang="en-US" dirty="0"/>
              <a:t>The body cannot get normal amounts of O2. The person must stop smoking.</a:t>
            </a:r>
          </a:p>
          <a:p>
            <a:pPr>
              <a:buFont typeface="Wingdings" panose="05000000000000000000" pitchFamily="2" charset="2"/>
              <a:buChar char="Ø"/>
            </a:pPr>
            <a:r>
              <a:rPr lang="en-US" dirty="0"/>
              <a:t> Oxygen therapy and breathing exercises are often ordered.</a:t>
            </a:r>
          </a:p>
          <a:p>
            <a:pPr>
              <a:buFont typeface="Wingdings" panose="05000000000000000000" pitchFamily="2" charset="2"/>
              <a:buChar char="Ø"/>
            </a:pPr>
            <a:r>
              <a:rPr lang="en-US" dirty="0"/>
              <a:t>Respiratory tract infections are prevented. If one occurs, the person needs prompt treatment.</a:t>
            </a:r>
            <a:endParaRPr lang="ar-SA" dirty="0"/>
          </a:p>
        </p:txBody>
      </p:sp>
    </p:spTree>
    <p:extLst>
      <p:ext uri="{BB962C8B-B14F-4D97-AF65-F5344CB8AC3E}">
        <p14:creationId xmlns:p14="http://schemas.microsoft.com/office/powerpoint/2010/main" val="15987460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813658-215B-2AEF-D3B7-246491CD67D9}"/>
              </a:ext>
            </a:extLst>
          </p:cNvPr>
          <p:cNvSpPr>
            <a:spLocks noGrp="1"/>
          </p:cNvSpPr>
          <p:nvPr>
            <p:ph type="title"/>
          </p:nvPr>
        </p:nvSpPr>
        <p:spPr>
          <a:xfrm>
            <a:off x="-76200" y="-201257"/>
            <a:ext cx="10515600" cy="1325563"/>
          </a:xfrm>
        </p:spPr>
        <p:txBody>
          <a:bodyPr/>
          <a:lstStyle/>
          <a:p>
            <a:r>
              <a:rPr lang="en-US" b="1" dirty="0">
                <a:effectLst>
                  <a:outerShdw blurRad="38100" dist="38100" dir="2700000" algn="tl">
                    <a:srgbClr val="000000">
                      <a:alpha val="43137"/>
                    </a:srgbClr>
                  </a:outerShdw>
                </a:effectLst>
              </a:rPr>
              <a:t>CONT…</a:t>
            </a:r>
            <a:endParaRPr lang="ar-SA" b="1"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5CE9C06-282C-C13B-1BF4-56DF27C8E3CE}"/>
              </a:ext>
            </a:extLst>
          </p:cNvPr>
          <p:cNvSpPr>
            <a:spLocks noGrp="1"/>
          </p:cNvSpPr>
          <p:nvPr>
            <p:ph idx="1"/>
          </p:nvPr>
        </p:nvSpPr>
        <p:spPr>
          <a:xfrm>
            <a:off x="0" y="822514"/>
            <a:ext cx="10945504" cy="5905831"/>
          </a:xfrm>
        </p:spPr>
        <p:txBody>
          <a:bodyPr>
            <a:normAutofit fontScale="77500" lnSpcReduction="20000"/>
          </a:bodyPr>
          <a:lstStyle/>
          <a:p>
            <a:pPr>
              <a:buFont typeface="Wingdings" panose="05000000000000000000" pitchFamily="2" charset="2"/>
              <a:buChar char="q"/>
            </a:pPr>
            <a:r>
              <a:rPr lang="en-US" dirty="0"/>
              <a:t> </a:t>
            </a:r>
            <a:r>
              <a:rPr lang="en-US" b="1" dirty="0">
                <a:highlight>
                  <a:srgbClr val="FFFF00"/>
                </a:highlight>
              </a:rPr>
              <a:t>Emphysema</a:t>
            </a:r>
            <a:r>
              <a:rPr lang="en-US" b="1" dirty="0"/>
              <a:t>:</a:t>
            </a:r>
            <a:r>
              <a:rPr lang="en-US" dirty="0"/>
              <a:t> In emphysema, the alveoli enlarge. </a:t>
            </a:r>
          </a:p>
          <a:p>
            <a:pPr>
              <a:buFont typeface="Wingdings" panose="05000000000000000000" pitchFamily="2" charset="2"/>
              <a:buChar char="Ø"/>
            </a:pPr>
            <a:r>
              <a:rPr lang="en-US" dirty="0"/>
              <a:t>They become less elastic.</a:t>
            </a:r>
          </a:p>
          <a:p>
            <a:pPr>
              <a:buFont typeface="Wingdings" panose="05000000000000000000" pitchFamily="2" charset="2"/>
              <a:buChar char="Ø"/>
            </a:pPr>
            <a:r>
              <a:rPr lang="en-US" dirty="0"/>
              <a:t>They do not expand and shrink normally with breathing in and out.</a:t>
            </a:r>
          </a:p>
          <a:p>
            <a:pPr>
              <a:buFont typeface="Wingdings" panose="05000000000000000000" pitchFamily="2" charset="2"/>
              <a:buChar char="Ø"/>
            </a:pPr>
            <a:r>
              <a:rPr lang="en-US" dirty="0"/>
              <a:t> As a result, some air is trapped in the alveoli when exhaling.</a:t>
            </a:r>
          </a:p>
          <a:p>
            <a:pPr>
              <a:buFont typeface="Wingdings" panose="05000000000000000000" pitchFamily="2" charset="2"/>
              <a:buChar char="Ø"/>
            </a:pPr>
            <a:r>
              <a:rPr lang="en-US" dirty="0"/>
              <a:t>Trapped air is not exhaled. Over time, more alveoli are involved.</a:t>
            </a:r>
          </a:p>
          <a:p>
            <a:pPr>
              <a:buFont typeface="Wingdings" panose="05000000000000000000" pitchFamily="2" charset="2"/>
              <a:buChar char="Ø"/>
            </a:pPr>
            <a:r>
              <a:rPr lang="en-US" dirty="0"/>
              <a:t>O2 and CO2 exchange cannot occur in the affected alveoli. </a:t>
            </a:r>
          </a:p>
          <a:p>
            <a:pPr>
              <a:buFont typeface="Wingdings" panose="05000000000000000000" pitchFamily="2" charset="2"/>
              <a:buChar char="Ø"/>
            </a:pPr>
            <a:r>
              <a:rPr lang="en-US" dirty="0"/>
              <a:t>As more air is trapped in the lungs, the person develops a barrel chest (Fig. 28-27). </a:t>
            </a:r>
          </a:p>
          <a:p>
            <a:pPr>
              <a:buFont typeface="Wingdings" panose="05000000000000000000" pitchFamily="2" charset="2"/>
              <a:buChar char="Ø"/>
            </a:pPr>
            <a:r>
              <a:rPr lang="en-US" dirty="0"/>
              <a:t>Smoking is the </a:t>
            </a:r>
            <a:r>
              <a:rPr lang="en-US" b="1" dirty="0"/>
              <a:t>most</a:t>
            </a:r>
            <a:r>
              <a:rPr lang="en-US" dirty="0"/>
              <a:t> </a:t>
            </a:r>
            <a:r>
              <a:rPr lang="en-US" b="1" dirty="0"/>
              <a:t>common</a:t>
            </a:r>
            <a:r>
              <a:rPr lang="en-US" dirty="0"/>
              <a:t> </a:t>
            </a:r>
            <a:r>
              <a:rPr lang="en-US" b="1" dirty="0"/>
              <a:t>cause</a:t>
            </a:r>
            <a:r>
              <a:rPr lang="en-US" dirty="0"/>
              <a:t>.</a:t>
            </a:r>
          </a:p>
          <a:p>
            <a:pPr>
              <a:buFont typeface="Wingdings" panose="05000000000000000000" pitchFamily="2" charset="2"/>
              <a:buChar char="Ø"/>
            </a:pPr>
            <a:r>
              <a:rPr lang="en-US" b="1" dirty="0"/>
              <a:t> The person has shortness of breath and a cough. </a:t>
            </a:r>
          </a:p>
          <a:p>
            <a:pPr>
              <a:buFont typeface="Wingdings" panose="05000000000000000000" pitchFamily="2" charset="2"/>
              <a:buChar char="Ø"/>
            </a:pPr>
            <a:r>
              <a:rPr lang="en-US" dirty="0"/>
              <a:t>At first, </a:t>
            </a:r>
            <a:r>
              <a:rPr lang="en-US" b="1" dirty="0"/>
              <a:t>shortness</a:t>
            </a:r>
            <a:r>
              <a:rPr lang="en-US" dirty="0"/>
              <a:t> </a:t>
            </a:r>
            <a:r>
              <a:rPr lang="en-US" b="1" dirty="0"/>
              <a:t>of</a:t>
            </a:r>
            <a:r>
              <a:rPr lang="en-US" dirty="0"/>
              <a:t> </a:t>
            </a:r>
            <a:r>
              <a:rPr lang="en-US" b="1" dirty="0"/>
              <a:t>breath</a:t>
            </a:r>
            <a:r>
              <a:rPr lang="en-US" dirty="0"/>
              <a:t> occurs with exertion.</a:t>
            </a:r>
          </a:p>
          <a:p>
            <a:pPr>
              <a:buFont typeface="Wingdings" panose="05000000000000000000" pitchFamily="2" charset="2"/>
              <a:buChar char="Ø"/>
            </a:pPr>
            <a:r>
              <a:rPr lang="en-US" dirty="0"/>
              <a:t>Over time, it occurs at rest. </a:t>
            </a:r>
          </a:p>
          <a:p>
            <a:pPr>
              <a:buFont typeface="Wingdings" panose="05000000000000000000" pitchFamily="2" charset="2"/>
              <a:buChar char="Ø"/>
            </a:pPr>
            <a:r>
              <a:rPr lang="en-US" dirty="0"/>
              <a:t>Sputum may contain pus. </a:t>
            </a:r>
          </a:p>
          <a:p>
            <a:pPr>
              <a:buFont typeface="Wingdings" panose="05000000000000000000" pitchFamily="2" charset="2"/>
              <a:buChar char="Ø"/>
            </a:pPr>
            <a:r>
              <a:rPr lang="en-US" dirty="0"/>
              <a:t>Fatigue is </a:t>
            </a:r>
            <a:r>
              <a:rPr lang="en-US" b="1" dirty="0"/>
              <a:t>common</a:t>
            </a:r>
            <a:r>
              <a:rPr lang="en-US" dirty="0"/>
              <a:t>.</a:t>
            </a:r>
          </a:p>
          <a:p>
            <a:pPr>
              <a:buFont typeface="Wingdings" panose="05000000000000000000" pitchFamily="2" charset="2"/>
              <a:buChar char="Ø"/>
            </a:pPr>
            <a:r>
              <a:rPr lang="en-US" dirty="0"/>
              <a:t> The person works hard to breathe in and out. And the body does not get enough O2. Breathing is easier when the person sits upright and slightly forward (Chapter 26). </a:t>
            </a:r>
          </a:p>
          <a:p>
            <a:pPr>
              <a:buFont typeface="Wingdings" panose="05000000000000000000" pitchFamily="2" charset="2"/>
              <a:buChar char="Ø"/>
            </a:pPr>
            <a:r>
              <a:rPr lang="en-US" dirty="0"/>
              <a:t>The person must stop smoking. Respiratory therapy, breathing exercises, oxygen, and drug therapy are ordered.</a:t>
            </a:r>
            <a:endParaRPr lang="ar-SA" dirty="0"/>
          </a:p>
        </p:txBody>
      </p:sp>
    </p:spTree>
    <p:extLst>
      <p:ext uri="{BB962C8B-B14F-4D97-AF65-F5344CB8AC3E}">
        <p14:creationId xmlns:p14="http://schemas.microsoft.com/office/powerpoint/2010/main" val="8224394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1532</TotalTime>
  <Words>2210</Words>
  <Application>Microsoft Office PowerPoint</Application>
  <PresentationFormat>Widescreen</PresentationFormat>
  <Paragraphs>155</Paragraphs>
  <Slides>23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Aptos</vt:lpstr>
      <vt:lpstr>Aptos Display</vt:lpstr>
      <vt:lpstr>Arial</vt:lpstr>
      <vt:lpstr>Courier New</vt:lpstr>
      <vt:lpstr>Wingdings</vt:lpstr>
      <vt:lpstr>Office Theme</vt:lpstr>
      <vt:lpstr>PowerPoint Presentation</vt:lpstr>
      <vt:lpstr>Learning Objectives:</vt:lpstr>
      <vt:lpstr>PowerPoint Presentation</vt:lpstr>
      <vt:lpstr>Process of Respiration:</vt:lpstr>
      <vt:lpstr>Structure of the lungs:</vt:lpstr>
      <vt:lpstr>Respiratory System Disorders:</vt:lpstr>
      <vt:lpstr>PowerPoint Presentation</vt:lpstr>
      <vt:lpstr>Chronic Obstructive Pulmonary Disease (COPD): </vt:lpstr>
      <vt:lpstr>CONT…</vt:lpstr>
      <vt:lpstr>PowerPoint Presentation</vt:lpstr>
      <vt:lpstr>Signs and symptoms and risk factors of COPD: </vt:lpstr>
      <vt:lpstr>Measures care of COPD: </vt:lpstr>
      <vt:lpstr>Measures care of COPD: </vt:lpstr>
      <vt:lpstr>PowerPoint Presentation</vt:lpstr>
      <vt:lpstr>PowerPoint Presentation</vt:lpstr>
      <vt:lpstr>Signs and symptoms of Asthma: </vt:lpstr>
      <vt:lpstr>Measure Care of Asthma: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jamilah abdullah</dc:creator>
  <cp:lastModifiedBy>jamilah abdullah</cp:lastModifiedBy>
  <cp:revision>1</cp:revision>
  <dcterms:created xsi:type="dcterms:W3CDTF">2024-05-18T07:58:45Z</dcterms:created>
  <dcterms:modified xsi:type="dcterms:W3CDTF">2024-05-19T09:31:24Z</dcterms:modified>
</cp:coreProperties>
</file>