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94" r:id="rId21"/>
    <p:sldId id="292" r:id="rId22"/>
    <p:sldId id="293" r:id="rId23"/>
    <p:sldId id="277" r:id="rId24"/>
    <p:sldId id="278" r:id="rId25"/>
    <p:sldId id="279" r:id="rId26"/>
    <p:sldId id="280" r:id="rId27"/>
    <p:sldId id="281" r:id="rId28"/>
    <p:sldId id="282" r:id="rId29"/>
    <p:sldId id="283" r:id="rId30"/>
    <p:sldId id="284" r:id="rId31"/>
    <p:sldId id="298" r:id="rId32"/>
    <p:sldId id="297" r:id="rId33"/>
    <p:sldId id="299" r:id="rId34"/>
    <p:sldId id="285" r:id="rId35"/>
    <p:sldId id="286" r:id="rId36"/>
    <p:sldId id="287" r:id="rId37"/>
    <p:sldId id="288" r:id="rId38"/>
    <p:sldId id="291" r:id="rId39"/>
    <p:sldId id="295" r:id="rId40"/>
    <p:sldId id="296" r:id="rId41"/>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6CB70-F23F-4648-A0D7-385921CAC652}" v="34" dt="2023-12-20T19:02:43.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62" d="100"/>
          <a:sy n="62" d="100"/>
        </p:scale>
        <p:origin x="24" y="6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lah abdullah" userId="1c74f685b721e2cf" providerId="LiveId" clId="{9016CB70-F23F-4648-A0D7-385921CAC652}"/>
    <pc:docChg chg="undo custSel addSld modSld">
      <pc:chgData name="jamilah abdullah" userId="1c74f685b721e2cf" providerId="LiveId" clId="{9016CB70-F23F-4648-A0D7-385921CAC652}" dt="2023-12-20T19:03:25.801" v="117" actId="1076"/>
      <pc:docMkLst>
        <pc:docMk/>
      </pc:docMkLst>
      <pc:sldChg chg="addSp delSp modSp mod">
        <pc:chgData name="jamilah abdullah" userId="1c74f685b721e2cf" providerId="LiveId" clId="{9016CB70-F23F-4648-A0D7-385921CAC652}" dt="2023-12-20T18:43:51.270" v="11" actId="14100"/>
        <pc:sldMkLst>
          <pc:docMk/>
          <pc:sldMk cId="3612962390" sldId="256"/>
        </pc:sldMkLst>
        <pc:spChg chg="del">
          <ac:chgData name="jamilah abdullah" userId="1c74f685b721e2cf" providerId="LiveId" clId="{9016CB70-F23F-4648-A0D7-385921CAC652}" dt="2023-12-20T18:43:26.524" v="5" actId="21"/>
          <ac:spMkLst>
            <pc:docMk/>
            <pc:sldMk cId="3612962390" sldId="256"/>
            <ac:spMk id="2" creationId="{740D4794-E8E3-0757-EB17-AC28C2CF5251}"/>
          </ac:spMkLst>
        </pc:spChg>
        <pc:spChg chg="add mod">
          <ac:chgData name="jamilah abdullah" userId="1c74f685b721e2cf" providerId="LiveId" clId="{9016CB70-F23F-4648-A0D7-385921CAC652}" dt="2023-12-20T18:43:36.650" v="7" actId="1076"/>
          <ac:spMkLst>
            <pc:docMk/>
            <pc:sldMk cId="3612962390" sldId="256"/>
            <ac:spMk id="6" creationId="{9338BB4A-CCD9-23DC-7BDA-AB7CBCA2938E}"/>
          </ac:spMkLst>
        </pc:spChg>
        <pc:spChg chg="add del mod">
          <ac:chgData name="jamilah abdullah" userId="1c74f685b721e2cf" providerId="LiveId" clId="{9016CB70-F23F-4648-A0D7-385921CAC652}" dt="2023-12-20T18:43:30.671" v="6" actId="21"/>
          <ac:spMkLst>
            <pc:docMk/>
            <pc:sldMk cId="3612962390" sldId="256"/>
            <ac:spMk id="8" creationId="{224CA5DB-1A13-30FE-80A7-C9816E2AA24E}"/>
          </ac:spMkLst>
        </pc:spChg>
        <pc:picChg chg="add mod">
          <ac:chgData name="jamilah abdullah" userId="1c74f685b721e2cf" providerId="LiveId" clId="{9016CB70-F23F-4648-A0D7-385921CAC652}" dt="2023-12-20T18:43:51.270" v="11" actId="14100"/>
          <ac:picMkLst>
            <pc:docMk/>
            <pc:sldMk cId="3612962390" sldId="256"/>
            <ac:picMk id="5" creationId="{8497DAC7-76EF-5921-9F07-FCEBC403B6B3}"/>
          </ac:picMkLst>
        </pc:picChg>
      </pc:sldChg>
      <pc:sldChg chg="addSp modSp mod setBg">
        <pc:chgData name="jamilah abdullah" userId="1c74f685b721e2cf" providerId="LiveId" clId="{9016CB70-F23F-4648-A0D7-385921CAC652}" dt="2023-12-20T18:50:20.920" v="61" actId="1076"/>
        <pc:sldMkLst>
          <pc:docMk/>
          <pc:sldMk cId="1457948896" sldId="257"/>
        </pc:sldMkLst>
        <pc:spChg chg="mod">
          <ac:chgData name="jamilah abdullah" userId="1c74f685b721e2cf" providerId="LiveId" clId="{9016CB70-F23F-4648-A0D7-385921CAC652}" dt="2023-12-20T18:50:20.920" v="61" actId="1076"/>
          <ac:spMkLst>
            <pc:docMk/>
            <pc:sldMk cId="1457948896" sldId="257"/>
            <ac:spMk id="2" creationId="{FE8A1F37-3F96-6F3F-1204-6A8F45B3BC63}"/>
          </ac:spMkLst>
        </pc:spChg>
        <pc:spChg chg="mod">
          <ac:chgData name="jamilah abdullah" userId="1c74f685b721e2cf" providerId="LiveId" clId="{9016CB70-F23F-4648-A0D7-385921CAC652}" dt="2023-12-20T18:46:10.099" v="24" actId="14100"/>
          <ac:spMkLst>
            <pc:docMk/>
            <pc:sldMk cId="1457948896" sldId="257"/>
            <ac:spMk id="3" creationId="{351DEBFB-D847-CFA0-09FB-C68CF2D67B9D}"/>
          </ac:spMkLst>
        </pc:spChg>
        <pc:spChg chg="add">
          <ac:chgData name="jamilah abdullah" userId="1c74f685b721e2cf" providerId="LiveId" clId="{9016CB70-F23F-4648-A0D7-385921CAC652}" dt="2023-12-20T18:45:29.825" v="15" actId="26606"/>
          <ac:spMkLst>
            <pc:docMk/>
            <pc:sldMk cId="1457948896" sldId="257"/>
            <ac:spMk id="10" creationId="{C0763A76-9F1C-4FC5-82B7-DD475DA461B2}"/>
          </ac:spMkLst>
        </pc:spChg>
        <pc:spChg chg="add">
          <ac:chgData name="jamilah abdullah" userId="1c74f685b721e2cf" providerId="LiveId" clId="{9016CB70-F23F-4648-A0D7-385921CAC652}" dt="2023-12-20T18:45:29.825" v="15" actId="26606"/>
          <ac:spMkLst>
            <pc:docMk/>
            <pc:sldMk cId="1457948896" sldId="257"/>
            <ac:spMk id="12" creationId="{E81BF4F6-F2CF-4984-9D14-D6966D92F99F}"/>
          </ac:spMkLst>
        </pc:spChg>
        <pc:picChg chg="add mod">
          <ac:chgData name="jamilah abdullah" userId="1c74f685b721e2cf" providerId="LiveId" clId="{9016CB70-F23F-4648-A0D7-385921CAC652}" dt="2023-12-20T18:45:29.825" v="15" actId="26606"/>
          <ac:picMkLst>
            <pc:docMk/>
            <pc:sldMk cId="1457948896" sldId="257"/>
            <ac:picMk id="5" creationId="{FB195D59-3A66-8FB7-0014-8C8FB2F31159}"/>
          </ac:picMkLst>
        </pc:picChg>
      </pc:sldChg>
      <pc:sldChg chg="addSp modSp mod setBg">
        <pc:chgData name="jamilah abdullah" userId="1c74f685b721e2cf" providerId="LiveId" clId="{9016CB70-F23F-4648-A0D7-385921CAC652}" dt="2023-12-20T18:51:27.111" v="66" actId="403"/>
        <pc:sldMkLst>
          <pc:docMk/>
          <pc:sldMk cId="576420888" sldId="258"/>
        </pc:sldMkLst>
        <pc:spChg chg="mod">
          <ac:chgData name="jamilah abdullah" userId="1c74f685b721e2cf" providerId="LiveId" clId="{9016CB70-F23F-4648-A0D7-385921CAC652}" dt="2023-12-20T18:50:27.560" v="62" actId="1076"/>
          <ac:spMkLst>
            <pc:docMk/>
            <pc:sldMk cId="576420888" sldId="258"/>
            <ac:spMk id="2" creationId="{CFC6292C-65ED-BA0E-0EAE-8108278585C1}"/>
          </ac:spMkLst>
        </pc:spChg>
        <pc:spChg chg="mod">
          <ac:chgData name="jamilah abdullah" userId="1c74f685b721e2cf" providerId="LiveId" clId="{9016CB70-F23F-4648-A0D7-385921CAC652}" dt="2023-12-20T18:51:27.111" v="66" actId="403"/>
          <ac:spMkLst>
            <pc:docMk/>
            <pc:sldMk cId="576420888" sldId="258"/>
            <ac:spMk id="3" creationId="{C1EB83EF-43C6-58C0-1A44-487E711DF96F}"/>
          </ac:spMkLst>
        </pc:spChg>
        <pc:spChg chg="add">
          <ac:chgData name="jamilah abdullah" userId="1c74f685b721e2cf" providerId="LiveId" clId="{9016CB70-F23F-4648-A0D7-385921CAC652}" dt="2023-12-20T18:49:32.302" v="28" actId="26606"/>
          <ac:spMkLst>
            <pc:docMk/>
            <pc:sldMk cId="576420888" sldId="258"/>
            <ac:spMk id="10" creationId="{C0763A76-9F1C-4FC5-82B7-DD475DA461B2}"/>
          </ac:spMkLst>
        </pc:spChg>
        <pc:spChg chg="add">
          <ac:chgData name="jamilah abdullah" userId="1c74f685b721e2cf" providerId="LiveId" clId="{9016CB70-F23F-4648-A0D7-385921CAC652}" dt="2023-12-20T18:49:32.302" v="28" actId="26606"/>
          <ac:spMkLst>
            <pc:docMk/>
            <pc:sldMk cId="576420888" sldId="258"/>
            <ac:spMk id="12" creationId="{E81BF4F6-F2CF-4984-9D14-D6966D92F99F}"/>
          </ac:spMkLst>
        </pc:spChg>
        <pc:picChg chg="add mod">
          <ac:chgData name="jamilah abdullah" userId="1c74f685b721e2cf" providerId="LiveId" clId="{9016CB70-F23F-4648-A0D7-385921CAC652}" dt="2023-12-20T18:49:32.302" v="28" actId="26606"/>
          <ac:picMkLst>
            <pc:docMk/>
            <pc:sldMk cId="576420888" sldId="258"/>
            <ac:picMk id="5" creationId="{AA8EEE4C-0299-020E-43D4-F12D02E5E1FC}"/>
          </ac:picMkLst>
        </pc:picChg>
      </pc:sldChg>
      <pc:sldChg chg="addSp delSp modSp new mod setBg addAnim delAnim setClrOvrMap">
        <pc:chgData name="jamilah abdullah" userId="1c74f685b721e2cf" providerId="LiveId" clId="{9016CB70-F23F-4648-A0D7-385921CAC652}" dt="2023-12-20T19:03:25.801" v="117" actId="1076"/>
        <pc:sldMkLst>
          <pc:docMk/>
          <pc:sldMk cId="516306678" sldId="299"/>
        </pc:sldMkLst>
        <pc:spChg chg="mod ord">
          <ac:chgData name="jamilah abdullah" userId="1c74f685b721e2cf" providerId="LiveId" clId="{9016CB70-F23F-4648-A0D7-385921CAC652}" dt="2023-12-20T19:03:25.801" v="117" actId="1076"/>
          <ac:spMkLst>
            <pc:docMk/>
            <pc:sldMk cId="516306678" sldId="299"/>
            <ac:spMk id="2" creationId="{3D71B64D-EFBB-C043-5544-419A6CDDF41B}"/>
          </ac:spMkLst>
        </pc:spChg>
        <pc:spChg chg="del">
          <ac:chgData name="jamilah abdullah" userId="1c74f685b721e2cf" providerId="LiveId" clId="{9016CB70-F23F-4648-A0D7-385921CAC652}" dt="2023-12-20T18:52:29.083" v="68" actId="21"/>
          <ac:spMkLst>
            <pc:docMk/>
            <pc:sldMk cId="516306678" sldId="299"/>
            <ac:spMk id="3" creationId="{CFA94698-9362-C64B-0C85-467D416888F6}"/>
          </ac:spMkLst>
        </pc:spChg>
        <pc:spChg chg="add del mod">
          <ac:chgData name="jamilah abdullah" userId="1c74f685b721e2cf" providerId="LiveId" clId="{9016CB70-F23F-4648-A0D7-385921CAC652}" dt="2023-12-20T19:00:24.008" v="107" actId="21"/>
          <ac:spMkLst>
            <pc:docMk/>
            <pc:sldMk cId="516306678" sldId="299"/>
            <ac:spMk id="4" creationId="{93ECE06B-71FD-1FAD-293B-8139FEC3AE5D}"/>
          </ac:spMkLst>
        </pc:spChg>
        <pc:spChg chg="add del">
          <ac:chgData name="jamilah abdullah" userId="1c74f685b721e2cf" providerId="LiveId" clId="{9016CB70-F23F-4648-A0D7-385921CAC652}" dt="2023-12-20T19:03:17.904" v="115" actId="26606"/>
          <ac:spMkLst>
            <pc:docMk/>
            <pc:sldMk cId="516306678" sldId="299"/>
            <ac:spMk id="11" creationId="{71B2258F-86CA-4D4D-8270-BC05FCDEBFB3}"/>
          </ac:spMkLst>
        </pc:spChg>
        <pc:spChg chg="add">
          <ac:chgData name="jamilah abdullah" userId="1c74f685b721e2cf" providerId="LiveId" clId="{9016CB70-F23F-4648-A0D7-385921CAC652}" dt="2023-12-20T19:03:17.912" v="116" actId="26606"/>
          <ac:spMkLst>
            <pc:docMk/>
            <pc:sldMk cId="516306678" sldId="299"/>
            <ac:spMk id="13" creationId="{A4AC5506-6312-4701-8D3C-40187889A947}"/>
          </ac:spMkLst>
        </pc:spChg>
        <pc:picChg chg="add mod">
          <ac:chgData name="jamilah abdullah" userId="1c74f685b721e2cf" providerId="LiveId" clId="{9016CB70-F23F-4648-A0D7-385921CAC652}" dt="2023-12-20T19:03:17.912" v="116" actId="26606"/>
          <ac:picMkLst>
            <pc:docMk/>
            <pc:sldMk cId="516306678" sldId="299"/>
            <ac:picMk id="6" creationId="{5A5BB57B-04BB-D114-53EA-CD3EA659413D}"/>
          </ac:picMkLst>
        </pc:picChg>
      </pc:sldChg>
    </pc:docChg>
  </pc:docChgLst>
  <pc:docChgLst>
    <pc:chgData name="jamilah" userId="1c74f685b721e2cf" providerId="LiveId" clId="{9016CB70-F23F-4648-A0D7-385921CAC652}"/>
    <pc:docChg chg="undo redo custSel addSld delSld modSld sldOrd">
      <pc:chgData name="jamilah" userId="1c74f685b721e2cf" providerId="LiveId" clId="{9016CB70-F23F-4648-A0D7-385921CAC652}" dt="2023-12-20T18:08:52.436" v="3192" actId="2696"/>
      <pc:docMkLst>
        <pc:docMk/>
      </pc:docMkLst>
      <pc:sldChg chg="modSp mod">
        <pc:chgData name="jamilah" userId="1c74f685b721e2cf" providerId="LiveId" clId="{9016CB70-F23F-4648-A0D7-385921CAC652}" dt="2023-12-20T08:51:05.698" v="2599" actId="20577"/>
        <pc:sldMkLst>
          <pc:docMk/>
          <pc:sldMk cId="1457948896" sldId="257"/>
        </pc:sldMkLst>
        <pc:spChg chg="mod">
          <ac:chgData name="jamilah" userId="1c74f685b721e2cf" providerId="LiveId" clId="{9016CB70-F23F-4648-A0D7-385921CAC652}" dt="2023-12-20T08:51:05.698" v="2599" actId="20577"/>
          <ac:spMkLst>
            <pc:docMk/>
            <pc:sldMk cId="1457948896" sldId="257"/>
            <ac:spMk id="3" creationId="{351DEBFB-D847-CFA0-09FB-C68CF2D67B9D}"/>
          </ac:spMkLst>
        </pc:spChg>
      </pc:sldChg>
      <pc:sldChg chg="modSp mod">
        <pc:chgData name="jamilah" userId="1c74f685b721e2cf" providerId="LiveId" clId="{9016CB70-F23F-4648-A0D7-385921CAC652}" dt="2023-12-19T18:40:20.980" v="81" actId="113"/>
        <pc:sldMkLst>
          <pc:docMk/>
          <pc:sldMk cId="392085837" sldId="259"/>
        </pc:sldMkLst>
        <pc:spChg chg="mod">
          <ac:chgData name="jamilah" userId="1c74f685b721e2cf" providerId="LiveId" clId="{9016CB70-F23F-4648-A0D7-385921CAC652}" dt="2023-12-19T18:34:31.971" v="46"/>
          <ac:spMkLst>
            <pc:docMk/>
            <pc:sldMk cId="392085837" sldId="259"/>
            <ac:spMk id="2" creationId="{2A9C4487-AADC-2912-0759-1D2E01BDFFDB}"/>
          </ac:spMkLst>
        </pc:spChg>
        <pc:spChg chg="mod">
          <ac:chgData name="jamilah" userId="1c74f685b721e2cf" providerId="LiveId" clId="{9016CB70-F23F-4648-A0D7-385921CAC652}" dt="2023-12-19T18:40:20.980" v="81" actId="113"/>
          <ac:spMkLst>
            <pc:docMk/>
            <pc:sldMk cId="392085837" sldId="259"/>
            <ac:spMk id="3" creationId="{4DB92607-B893-9224-DF13-51913D84CB5D}"/>
          </ac:spMkLst>
        </pc:spChg>
      </pc:sldChg>
      <pc:sldChg chg="modSp new mod">
        <pc:chgData name="jamilah" userId="1c74f685b721e2cf" providerId="LiveId" clId="{9016CB70-F23F-4648-A0D7-385921CAC652}" dt="2023-12-19T18:50:03.019" v="217" actId="113"/>
        <pc:sldMkLst>
          <pc:docMk/>
          <pc:sldMk cId="3854977332" sldId="260"/>
        </pc:sldMkLst>
        <pc:spChg chg="mod">
          <ac:chgData name="jamilah" userId="1c74f685b721e2cf" providerId="LiveId" clId="{9016CB70-F23F-4648-A0D7-385921CAC652}" dt="2023-12-19T18:45:35.878" v="186" actId="1076"/>
          <ac:spMkLst>
            <pc:docMk/>
            <pc:sldMk cId="3854977332" sldId="260"/>
            <ac:spMk id="2" creationId="{45B88B76-A53D-A8D6-CA87-E9BA42A45BF2}"/>
          </ac:spMkLst>
        </pc:spChg>
        <pc:spChg chg="mod">
          <ac:chgData name="jamilah" userId="1c74f685b721e2cf" providerId="LiveId" clId="{9016CB70-F23F-4648-A0D7-385921CAC652}" dt="2023-12-19T18:50:03.019" v="217" actId="113"/>
          <ac:spMkLst>
            <pc:docMk/>
            <pc:sldMk cId="3854977332" sldId="260"/>
            <ac:spMk id="3" creationId="{943DDB2E-F52D-3191-244D-DEA5FB95D732}"/>
          </ac:spMkLst>
        </pc:spChg>
      </pc:sldChg>
      <pc:sldChg chg="modSp new mod">
        <pc:chgData name="jamilah" userId="1c74f685b721e2cf" providerId="LiveId" clId="{9016CB70-F23F-4648-A0D7-385921CAC652}" dt="2023-12-20T05:54:34.943" v="256" actId="113"/>
        <pc:sldMkLst>
          <pc:docMk/>
          <pc:sldMk cId="2478328860" sldId="261"/>
        </pc:sldMkLst>
        <pc:spChg chg="mod">
          <ac:chgData name="jamilah" userId="1c74f685b721e2cf" providerId="LiveId" clId="{9016CB70-F23F-4648-A0D7-385921CAC652}" dt="2023-12-20T05:48:16.269" v="228" actId="1076"/>
          <ac:spMkLst>
            <pc:docMk/>
            <pc:sldMk cId="2478328860" sldId="261"/>
            <ac:spMk id="2" creationId="{A53A4689-06C9-4106-BC1C-FD7974025F04}"/>
          </ac:spMkLst>
        </pc:spChg>
        <pc:spChg chg="mod">
          <ac:chgData name="jamilah" userId="1c74f685b721e2cf" providerId="LiveId" clId="{9016CB70-F23F-4648-A0D7-385921CAC652}" dt="2023-12-20T05:54:34.943" v="256" actId="113"/>
          <ac:spMkLst>
            <pc:docMk/>
            <pc:sldMk cId="2478328860" sldId="261"/>
            <ac:spMk id="3" creationId="{22E034A9-6BA2-5D99-9BAE-A50CF74BBB93}"/>
          </ac:spMkLst>
        </pc:spChg>
      </pc:sldChg>
      <pc:sldChg chg="modSp new mod">
        <pc:chgData name="jamilah" userId="1c74f685b721e2cf" providerId="LiveId" clId="{9016CB70-F23F-4648-A0D7-385921CAC652}" dt="2023-12-20T06:01:36.853" v="304" actId="113"/>
        <pc:sldMkLst>
          <pc:docMk/>
          <pc:sldMk cId="747649992" sldId="262"/>
        </pc:sldMkLst>
        <pc:spChg chg="mod">
          <ac:chgData name="jamilah" userId="1c74f685b721e2cf" providerId="LiveId" clId="{9016CB70-F23F-4648-A0D7-385921CAC652}" dt="2023-12-20T05:56:59.291" v="267" actId="1076"/>
          <ac:spMkLst>
            <pc:docMk/>
            <pc:sldMk cId="747649992" sldId="262"/>
            <ac:spMk id="2" creationId="{17ECE3F7-652D-4006-22A4-66DA6D9E3E6C}"/>
          </ac:spMkLst>
        </pc:spChg>
        <pc:spChg chg="mod">
          <ac:chgData name="jamilah" userId="1c74f685b721e2cf" providerId="LiveId" clId="{9016CB70-F23F-4648-A0D7-385921CAC652}" dt="2023-12-20T06:01:36.853" v="304" actId="113"/>
          <ac:spMkLst>
            <pc:docMk/>
            <pc:sldMk cId="747649992" sldId="262"/>
            <ac:spMk id="3" creationId="{0453BCA1-13D5-D695-F80A-472D58945C25}"/>
          </ac:spMkLst>
        </pc:spChg>
      </pc:sldChg>
      <pc:sldChg chg="addSp delSp modSp new mod">
        <pc:chgData name="jamilah" userId="1c74f685b721e2cf" providerId="LiveId" clId="{9016CB70-F23F-4648-A0D7-385921CAC652}" dt="2023-12-20T06:03:36.059" v="310" actId="14100"/>
        <pc:sldMkLst>
          <pc:docMk/>
          <pc:sldMk cId="1640093958" sldId="263"/>
        </pc:sldMkLst>
        <pc:spChg chg="del">
          <ac:chgData name="jamilah" userId="1c74f685b721e2cf" providerId="LiveId" clId="{9016CB70-F23F-4648-A0D7-385921CAC652}" dt="2023-12-20T06:03:17.854" v="307" actId="21"/>
          <ac:spMkLst>
            <pc:docMk/>
            <pc:sldMk cId="1640093958" sldId="263"/>
            <ac:spMk id="2" creationId="{895C0F15-9185-9BBF-2768-C856983C9A35}"/>
          </ac:spMkLst>
        </pc:spChg>
        <pc:spChg chg="del">
          <ac:chgData name="jamilah" userId="1c74f685b721e2cf" providerId="LiveId" clId="{9016CB70-F23F-4648-A0D7-385921CAC652}" dt="2023-12-20T06:03:10.671" v="306" actId="931"/>
          <ac:spMkLst>
            <pc:docMk/>
            <pc:sldMk cId="1640093958" sldId="263"/>
            <ac:spMk id="3" creationId="{0053703B-E4A3-B025-4B47-56A4CD15316B}"/>
          </ac:spMkLst>
        </pc:spChg>
        <pc:picChg chg="add mod">
          <ac:chgData name="jamilah" userId="1c74f685b721e2cf" providerId="LiveId" clId="{9016CB70-F23F-4648-A0D7-385921CAC652}" dt="2023-12-20T06:03:36.059" v="310" actId="14100"/>
          <ac:picMkLst>
            <pc:docMk/>
            <pc:sldMk cId="1640093958" sldId="263"/>
            <ac:picMk id="5" creationId="{F7B11950-9AF1-C4A9-5F8D-752F531DD34C}"/>
          </ac:picMkLst>
        </pc:picChg>
      </pc:sldChg>
      <pc:sldChg chg="addSp delSp modSp new mod">
        <pc:chgData name="jamilah" userId="1c74f685b721e2cf" providerId="LiveId" clId="{9016CB70-F23F-4648-A0D7-385921CAC652}" dt="2023-12-20T06:08:14.118" v="317" actId="14100"/>
        <pc:sldMkLst>
          <pc:docMk/>
          <pc:sldMk cId="3072443669" sldId="264"/>
        </pc:sldMkLst>
        <pc:spChg chg="del">
          <ac:chgData name="jamilah" userId="1c74f685b721e2cf" providerId="LiveId" clId="{9016CB70-F23F-4648-A0D7-385921CAC652}" dt="2023-12-20T06:07:59.978" v="313" actId="21"/>
          <ac:spMkLst>
            <pc:docMk/>
            <pc:sldMk cId="3072443669" sldId="264"/>
            <ac:spMk id="2" creationId="{BB15A44E-9AC1-FE23-590E-386701887939}"/>
          </ac:spMkLst>
        </pc:spChg>
        <pc:spChg chg="del">
          <ac:chgData name="jamilah" userId="1c74f685b721e2cf" providerId="LiveId" clId="{9016CB70-F23F-4648-A0D7-385921CAC652}" dt="2023-12-20T06:07:55.856" v="312" actId="931"/>
          <ac:spMkLst>
            <pc:docMk/>
            <pc:sldMk cId="3072443669" sldId="264"/>
            <ac:spMk id="3" creationId="{23A604AE-525B-D6B2-2AF0-BDE22B1482D1}"/>
          </ac:spMkLst>
        </pc:spChg>
        <pc:picChg chg="add mod">
          <ac:chgData name="jamilah" userId="1c74f685b721e2cf" providerId="LiveId" clId="{9016CB70-F23F-4648-A0D7-385921CAC652}" dt="2023-12-20T06:08:14.118" v="317" actId="14100"/>
          <ac:picMkLst>
            <pc:docMk/>
            <pc:sldMk cId="3072443669" sldId="264"/>
            <ac:picMk id="5" creationId="{9B6D0B10-DBB1-91CD-F96A-F9EC7AC789A5}"/>
          </ac:picMkLst>
        </pc:picChg>
      </pc:sldChg>
      <pc:sldChg chg="addSp delSp modSp new mod ord">
        <pc:chgData name="jamilah" userId="1c74f685b721e2cf" providerId="LiveId" clId="{9016CB70-F23F-4648-A0D7-385921CAC652}" dt="2023-12-20T06:20:07.841" v="554"/>
        <pc:sldMkLst>
          <pc:docMk/>
          <pc:sldMk cId="3347000931" sldId="265"/>
        </pc:sldMkLst>
        <pc:spChg chg="del">
          <ac:chgData name="jamilah" userId="1c74f685b721e2cf" providerId="LiveId" clId="{9016CB70-F23F-4648-A0D7-385921CAC652}" dt="2023-12-20T06:10:43.744" v="320" actId="21"/>
          <ac:spMkLst>
            <pc:docMk/>
            <pc:sldMk cId="3347000931" sldId="265"/>
            <ac:spMk id="2" creationId="{2FED109C-DFF9-308C-BABB-3C9F66837016}"/>
          </ac:spMkLst>
        </pc:spChg>
        <pc:spChg chg="del">
          <ac:chgData name="jamilah" userId="1c74f685b721e2cf" providerId="LiveId" clId="{9016CB70-F23F-4648-A0D7-385921CAC652}" dt="2023-12-20T06:10:37.422" v="319" actId="931"/>
          <ac:spMkLst>
            <pc:docMk/>
            <pc:sldMk cId="3347000931" sldId="265"/>
            <ac:spMk id="3" creationId="{D3DD0A53-D5C9-7E4C-BEB8-02378B6F252A}"/>
          </ac:spMkLst>
        </pc:spChg>
        <pc:picChg chg="add mod">
          <ac:chgData name="jamilah" userId="1c74f685b721e2cf" providerId="LiveId" clId="{9016CB70-F23F-4648-A0D7-385921CAC652}" dt="2023-12-20T06:11:01.311" v="324" actId="14100"/>
          <ac:picMkLst>
            <pc:docMk/>
            <pc:sldMk cId="3347000931" sldId="265"/>
            <ac:picMk id="5" creationId="{7F3B153B-0C5F-DE53-CA38-02F19BE76F69}"/>
          </ac:picMkLst>
        </pc:picChg>
      </pc:sldChg>
      <pc:sldChg chg="modSp new mod">
        <pc:chgData name="jamilah" userId="1c74f685b721e2cf" providerId="LiveId" clId="{9016CB70-F23F-4648-A0D7-385921CAC652}" dt="2023-12-20T06:25:20.102" v="567" actId="113"/>
        <pc:sldMkLst>
          <pc:docMk/>
          <pc:sldMk cId="839624365" sldId="266"/>
        </pc:sldMkLst>
        <pc:spChg chg="mod">
          <ac:chgData name="jamilah" userId="1c74f685b721e2cf" providerId="LiveId" clId="{9016CB70-F23F-4648-A0D7-385921CAC652}" dt="2023-12-20T06:13:46.997" v="383" actId="1076"/>
          <ac:spMkLst>
            <pc:docMk/>
            <pc:sldMk cId="839624365" sldId="266"/>
            <ac:spMk id="2" creationId="{C8194B8C-7C46-7DCB-C257-47051D5C2316}"/>
          </ac:spMkLst>
        </pc:spChg>
        <pc:spChg chg="mod">
          <ac:chgData name="jamilah" userId="1c74f685b721e2cf" providerId="LiveId" clId="{9016CB70-F23F-4648-A0D7-385921CAC652}" dt="2023-12-20T06:25:20.102" v="567" actId="113"/>
          <ac:spMkLst>
            <pc:docMk/>
            <pc:sldMk cId="839624365" sldId="266"/>
            <ac:spMk id="3" creationId="{D42592E0-B616-D97C-5B1B-ABB4B66B2BEE}"/>
          </ac:spMkLst>
        </pc:spChg>
      </pc:sldChg>
      <pc:sldChg chg="modSp new mod">
        <pc:chgData name="jamilah" userId="1c74f685b721e2cf" providerId="LiveId" clId="{9016CB70-F23F-4648-A0D7-385921CAC652}" dt="2023-12-20T06:41:09.572" v="639" actId="113"/>
        <pc:sldMkLst>
          <pc:docMk/>
          <pc:sldMk cId="2016191118" sldId="267"/>
        </pc:sldMkLst>
        <pc:spChg chg="mod">
          <ac:chgData name="jamilah" userId="1c74f685b721e2cf" providerId="LiveId" clId="{9016CB70-F23F-4648-A0D7-385921CAC652}" dt="2023-12-20T06:27:53.999" v="582" actId="1076"/>
          <ac:spMkLst>
            <pc:docMk/>
            <pc:sldMk cId="2016191118" sldId="267"/>
            <ac:spMk id="2" creationId="{05AD7B5E-0C11-7984-C100-CB318880FAA3}"/>
          </ac:spMkLst>
        </pc:spChg>
        <pc:spChg chg="mod">
          <ac:chgData name="jamilah" userId="1c74f685b721e2cf" providerId="LiveId" clId="{9016CB70-F23F-4648-A0D7-385921CAC652}" dt="2023-12-20T06:41:09.572" v="639" actId="113"/>
          <ac:spMkLst>
            <pc:docMk/>
            <pc:sldMk cId="2016191118" sldId="267"/>
            <ac:spMk id="3" creationId="{AF53E108-499E-0182-64DE-71CD0A33F009}"/>
          </ac:spMkLst>
        </pc:spChg>
      </pc:sldChg>
      <pc:sldChg chg="modSp new mod">
        <pc:chgData name="jamilah" userId="1c74f685b721e2cf" providerId="LiveId" clId="{9016CB70-F23F-4648-A0D7-385921CAC652}" dt="2023-12-20T06:51:38.364" v="759" actId="27636"/>
        <pc:sldMkLst>
          <pc:docMk/>
          <pc:sldMk cId="2050477355" sldId="268"/>
        </pc:sldMkLst>
        <pc:spChg chg="mod">
          <ac:chgData name="jamilah" userId="1c74f685b721e2cf" providerId="LiveId" clId="{9016CB70-F23F-4648-A0D7-385921CAC652}" dt="2023-12-20T06:41:26.990" v="650" actId="1076"/>
          <ac:spMkLst>
            <pc:docMk/>
            <pc:sldMk cId="2050477355" sldId="268"/>
            <ac:spMk id="2" creationId="{BA035520-126C-8B53-C761-87149A480608}"/>
          </ac:spMkLst>
        </pc:spChg>
        <pc:spChg chg="mod">
          <ac:chgData name="jamilah" userId="1c74f685b721e2cf" providerId="LiveId" clId="{9016CB70-F23F-4648-A0D7-385921CAC652}" dt="2023-12-20T06:51:38.364" v="759" actId="27636"/>
          <ac:spMkLst>
            <pc:docMk/>
            <pc:sldMk cId="2050477355" sldId="268"/>
            <ac:spMk id="3" creationId="{23923F6A-7193-29D3-7F87-2B958708A720}"/>
          </ac:spMkLst>
        </pc:spChg>
      </pc:sldChg>
      <pc:sldChg chg="addSp delSp modSp new mod">
        <pc:chgData name="jamilah" userId="1c74f685b721e2cf" providerId="LiveId" clId="{9016CB70-F23F-4648-A0D7-385921CAC652}" dt="2023-12-20T06:52:52.951" v="767" actId="14100"/>
        <pc:sldMkLst>
          <pc:docMk/>
          <pc:sldMk cId="3727927174" sldId="269"/>
        </pc:sldMkLst>
        <pc:spChg chg="del">
          <ac:chgData name="jamilah" userId="1c74f685b721e2cf" providerId="LiveId" clId="{9016CB70-F23F-4648-A0D7-385921CAC652}" dt="2023-12-20T06:52:29.463" v="762" actId="21"/>
          <ac:spMkLst>
            <pc:docMk/>
            <pc:sldMk cId="3727927174" sldId="269"/>
            <ac:spMk id="2" creationId="{905C90E4-7C19-88FA-6B8A-50167998A4C4}"/>
          </ac:spMkLst>
        </pc:spChg>
        <pc:spChg chg="del">
          <ac:chgData name="jamilah" userId="1c74f685b721e2cf" providerId="LiveId" clId="{9016CB70-F23F-4648-A0D7-385921CAC652}" dt="2023-12-20T06:52:16.987" v="761" actId="931"/>
          <ac:spMkLst>
            <pc:docMk/>
            <pc:sldMk cId="3727927174" sldId="269"/>
            <ac:spMk id="3" creationId="{3C959944-263D-F31D-346B-54690982A35F}"/>
          </ac:spMkLst>
        </pc:spChg>
        <pc:picChg chg="add mod">
          <ac:chgData name="jamilah" userId="1c74f685b721e2cf" providerId="LiveId" clId="{9016CB70-F23F-4648-A0D7-385921CAC652}" dt="2023-12-20T06:52:52.951" v="767" actId="14100"/>
          <ac:picMkLst>
            <pc:docMk/>
            <pc:sldMk cId="3727927174" sldId="269"/>
            <ac:picMk id="5" creationId="{01DE7EFC-2879-6E04-52B3-10900415E03B}"/>
          </ac:picMkLst>
        </pc:picChg>
      </pc:sldChg>
      <pc:sldChg chg="modSp new mod">
        <pc:chgData name="jamilah" userId="1c74f685b721e2cf" providerId="LiveId" clId="{9016CB70-F23F-4648-A0D7-385921CAC652}" dt="2023-12-20T07:27:14.279" v="1230" actId="20577"/>
        <pc:sldMkLst>
          <pc:docMk/>
          <pc:sldMk cId="305155489" sldId="270"/>
        </pc:sldMkLst>
        <pc:spChg chg="mod">
          <ac:chgData name="jamilah" userId="1c74f685b721e2cf" providerId="LiveId" clId="{9016CB70-F23F-4648-A0D7-385921CAC652}" dt="2023-12-20T06:55:11.810" v="793" actId="20577"/>
          <ac:spMkLst>
            <pc:docMk/>
            <pc:sldMk cId="305155489" sldId="270"/>
            <ac:spMk id="2" creationId="{BA7BC294-5E0A-512A-FE7B-ECB59B210506}"/>
          </ac:spMkLst>
        </pc:spChg>
        <pc:spChg chg="mod">
          <ac:chgData name="jamilah" userId="1c74f685b721e2cf" providerId="LiveId" clId="{9016CB70-F23F-4648-A0D7-385921CAC652}" dt="2023-12-20T07:27:14.279" v="1230" actId="20577"/>
          <ac:spMkLst>
            <pc:docMk/>
            <pc:sldMk cId="305155489" sldId="270"/>
            <ac:spMk id="3" creationId="{2048D61D-063A-6942-741B-5EAB860C37CB}"/>
          </ac:spMkLst>
        </pc:spChg>
      </pc:sldChg>
      <pc:sldChg chg="modSp new add del mod">
        <pc:chgData name="jamilah" userId="1c74f685b721e2cf" providerId="LiveId" clId="{9016CB70-F23F-4648-A0D7-385921CAC652}" dt="2023-12-20T17:46:56.700" v="3122" actId="2696"/>
        <pc:sldMkLst>
          <pc:docMk/>
          <pc:sldMk cId="979773167" sldId="271"/>
        </pc:sldMkLst>
        <pc:spChg chg="mod">
          <ac:chgData name="jamilah" userId="1c74f685b721e2cf" providerId="LiveId" clId="{9016CB70-F23F-4648-A0D7-385921CAC652}" dt="2023-12-20T07:01:06.331" v="833" actId="1076"/>
          <ac:spMkLst>
            <pc:docMk/>
            <pc:sldMk cId="979773167" sldId="271"/>
            <ac:spMk id="2" creationId="{C46F01EB-952C-73CA-C9B5-3080F99FB771}"/>
          </ac:spMkLst>
        </pc:spChg>
        <pc:spChg chg="mod">
          <ac:chgData name="jamilah" userId="1c74f685b721e2cf" providerId="LiveId" clId="{9016CB70-F23F-4648-A0D7-385921CAC652}" dt="2023-12-20T07:04:06.572" v="845" actId="27636"/>
          <ac:spMkLst>
            <pc:docMk/>
            <pc:sldMk cId="979773167" sldId="271"/>
            <ac:spMk id="3" creationId="{8019E01E-D429-5FFD-1DA0-8B4D5BF64688}"/>
          </ac:spMkLst>
        </pc:spChg>
      </pc:sldChg>
      <pc:sldChg chg="addSp delSp modSp new del mod">
        <pc:chgData name="jamilah" userId="1c74f685b721e2cf" providerId="LiveId" clId="{9016CB70-F23F-4648-A0D7-385921CAC652}" dt="2023-12-20T18:08:52.436" v="3192" actId="2696"/>
        <pc:sldMkLst>
          <pc:docMk/>
          <pc:sldMk cId="2006244151" sldId="272"/>
        </pc:sldMkLst>
        <pc:spChg chg="del">
          <ac:chgData name="jamilah" userId="1c74f685b721e2cf" providerId="LiveId" clId="{9016CB70-F23F-4648-A0D7-385921CAC652}" dt="2023-12-20T07:06:29.650" v="848" actId="21"/>
          <ac:spMkLst>
            <pc:docMk/>
            <pc:sldMk cId="2006244151" sldId="272"/>
            <ac:spMk id="2" creationId="{5C2B73CA-EF86-9010-5924-8B8644E03542}"/>
          </ac:spMkLst>
        </pc:spChg>
        <pc:spChg chg="del">
          <ac:chgData name="jamilah" userId="1c74f685b721e2cf" providerId="LiveId" clId="{9016CB70-F23F-4648-A0D7-385921CAC652}" dt="2023-12-20T07:06:24.112" v="847" actId="931"/>
          <ac:spMkLst>
            <pc:docMk/>
            <pc:sldMk cId="2006244151" sldId="272"/>
            <ac:spMk id="3" creationId="{86D5477F-2CA3-DD05-E973-E0E95DA0245F}"/>
          </ac:spMkLst>
        </pc:spChg>
        <pc:picChg chg="add mod">
          <ac:chgData name="jamilah" userId="1c74f685b721e2cf" providerId="LiveId" clId="{9016CB70-F23F-4648-A0D7-385921CAC652}" dt="2023-12-20T07:06:49.276" v="854" actId="14100"/>
          <ac:picMkLst>
            <pc:docMk/>
            <pc:sldMk cId="2006244151" sldId="272"/>
            <ac:picMk id="5" creationId="{9B313FC0-50E2-3BF4-65D3-D5D555D796F1}"/>
          </ac:picMkLst>
        </pc:picChg>
      </pc:sldChg>
      <pc:sldChg chg="addSp delSp modSp new mod setBg">
        <pc:chgData name="jamilah" userId="1c74f685b721e2cf" providerId="LiveId" clId="{9016CB70-F23F-4648-A0D7-385921CAC652}" dt="2023-12-20T07:16:24.802" v="1054" actId="27636"/>
        <pc:sldMkLst>
          <pc:docMk/>
          <pc:sldMk cId="4269981217" sldId="273"/>
        </pc:sldMkLst>
        <pc:spChg chg="mod">
          <ac:chgData name="jamilah" userId="1c74f685b721e2cf" providerId="LiveId" clId="{9016CB70-F23F-4648-A0D7-385921CAC652}" dt="2023-12-20T07:16:13.426" v="1049" actId="1076"/>
          <ac:spMkLst>
            <pc:docMk/>
            <pc:sldMk cId="4269981217" sldId="273"/>
            <ac:spMk id="2" creationId="{751AA5EA-C5E0-8E99-9E8E-44A8747C1632}"/>
          </ac:spMkLst>
        </pc:spChg>
        <pc:spChg chg="mod">
          <ac:chgData name="jamilah" userId="1c74f685b721e2cf" providerId="LiveId" clId="{9016CB70-F23F-4648-A0D7-385921CAC652}" dt="2023-12-20T07:16:24.802" v="1054" actId="27636"/>
          <ac:spMkLst>
            <pc:docMk/>
            <pc:sldMk cId="4269981217" sldId="273"/>
            <ac:spMk id="3" creationId="{DBD4E03A-3CFD-535C-3F65-424C94429402}"/>
          </ac:spMkLst>
        </pc:spChg>
        <pc:spChg chg="add del">
          <ac:chgData name="jamilah" userId="1c74f685b721e2cf" providerId="LiveId" clId="{9016CB70-F23F-4648-A0D7-385921CAC652}" dt="2023-12-20T07:15:23.771" v="1040" actId="26606"/>
          <ac:spMkLst>
            <pc:docMk/>
            <pc:sldMk cId="4269981217" sldId="273"/>
            <ac:spMk id="10" creationId="{2B97F24A-32CE-4C1C-A50D-3016B394DCFB}"/>
          </ac:spMkLst>
        </pc:spChg>
        <pc:spChg chg="add del">
          <ac:chgData name="jamilah" userId="1c74f685b721e2cf" providerId="LiveId" clId="{9016CB70-F23F-4648-A0D7-385921CAC652}" dt="2023-12-20T07:15:23.771" v="1040" actId="26606"/>
          <ac:spMkLst>
            <pc:docMk/>
            <pc:sldMk cId="4269981217" sldId="273"/>
            <ac:spMk id="12" creationId="{CD8B4F24-440B-49E9-B85D-733523DC064B}"/>
          </ac:spMkLst>
        </pc:spChg>
        <pc:spChg chg="add del">
          <ac:chgData name="jamilah" userId="1c74f685b721e2cf" providerId="LiveId" clId="{9016CB70-F23F-4648-A0D7-385921CAC652}" dt="2023-12-20T07:15:26.727" v="1042" actId="26606"/>
          <ac:spMkLst>
            <pc:docMk/>
            <pc:sldMk cId="4269981217" sldId="273"/>
            <ac:spMk id="14" creationId="{2B97F24A-32CE-4C1C-A50D-3016B394DCFB}"/>
          </ac:spMkLst>
        </pc:spChg>
        <pc:spChg chg="add del">
          <ac:chgData name="jamilah" userId="1c74f685b721e2cf" providerId="LiveId" clId="{9016CB70-F23F-4648-A0D7-385921CAC652}" dt="2023-12-20T07:15:26.727" v="1042" actId="26606"/>
          <ac:spMkLst>
            <pc:docMk/>
            <pc:sldMk cId="4269981217" sldId="273"/>
            <ac:spMk id="15" creationId="{6357EC4F-235E-4222-A36F-C7878ACE37F2}"/>
          </ac:spMkLst>
        </pc:spChg>
        <pc:spChg chg="add">
          <ac:chgData name="jamilah" userId="1c74f685b721e2cf" providerId="LiveId" clId="{9016CB70-F23F-4648-A0D7-385921CAC652}" dt="2023-12-20T07:15:26.735" v="1043" actId="26606"/>
          <ac:spMkLst>
            <pc:docMk/>
            <pc:sldMk cId="4269981217" sldId="273"/>
            <ac:spMk id="17" creationId="{2B97F24A-32CE-4C1C-A50D-3016B394DCFB}"/>
          </ac:spMkLst>
        </pc:spChg>
        <pc:spChg chg="add">
          <ac:chgData name="jamilah" userId="1c74f685b721e2cf" providerId="LiveId" clId="{9016CB70-F23F-4648-A0D7-385921CAC652}" dt="2023-12-20T07:15:26.735" v="1043" actId="26606"/>
          <ac:spMkLst>
            <pc:docMk/>
            <pc:sldMk cId="4269981217" sldId="273"/>
            <ac:spMk id="18" creationId="{CD8B4F24-440B-49E9-B85D-733523DC064B}"/>
          </ac:spMkLst>
        </pc:spChg>
        <pc:picChg chg="add mod">
          <ac:chgData name="jamilah" userId="1c74f685b721e2cf" providerId="LiveId" clId="{9016CB70-F23F-4648-A0D7-385921CAC652}" dt="2023-12-20T07:15:26.735" v="1043" actId="26606"/>
          <ac:picMkLst>
            <pc:docMk/>
            <pc:sldMk cId="4269981217" sldId="273"/>
            <ac:picMk id="5" creationId="{38DBE286-C4FF-DB1F-4B3B-24077627AF65}"/>
          </ac:picMkLst>
        </pc:picChg>
      </pc:sldChg>
      <pc:sldChg chg="modSp new mod">
        <pc:chgData name="jamilah" userId="1c74f685b721e2cf" providerId="LiveId" clId="{9016CB70-F23F-4648-A0D7-385921CAC652}" dt="2023-12-20T07:21:13.726" v="1149" actId="20577"/>
        <pc:sldMkLst>
          <pc:docMk/>
          <pc:sldMk cId="3190332379" sldId="274"/>
        </pc:sldMkLst>
        <pc:spChg chg="mod">
          <ac:chgData name="jamilah" userId="1c74f685b721e2cf" providerId="LiveId" clId="{9016CB70-F23F-4648-A0D7-385921CAC652}" dt="2023-12-20T07:17:31.748" v="1068" actId="1076"/>
          <ac:spMkLst>
            <pc:docMk/>
            <pc:sldMk cId="3190332379" sldId="274"/>
            <ac:spMk id="2" creationId="{C4B0D591-AAC8-3A6C-ADEC-41E6942644DD}"/>
          </ac:spMkLst>
        </pc:spChg>
        <pc:spChg chg="mod">
          <ac:chgData name="jamilah" userId="1c74f685b721e2cf" providerId="LiveId" clId="{9016CB70-F23F-4648-A0D7-385921CAC652}" dt="2023-12-20T07:21:13.726" v="1149" actId="20577"/>
          <ac:spMkLst>
            <pc:docMk/>
            <pc:sldMk cId="3190332379" sldId="274"/>
            <ac:spMk id="3" creationId="{787C4A6D-2110-4BC8-52D6-4BE605E170A2}"/>
          </ac:spMkLst>
        </pc:spChg>
      </pc:sldChg>
      <pc:sldChg chg="modSp new mod">
        <pc:chgData name="jamilah" userId="1c74f685b721e2cf" providerId="LiveId" clId="{9016CB70-F23F-4648-A0D7-385921CAC652}" dt="2023-12-20T07:25:52.298" v="1229" actId="20577"/>
        <pc:sldMkLst>
          <pc:docMk/>
          <pc:sldMk cId="1445266166" sldId="275"/>
        </pc:sldMkLst>
        <pc:spChg chg="mod">
          <ac:chgData name="jamilah" userId="1c74f685b721e2cf" providerId="LiveId" clId="{9016CB70-F23F-4648-A0D7-385921CAC652}" dt="2023-12-20T07:21:41.031" v="1160" actId="1076"/>
          <ac:spMkLst>
            <pc:docMk/>
            <pc:sldMk cId="1445266166" sldId="275"/>
            <ac:spMk id="2" creationId="{26FBE668-2F13-AC5B-19C8-2C11C573B221}"/>
          </ac:spMkLst>
        </pc:spChg>
        <pc:spChg chg="mod">
          <ac:chgData name="jamilah" userId="1c74f685b721e2cf" providerId="LiveId" clId="{9016CB70-F23F-4648-A0D7-385921CAC652}" dt="2023-12-20T07:25:52.298" v="1229" actId="20577"/>
          <ac:spMkLst>
            <pc:docMk/>
            <pc:sldMk cId="1445266166" sldId="275"/>
            <ac:spMk id="3" creationId="{E99544F6-9AB2-1573-A24D-91994D228006}"/>
          </ac:spMkLst>
        </pc:spChg>
      </pc:sldChg>
      <pc:sldChg chg="modSp new mod">
        <pc:chgData name="jamilah" userId="1c74f685b721e2cf" providerId="LiveId" clId="{9016CB70-F23F-4648-A0D7-385921CAC652}" dt="2023-12-20T07:30:38.138" v="1281" actId="20577"/>
        <pc:sldMkLst>
          <pc:docMk/>
          <pc:sldMk cId="4063576693" sldId="276"/>
        </pc:sldMkLst>
        <pc:spChg chg="mod">
          <ac:chgData name="jamilah" userId="1c74f685b721e2cf" providerId="LiveId" clId="{9016CB70-F23F-4648-A0D7-385921CAC652}" dt="2023-12-20T07:28:15.618" v="1245" actId="1076"/>
          <ac:spMkLst>
            <pc:docMk/>
            <pc:sldMk cId="4063576693" sldId="276"/>
            <ac:spMk id="2" creationId="{C28450DA-99D6-3664-CA70-0B05DC36CF34}"/>
          </ac:spMkLst>
        </pc:spChg>
        <pc:spChg chg="mod">
          <ac:chgData name="jamilah" userId="1c74f685b721e2cf" providerId="LiveId" clId="{9016CB70-F23F-4648-A0D7-385921CAC652}" dt="2023-12-20T07:30:38.138" v="1281" actId="20577"/>
          <ac:spMkLst>
            <pc:docMk/>
            <pc:sldMk cId="4063576693" sldId="276"/>
            <ac:spMk id="3" creationId="{C555FD87-1252-2478-C69F-7EC9B9631C6C}"/>
          </ac:spMkLst>
        </pc:spChg>
      </pc:sldChg>
      <pc:sldChg chg="modSp new mod">
        <pc:chgData name="jamilah" userId="1c74f685b721e2cf" providerId="LiveId" clId="{9016CB70-F23F-4648-A0D7-385921CAC652}" dt="2023-12-20T07:40:23.861" v="1542" actId="12"/>
        <pc:sldMkLst>
          <pc:docMk/>
          <pc:sldMk cId="558892790" sldId="277"/>
        </pc:sldMkLst>
        <pc:spChg chg="mod">
          <ac:chgData name="jamilah" userId="1c74f685b721e2cf" providerId="LiveId" clId="{9016CB70-F23F-4648-A0D7-385921CAC652}" dt="2023-12-20T07:34:34.697" v="1344" actId="1076"/>
          <ac:spMkLst>
            <pc:docMk/>
            <pc:sldMk cId="558892790" sldId="277"/>
            <ac:spMk id="2" creationId="{C59CD276-4DBF-9127-EB70-56F6DFDD3F0C}"/>
          </ac:spMkLst>
        </pc:spChg>
        <pc:spChg chg="mod">
          <ac:chgData name="jamilah" userId="1c74f685b721e2cf" providerId="LiveId" clId="{9016CB70-F23F-4648-A0D7-385921CAC652}" dt="2023-12-20T07:40:23.861" v="1542" actId="12"/>
          <ac:spMkLst>
            <pc:docMk/>
            <pc:sldMk cId="558892790" sldId="277"/>
            <ac:spMk id="3" creationId="{A6CDC9EB-B5CD-DC03-E0AB-EAB9EB6884A3}"/>
          </ac:spMkLst>
        </pc:spChg>
      </pc:sldChg>
      <pc:sldChg chg="add del">
        <pc:chgData name="jamilah" userId="1c74f685b721e2cf" providerId="LiveId" clId="{9016CB70-F23F-4648-A0D7-385921CAC652}" dt="2023-12-20T07:27:55.414" v="1243"/>
        <pc:sldMkLst>
          <pc:docMk/>
          <pc:sldMk cId="3861883234" sldId="277"/>
        </pc:sldMkLst>
      </pc:sldChg>
      <pc:sldChg chg="modSp new mod">
        <pc:chgData name="jamilah" userId="1c74f685b721e2cf" providerId="LiveId" clId="{9016CB70-F23F-4648-A0D7-385921CAC652}" dt="2023-12-20T07:49:22.532" v="1896" actId="403"/>
        <pc:sldMkLst>
          <pc:docMk/>
          <pc:sldMk cId="1013498015" sldId="278"/>
        </pc:sldMkLst>
        <pc:spChg chg="mod">
          <ac:chgData name="jamilah" userId="1c74f685b721e2cf" providerId="LiveId" clId="{9016CB70-F23F-4648-A0D7-385921CAC652}" dt="2023-12-20T07:39:51.659" v="1536" actId="1076"/>
          <ac:spMkLst>
            <pc:docMk/>
            <pc:sldMk cId="1013498015" sldId="278"/>
            <ac:spMk id="2" creationId="{9A88B4A1-CFAA-80B3-43B8-B41E6697F3EF}"/>
          </ac:spMkLst>
        </pc:spChg>
        <pc:spChg chg="mod">
          <ac:chgData name="jamilah" userId="1c74f685b721e2cf" providerId="LiveId" clId="{9016CB70-F23F-4648-A0D7-385921CAC652}" dt="2023-12-20T07:49:22.532" v="1896" actId="403"/>
          <ac:spMkLst>
            <pc:docMk/>
            <pc:sldMk cId="1013498015" sldId="278"/>
            <ac:spMk id="3" creationId="{CEBDF8F6-BB1C-6530-1A55-64EA21FDEDD6}"/>
          </ac:spMkLst>
        </pc:spChg>
      </pc:sldChg>
      <pc:sldChg chg="modSp new mod">
        <pc:chgData name="jamilah" userId="1c74f685b721e2cf" providerId="LiveId" clId="{9016CB70-F23F-4648-A0D7-385921CAC652}" dt="2023-12-20T08:00:16.002" v="2057" actId="20577"/>
        <pc:sldMkLst>
          <pc:docMk/>
          <pc:sldMk cId="1049104232" sldId="279"/>
        </pc:sldMkLst>
        <pc:spChg chg="mod">
          <ac:chgData name="jamilah" userId="1c74f685b721e2cf" providerId="LiveId" clId="{9016CB70-F23F-4648-A0D7-385921CAC652}" dt="2023-12-20T07:52:56.422" v="1992" actId="20577"/>
          <ac:spMkLst>
            <pc:docMk/>
            <pc:sldMk cId="1049104232" sldId="279"/>
            <ac:spMk id="2" creationId="{0CDF1EB6-4BA9-0BCA-7927-0B8DC684099E}"/>
          </ac:spMkLst>
        </pc:spChg>
        <pc:spChg chg="mod">
          <ac:chgData name="jamilah" userId="1c74f685b721e2cf" providerId="LiveId" clId="{9016CB70-F23F-4648-A0D7-385921CAC652}" dt="2023-12-20T08:00:16.002" v="2057" actId="20577"/>
          <ac:spMkLst>
            <pc:docMk/>
            <pc:sldMk cId="1049104232" sldId="279"/>
            <ac:spMk id="3" creationId="{616DBE92-BE59-3B93-C9FB-2FF6245F459E}"/>
          </ac:spMkLst>
        </pc:spChg>
      </pc:sldChg>
      <pc:sldChg chg="modSp new mod">
        <pc:chgData name="jamilah" userId="1c74f685b721e2cf" providerId="LiveId" clId="{9016CB70-F23F-4648-A0D7-385921CAC652}" dt="2023-12-20T08:08:32.314" v="2119" actId="20577"/>
        <pc:sldMkLst>
          <pc:docMk/>
          <pc:sldMk cId="3034732957" sldId="280"/>
        </pc:sldMkLst>
        <pc:spChg chg="mod">
          <ac:chgData name="jamilah" userId="1c74f685b721e2cf" providerId="LiveId" clId="{9016CB70-F23F-4648-A0D7-385921CAC652}" dt="2023-12-20T08:00:31.964" v="2067" actId="1076"/>
          <ac:spMkLst>
            <pc:docMk/>
            <pc:sldMk cId="3034732957" sldId="280"/>
            <ac:spMk id="2" creationId="{410CF1AD-C131-2072-6767-CFBAFC070726}"/>
          </ac:spMkLst>
        </pc:spChg>
        <pc:spChg chg="mod">
          <ac:chgData name="jamilah" userId="1c74f685b721e2cf" providerId="LiveId" clId="{9016CB70-F23F-4648-A0D7-385921CAC652}" dt="2023-12-20T08:08:32.314" v="2119" actId="20577"/>
          <ac:spMkLst>
            <pc:docMk/>
            <pc:sldMk cId="3034732957" sldId="280"/>
            <ac:spMk id="3" creationId="{7897DBCF-174E-79B7-AFBA-D1FA5626B28E}"/>
          </ac:spMkLst>
        </pc:spChg>
      </pc:sldChg>
      <pc:sldChg chg="addSp delSp modSp new mod setBg">
        <pc:chgData name="jamilah" userId="1c74f685b721e2cf" providerId="LiveId" clId="{9016CB70-F23F-4648-A0D7-385921CAC652}" dt="2023-12-20T08:09:18.614" v="2128" actId="14100"/>
        <pc:sldMkLst>
          <pc:docMk/>
          <pc:sldMk cId="1537490939" sldId="281"/>
        </pc:sldMkLst>
        <pc:spChg chg="del">
          <ac:chgData name="jamilah" userId="1c74f685b721e2cf" providerId="LiveId" clId="{9016CB70-F23F-4648-A0D7-385921CAC652}" dt="2023-12-20T08:09:03.650" v="2122" actId="26606"/>
          <ac:spMkLst>
            <pc:docMk/>
            <pc:sldMk cId="1537490939" sldId="281"/>
            <ac:spMk id="2" creationId="{CB88D4FD-3F13-5CB8-31ED-4C44F5C29D03}"/>
          </ac:spMkLst>
        </pc:spChg>
        <pc:spChg chg="del">
          <ac:chgData name="jamilah" userId="1c74f685b721e2cf" providerId="LiveId" clId="{9016CB70-F23F-4648-A0D7-385921CAC652}" dt="2023-12-20T08:08:57.317" v="2121" actId="931"/>
          <ac:spMkLst>
            <pc:docMk/>
            <pc:sldMk cId="1537490939" sldId="281"/>
            <ac:spMk id="3" creationId="{C5C4BC54-973A-E321-2D91-6CD20EC39303}"/>
          </ac:spMkLst>
        </pc:spChg>
        <pc:picChg chg="add mod">
          <ac:chgData name="jamilah" userId="1c74f685b721e2cf" providerId="LiveId" clId="{9016CB70-F23F-4648-A0D7-385921CAC652}" dt="2023-12-20T08:09:18.614" v="2128" actId="14100"/>
          <ac:picMkLst>
            <pc:docMk/>
            <pc:sldMk cId="1537490939" sldId="281"/>
            <ac:picMk id="5" creationId="{FB892B64-BD75-9CE0-E9C6-6C12CBF8A4C2}"/>
          </ac:picMkLst>
        </pc:picChg>
      </pc:sldChg>
      <pc:sldChg chg="modSp new mod">
        <pc:chgData name="jamilah" userId="1c74f685b721e2cf" providerId="LiveId" clId="{9016CB70-F23F-4648-A0D7-385921CAC652}" dt="2023-12-20T08:14:47.853" v="2199" actId="113"/>
        <pc:sldMkLst>
          <pc:docMk/>
          <pc:sldMk cId="3989710894" sldId="282"/>
        </pc:sldMkLst>
        <pc:spChg chg="mod">
          <ac:chgData name="jamilah" userId="1c74f685b721e2cf" providerId="LiveId" clId="{9016CB70-F23F-4648-A0D7-385921CAC652}" dt="2023-12-20T08:11:03.677" v="2158" actId="20577"/>
          <ac:spMkLst>
            <pc:docMk/>
            <pc:sldMk cId="3989710894" sldId="282"/>
            <ac:spMk id="2" creationId="{6162271B-0E53-AF6A-C971-408A1E6E8857}"/>
          </ac:spMkLst>
        </pc:spChg>
        <pc:spChg chg="mod">
          <ac:chgData name="jamilah" userId="1c74f685b721e2cf" providerId="LiveId" clId="{9016CB70-F23F-4648-A0D7-385921CAC652}" dt="2023-12-20T08:14:47.853" v="2199" actId="113"/>
          <ac:spMkLst>
            <pc:docMk/>
            <pc:sldMk cId="3989710894" sldId="282"/>
            <ac:spMk id="3" creationId="{FA72AA18-1557-C6FF-2589-4E0DF0E44DD3}"/>
          </ac:spMkLst>
        </pc:spChg>
      </pc:sldChg>
      <pc:sldChg chg="addSp delSp modSp new mod setBg">
        <pc:chgData name="jamilah" userId="1c74f685b721e2cf" providerId="LiveId" clId="{9016CB70-F23F-4648-A0D7-385921CAC652}" dt="2023-12-20T08:17:02.047" v="2218" actId="14100"/>
        <pc:sldMkLst>
          <pc:docMk/>
          <pc:sldMk cId="460867774" sldId="283"/>
        </pc:sldMkLst>
        <pc:spChg chg="del">
          <ac:chgData name="jamilah" userId="1c74f685b721e2cf" providerId="LiveId" clId="{9016CB70-F23F-4648-A0D7-385921CAC652}" dt="2023-12-20T08:16:11.802" v="2204" actId="26606"/>
          <ac:spMkLst>
            <pc:docMk/>
            <pc:sldMk cId="460867774" sldId="283"/>
            <ac:spMk id="2" creationId="{8AB259D3-7A33-2336-AD55-28A3C3532B4D}"/>
          </ac:spMkLst>
        </pc:spChg>
        <pc:spChg chg="del">
          <ac:chgData name="jamilah" userId="1c74f685b721e2cf" providerId="LiveId" clId="{9016CB70-F23F-4648-A0D7-385921CAC652}" dt="2023-12-20T08:16:07.426" v="2201" actId="931"/>
          <ac:spMkLst>
            <pc:docMk/>
            <pc:sldMk cId="460867774" sldId="283"/>
            <ac:spMk id="3" creationId="{0F1AF07F-A9BC-B6B3-84F9-63B86A9A2D84}"/>
          </ac:spMkLst>
        </pc:spChg>
        <pc:picChg chg="add mod">
          <ac:chgData name="jamilah" userId="1c74f685b721e2cf" providerId="LiveId" clId="{9016CB70-F23F-4648-A0D7-385921CAC652}" dt="2023-12-20T08:17:02.047" v="2218" actId="14100"/>
          <ac:picMkLst>
            <pc:docMk/>
            <pc:sldMk cId="460867774" sldId="283"/>
            <ac:picMk id="5" creationId="{DC81786D-47E0-9335-8D3F-BFEDBE302023}"/>
          </ac:picMkLst>
        </pc:picChg>
      </pc:sldChg>
      <pc:sldChg chg="addSp delSp modSp new mod setBg">
        <pc:chgData name="jamilah" userId="1c74f685b721e2cf" providerId="LiveId" clId="{9016CB70-F23F-4648-A0D7-385921CAC652}" dt="2023-12-20T08:21:25.958" v="2238" actId="14100"/>
        <pc:sldMkLst>
          <pc:docMk/>
          <pc:sldMk cId="2666500370" sldId="284"/>
        </pc:sldMkLst>
        <pc:spChg chg="del">
          <ac:chgData name="jamilah" userId="1c74f685b721e2cf" providerId="LiveId" clId="{9016CB70-F23F-4648-A0D7-385921CAC652}" dt="2023-12-20T08:18:57.575" v="2223" actId="26606"/>
          <ac:spMkLst>
            <pc:docMk/>
            <pc:sldMk cId="2666500370" sldId="284"/>
            <ac:spMk id="2" creationId="{F326B66F-8086-3D16-7E1C-415D2DF72651}"/>
          </ac:spMkLst>
        </pc:spChg>
        <pc:spChg chg="del">
          <ac:chgData name="jamilah" userId="1c74f685b721e2cf" providerId="LiveId" clId="{9016CB70-F23F-4648-A0D7-385921CAC652}" dt="2023-12-20T08:18:53.954" v="2220" actId="931"/>
          <ac:spMkLst>
            <pc:docMk/>
            <pc:sldMk cId="2666500370" sldId="284"/>
            <ac:spMk id="3" creationId="{86354EE2-84AC-034F-A63F-C3D15194DDFB}"/>
          </ac:spMkLst>
        </pc:spChg>
        <pc:spChg chg="add del mod">
          <ac:chgData name="jamilah" userId="1c74f685b721e2cf" providerId="LiveId" clId="{9016CB70-F23F-4648-A0D7-385921CAC652}" dt="2023-12-20T08:21:00.301" v="2230" actId="931"/>
          <ac:spMkLst>
            <pc:docMk/>
            <pc:sldMk cId="2666500370" sldId="284"/>
            <ac:spMk id="7" creationId="{671CF926-7C66-43CB-5076-CC43CED38E8B}"/>
          </ac:spMkLst>
        </pc:spChg>
        <pc:picChg chg="add del mod">
          <ac:chgData name="jamilah" userId="1c74f685b721e2cf" providerId="LiveId" clId="{9016CB70-F23F-4648-A0D7-385921CAC652}" dt="2023-12-20T08:19:34.617" v="2229" actId="21"/>
          <ac:picMkLst>
            <pc:docMk/>
            <pc:sldMk cId="2666500370" sldId="284"/>
            <ac:picMk id="5" creationId="{18A108E3-F518-701F-3C16-5E0715CC87F6}"/>
          </ac:picMkLst>
        </pc:picChg>
        <pc:picChg chg="add mod">
          <ac:chgData name="jamilah" userId="1c74f685b721e2cf" providerId="LiveId" clId="{9016CB70-F23F-4648-A0D7-385921CAC652}" dt="2023-12-20T08:21:25.958" v="2238" actId="14100"/>
          <ac:picMkLst>
            <pc:docMk/>
            <pc:sldMk cId="2666500370" sldId="284"/>
            <ac:picMk id="9" creationId="{8837B018-EC10-BB47-EBF2-175656B790F4}"/>
          </ac:picMkLst>
        </pc:picChg>
      </pc:sldChg>
      <pc:sldChg chg="addSp delSp modSp new mod setBg">
        <pc:chgData name="jamilah" userId="1c74f685b721e2cf" providerId="LiveId" clId="{9016CB70-F23F-4648-A0D7-385921CAC652}" dt="2023-12-20T08:26:41.090" v="2255" actId="14100"/>
        <pc:sldMkLst>
          <pc:docMk/>
          <pc:sldMk cId="3399161207" sldId="285"/>
        </pc:sldMkLst>
        <pc:spChg chg="del">
          <ac:chgData name="jamilah" userId="1c74f685b721e2cf" providerId="LiveId" clId="{9016CB70-F23F-4648-A0D7-385921CAC652}" dt="2023-12-20T08:23:45.454" v="2241" actId="21"/>
          <ac:spMkLst>
            <pc:docMk/>
            <pc:sldMk cId="3399161207" sldId="285"/>
            <ac:spMk id="2" creationId="{97BFBBFD-3322-CC33-AE86-E360A67DBF6F}"/>
          </ac:spMkLst>
        </pc:spChg>
        <pc:spChg chg="del">
          <ac:chgData name="jamilah" userId="1c74f685b721e2cf" providerId="LiveId" clId="{9016CB70-F23F-4648-A0D7-385921CAC652}" dt="2023-12-20T08:23:40.953" v="2240" actId="931"/>
          <ac:spMkLst>
            <pc:docMk/>
            <pc:sldMk cId="3399161207" sldId="285"/>
            <ac:spMk id="3" creationId="{375192CC-B18D-DDFD-70ED-52C2D0CDD0E3}"/>
          </ac:spMkLst>
        </pc:spChg>
        <pc:spChg chg="add del mod">
          <ac:chgData name="jamilah" userId="1c74f685b721e2cf" providerId="LiveId" clId="{9016CB70-F23F-4648-A0D7-385921CAC652}" dt="2023-12-20T08:26:19.208" v="2248" actId="931"/>
          <ac:spMkLst>
            <pc:docMk/>
            <pc:sldMk cId="3399161207" sldId="285"/>
            <ac:spMk id="7" creationId="{24B712D6-4A14-F5A4-E1E2-4F3A097F5EC2}"/>
          </ac:spMkLst>
        </pc:spChg>
        <pc:picChg chg="add del mod">
          <ac:chgData name="jamilah" userId="1c74f685b721e2cf" providerId="LiveId" clId="{9016CB70-F23F-4648-A0D7-385921CAC652}" dt="2023-12-20T08:25:52.260" v="2247" actId="21"/>
          <ac:picMkLst>
            <pc:docMk/>
            <pc:sldMk cId="3399161207" sldId="285"/>
            <ac:picMk id="5" creationId="{A8AB0C1B-F35D-0C11-4F60-5DBBBC22C122}"/>
          </ac:picMkLst>
        </pc:picChg>
        <pc:picChg chg="add mod">
          <ac:chgData name="jamilah" userId="1c74f685b721e2cf" providerId="LiveId" clId="{9016CB70-F23F-4648-A0D7-385921CAC652}" dt="2023-12-20T08:26:41.090" v="2255" actId="14100"/>
          <ac:picMkLst>
            <pc:docMk/>
            <pc:sldMk cId="3399161207" sldId="285"/>
            <ac:picMk id="9" creationId="{3BB14E2E-0F60-DDB0-8D7F-4D40CACB935C}"/>
          </ac:picMkLst>
        </pc:picChg>
      </pc:sldChg>
      <pc:sldChg chg="addSp delSp modSp new mod setBg">
        <pc:chgData name="jamilah" userId="1c74f685b721e2cf" providerId="LiveId" clId="{9016CB70-F23F-4648-A0D7-385921CAC652}" dt="2023-12-20T08:28:25.174" v="2264" actId="14100"/>
        <pc:sldMkLst>
          <pc:docMk/>
          <pc:sldMk cId="2339888809" sldId="286"/>
        </pc:sldMkLst>
        <pc:spChg chg="del">
          <ac:chgData name="jamilah" userId="1c74f685b721e2cf" providerId="LiveId" clId="{9016CB70-F23F-4648-A0D7-385921CAC652}" dt="2023-12-20T08:28:08.821" v="2260" actId="26606"/>
          <ac:spMkLst>
            <pc:docMk/>
            <pc:sldMk cId="2339888809" sldId="286"/>
            <ac:spMk id="2" creationId="{B279BA1E-C781-9289-B0D9-71C0A6E1F5BB}"/>
          </ac:spMkLst>
        </pc:spChg>
        <pc:spChg chg="del">
          <ac:chgData name="jamilah" userId="1c74f685b721e2cf" providerId="LiveId" clId="{9016CB70-F23F-4648-A0D7-385921CAC652}" dt="2023-12-20T08:28:05.647" v="2257" actId="931"/>
          <ac:spMkLst>
            <pc:docMk/>
            <pc:sldMk cId="2339888809" sldId="286"/>
            <ac:spMk id="3" creationId="{9978A24A-7B51-1741-B035-6BAC35151971}"/>
          </ac:spMkLst>
        </pc:spChg>
        <pc:picChg chg="add mod">
          <ac:chgData name="jamilah" userId="1c74f685b721e2cf" providerId="LiveId" clId="{9016CB70-F23F-4648-A0D7-385921CAC652}" dt="2023-12-20T08:28:25.174" v="2264" actId="14100"/>
          <ac:picMkLst>
            <pc:docMk/>
            <pc:sldMk cId="2339888809" sldId="286"/>
            <ac:picMk id="5" creationId="{4D86F3B7-5109-EC7C-CDFD-237D431D3BAD}"/>
          </ac:picMkLst>
        </pc:picChg>
      </pc:sldChg>
      <pc:sldChg chg="addSp delSp modSp new mod setBg">
        <pc:chgData name="jamilah" userId="1c74f685b721e2cf" providerId="LiveId" clId="{9016CB70-F23F-4648-A0D7-385921CAC652}" dt="2023-12-20T08:29:19.653" v="2271" actId="14100"/>
        <pc:sldMkLst>
          <pc:docMk/>
          <pc:sldMk cId="3488657917" sldId="287"/>
        </pc:sldMkLst>
        <pc:spChg chg="del">
          <ac:chgData name="jamilah" userId="1c74f685b721e2cf" providerId="LiveId" clId="{9016CB70-F23F-4648-A0D7-385921CAC652}" dt="2023-12-20T08:29:13.154" v="2269" actId="26606"/>
          <ac:spMkLst>
            <pc:docMk/>
            <pc:sldMk cId="3488657917" sldId="287"/>
            <ac:spMk id="2" creationId="{A20F437C-4FD5-84E5-04F7-40D98C9B4CB3}"/>
          </ac:spMkLst>
        </pc:spChg>
        <pc:spChg chg="del">
          <ac:chgData name="jamilah" userId="1c74f685b721e2cf" providerId="LiveId" clId="{9016CB70-F23F-4648-A0D7-385921CAC652}" dt="2023-12-20T08:29:10.618" v="2266" actId="931"/>
          <ac:spMkLst>
            <pc:docMk/>
            <pc:sldMk cId="3488657917" sldId="287"/>
            <ac:spMk id="3" creationId="{A63EE229-95DF-DA50-B48A-B36BE4D439CE}"/>
          </ac:spMkLst>
        </pc:spChg>
        <pc:picChg chg="add mod">
          <ac:chgData name="jamilah" userId="1c74f685b721e2cf" providerId="LiveId" clId="{9016CB70-F23F-4648-A0D7-385921CAC652}" dt="2023-12-20T08:29:19.653" v="2271" actId="14100"/>
          <ac:picMkLst>
            <pc:docMk/>
            <pc:sldMk cId="3488657917" sldId="287"/>
            <ac:picMk id="5" creationId="{91748546-5398-DB32-DB75-85CCD240DE6E}"/>
          </ac:picMkLst>
        </pc:picChg>
      </pc:sldChg>
      <pc:sldChg chg="addSp delSp modSp new mod setBg">
        <pc:chgData name="jamilah" userId="1c74f685b721e2cf" providerId="LiveId" clId="{9016CB70-F23F-4648-A0D7-385921CAC652}" dt="2023-12-20T08:31:15.487" v="2280" actId="14100"/>
        <pc:sldMkLst>
          <pc:docMk/>
          <pc:sldMk cId="3513659316" sldId="288"/>
        </pc:sldMkLst>
        <pc:spChg chg="del">
          <ac:chgData name="jamilah" userId="1c74f685b721e2cf" providerId="LiveId" clId="{9016CB70-F23F-4648-A0D7-385921CAC652}" dt="2023-12-20T08:31:02.259" v="2276" actId="26606"/>
          <ac:spMkLst>
            <pc:docMk/>
            <pc:sldMk cId="3513659316" sldId="288"/>
            <ac:spMk id="2" creationId="{28312DF9-7379-0CD7-12CA-31DF9FD33313}"/>
          </ac:spMkLst>
        </pc:spChg>
        <pc:spChg chg="del">
          <ac:chgData name="jamilah" userId="1c74f685b721e2cf" providerId="LiveId" clId="{9016CB70-F23F-4648-A0D7-385921CAC652}" dt="2023-12-20T08:30:59.524" v="2273" actId="931"/>
          <ac:spMkLst>
            <pc:docMk/>
            <pc:sldMk cId="3513659316" sldId="288"/>
            <ac:spMk id="3" creationId="{7E8121C4-55C1-63DC-9B68-35BE9A4EA6F7}"/>
          </ac:spMkLst>
        </pc:spChg>
        <pc:picChg chg="add mod">
          <ac:chgData name="jamilah" userId="1c74f685b721e2cf" providerId="LiveId" clId="{9016CB70-F23F-4648-A0D7-385921CAC652}" dt="2023-12-20T08:31:15.487" v="2280" actId="14100"/>
          <ac:picMkLst>
            <pc:docMk/>
            <pc:sldMk cId="3513659316" sldId="288"/>
            <ac:picMk id="5" creationId="{CC9D10FD-A144-1980-9315-C1A46D68F69E}"/>
          </ac:picMkLst>
        </pc:picChg>
      </pc:sldChg>
      <pc:sldChg chg="addSp delSp modSp new del mod setBg">
        <pc:chgData name="jamilah" userId="1c74f685b721e2cf" providerId="LiveId" clId="{9016CB70-F23F-4648-A0D7-385921CAC652}" dt="2023-12-20T17:48:40.117" v="3123" actId="2696"/>
        <pc:sldMkLst>
          <pc:docMk/>
          <pc:sldMk cId="3313010272" sldId="289"/>
        </pc:sldMkLst>
        <pc:spChg chg="mod">
          <ac:chgData name="jamilah" userId="1c74f685b721e2cf" providerId="LiveId" clId="{9016CB70-F23F-4648-A0D7-385921CAC652}" dt="2023-12-20T08:36:23.683" v="2304" actId="20577"/>
          <ac:spMkLst>
            <pc:docMk/>
            <pc:sldMk cId="3313010272" sldId="289"/>
            <ac:spMk id="2" creationId="{F9F61488-9C20-7361-8C2C-AADF6E30740C}"/>
          </ac:spMkLst>
        </pc:spChg>
        <pc:spChg chg="del">
          <ac:chgData name="jamilah" userId="1c74f685b721e2cf" providerId="LiveId" clId="{9016CB70-F23F-4648-A0D7-385921CAC652}" dt="2023-12-20T08:31:52.279" v="2282" actId="21"/>
          <ac:spMkLst>
            <pc:docMk/>
            <pc:sldMk cId="3313010272" sldId="289"/>
            <ac:spMk id="3" creationId="{D92F7197-386C-3541-9F85-100D8E49688E}"/>
          </ac:spMkLst>
        </pc:spChg>
        <pc:spChg chg="add">
          <ac:chgData name="jamilah" userId="1c74f685b721e2cf" providerId="LiveId" clId="{9016CB70-F23F-4648-A0D7-385921CAC652}" dt="2023-12-20T08:36:13.177" v="2302" actId="26606"/>
          <ac:spMkLst>
            <pc:docMk/>
            <pc:sldMk cId="3313010272" sldId="289"/>
            <ac:spMk id="9" creationId="{A3363022-C969-41E9-8EB2-E4C94908C1FA}"/>
          </ac:spMkLst>
        </pc:spChg>
        <pc:spChg chg="add">
          <ac:chgData name="jamilah" userId="1c74f685b721e2cf" providerId="LiveId" clId="{9016CB70-F23F-4648-A0D7-385921CAC652}" dt="2023-12-20T08:36:13.177" v="2302" actId="26606"/>
          <ac:spMkLst>
            <pc:docMk/>
            <pc:sldMk cId="3313010272" sldId="289"/>
            <ac:spMk id="11" creationId="{8D1AD6B3-BE88-4CEB-BA17-790657CC4729}"/>
          </ac:spMkLst>
        </pc:spChg>
        <pc:grpChg chg="add">
          <ac:chgData name="jamilah" userId="1c74f685b721e2cf" providerId="LiveId" clId="{9016CB70-F23F-4648-A0D7-385921CAC652}" dt="2023-12-20T08:36:13.177" v="2302" actId="26606"/>
          <ac:grpSpMkLst>
            <pc:docMk/>
            <pc:sldMk cId="3313010272" sldId="289"/>
            <ac:grpSpMk id="13" creationId="{89D1390B-7E13-4B4F-9CB2-391063412E54}"/>
          </ac:grpSpMkLst>
        </pc:grpChg>
        <pc:picChg chg="add">
          <ac:chgData name="jamilah" userId="1c74f685b721e2cf" providerId="LiveId" clId="{9016CB70-F23F-4648-A0D7-385921CAC652}" dt="2023-12-20T08:36:13.177" v="2302" actId="26606"/>
          <ac:picMkLst>
            <pc:docMk/>
            <pc:sldMk cId="3313010272" sldId="289"/>
            <ac:picMk id="6" creationId="{D1E09DFF-BAA8-6BD1-21D8-29647C1F6619}"/>
          </ac:picMkLst>
        </pc:picChg>
      </pc:sldChg>
      <pc:sldChg chg="addSp delSp modSp new del mod setBg addAnim">
        <pc:chgData name="jamilah" userId="1c74f685b721e2cf" providerId="LiveId" clId="{9016CB70-F23F-4648-A0D7-385921CAC652}" dt="2023-12-20T17:52:05.311" v="3148" actId="2696"/>
        <pc:sldMkLst>
          <pc:docMk/>
          <pc:sldMk cId="469080553" sldId="290"/>
        </pc:sldMkLst>
        <pc:spChg chg="mod">
          <ac:chgData name="jamilah" userId="1c74f685b721e2cf" providerId="LiveId" clId="{9016CB70-F23F-4648-A0D7-385921CAC652}" dt="2023-12-20T08:37:39.793" v="2337" actId="26606"/>
          <ac:spMkLst>
            <pc:docMk/>
            <pc:sldMk cId="469080553" sldId="290"/>
            <ac:spMk id="2" creationId="{DAF2F8C2-766F-1791-FF79-CB44243155C3}"/>
          </ac:spMkLst>
        </pc:spChg>
        <pc:spChg chg="del">
          <ac:chgData name="jamilah" userId="1c74f685b721e2cf" providerId="LiveId" clId="{9016CB70-F23F-4648-A0D7-385921CAC652}" dt="2023-12-20T08:36:39.565" v="2306" actId="21"/>
          <ac:spMkLst>
            <pc:docMk/>
            <pc:sldMk cId="469080553" sldId="290"/>
            <ac:spMk id="3" creationId="{0E910411-55E4-062B-C3EC-2D33EC050B46}"/>
          </ac:spMkLst>
        </pc:spChg>
        <pc:spChg chg="add del">
          <ac:chgData name="jamilah" userId="1c74f685b721e2cf" providerId="LiveId" clId="{9016CB70-F23F-4648-A0D7-385921CAC652}" dt="2023-12-20T08:37:24.289" v="2322" actId="26606"/>
          <ac:spMkLst>
            <pc:docMk/>
            <pc:sldMk cId="469080553" sldId="290"/>
            <ac:spMk id="7" creationId="{A8DB9CD9-59B1-4D73-BC4C-98796A48EF9B}"/>
          </ac:spMkLst>
        </pc:spChg>
        <pc:spChg chg="add del">
          <ac:chgData name="jamilah" userId="1c74f685b721e2cf" providerId="LiveId" clId="{9016CB70-F23F-4648-A0D7-385921CAC652}" dt="2023-12-20T08:37:31.068" v="2328" actId="26606"/>
          <ac:spMkLst>
            <pc:docMk/>
            <pc:sldMk cId="469080553" sldId="290"/>
            <ac:spMk id="8" creationId="{8870DEF6-46A2-D4F8-8BE6-91165D93ECC4}"/>
          </ac:spMkLst>
        </pc:spChg>
        <pc:spChg chg="add del">
          <ac:chgData name="jamilah" userId="1c74f685b721e2cf" providerId="LiveId" clId="{9016CB70-F23F-4648-A0D7-385921CAC652}" dt="2023-12-20T08:37:24.289" v="2322" actId="26606"/>
          <ac:spMkLst>
            <pc:docMk/>
            <pc:sldMk cId="469080553" sldId="290"/>
            <ac:spMk id="9" creationId="{8874A6A9-41FF-4E33-AFA8-F9F81436A59E}"/>
          </ac:spMkLst>
        </pc:spChg>
        <pc:spChg chg="add del">
          <ac:chgData name="jamilah" userId="1c74f685b721e2cf" providerId="LiveId" clId="{9016CB70-F23F-4648-A0D7-385921CAC652}" dt="2023-12-20T08:37:32.312" v="2330" actId="26606"/>
          <ac:spMkLst>
            <pc:docMk/>
            <pc:sldMk cId="469080553" sldId="290"/>
            <ac:spMk id="14" creationId="{8870DEF6-46A2-D4F8-8BE6-91165D93ECC4}"/>
          </ac:spMkLst>
        </pc:spChg>
        <pc:spChg chg="add del">
          <ac:chgData name="jamilah" userId="1c74f685b721e2cf" providerId="LiveId" clId="{9016CB70-F23F-4648-A0D7-385921CAC652}" dt="2023-12-20T08:37:33.162" v="2332" actId="26606"/>
          <ac:spMkLst>
            <pc:docMk/>
            <pc:sldMk cId="469080553" sldId="290"/>
            <ac:spMk id="17" creationId="{E2BA2BD9-7B54-4190-8F06-3EF3658A0020}"/>
          </ac:spMkLst>
        </pc:spChg>
        <pc:spChg chg="add del">
          <ac:chgData name="jamilah" userId="1c74f685b721e2cf" providerId="LiveId" clId="{9016CB70-F23F-4648-A0D7-385921CAC652}" dt="2023-12-20T08:37:33.162" v="2332" actId="26606"/>
          <ac:spMkLst>
            <pc:docMk/>
            <pc:sldMk cId="469080553" sldId="290"/>
            <ac:spMk id="18" creationId="{184F9D61-9303-40B4-9F7E-66A9B4EDC458}"/>
          </ac:spMkLst>
        </pc:spChg>
        <pc:spChg chg="add del">
          <ac:chgData name="jamilah" userId="1c74f685b721e2cf" providerId="LiveId" clId="{9016CB70-F23F-4648-A0D7-385921CAC652}" dt="2023-12-20T08:37:26.635" v="2324" actId="26606"/>
          <ac:spMkLst>
            <pc:docMk/>
            <pc:sldMk cId="469080553" sldId="290"/>
            <ac:spMk id="20" creationId="{65219498-D544-41AC-98FE-8F956EF66A62}"/>
          </ac:spMkLst>
        </pc:spChg>
        <pc:spChg chg="add del">
          <ac:chgData name="jamilah" userId="1c74f685b721e2cf" providerId="LiveId" clId="{9016CB70-F23F-4648-A0D7-385921CAC652}" dt="2023-12-20T08:37:26.635" v="2324" actId="26606"/>
          <ac:spMkLst>
            <pc:docMk/>
            <pc:sldMk cId="469080553" sldId="290"/>
            <ac:spMk id="21" creationId="{F500DBFC-17A9-4E0A-AEE2-A49F9AEEF0FD}"/>
          </ac:spMkLst>
        </pc:spChg>
        <pc:spChg chg="add del">
          <ac:chgData name="jamilah" userId="1c74f685b721e2cf" providerId="LiveId" clId="{9016CB70-F23F-4648-A0D7-385921CAC652}" dt="2023-12-20T08:37:33.162" v="2332" actId="26606"/>
          <ac:spMkLst>
            <pc:docMk/>
            <pc:sldMk cId="469080553" sldId="290"/>
            <ac:spMk id="23" creationId="{648D746A-0359-4EAE-8CF9-062E281698EC}"/>
          </ac:spMkLst>
        </pc:spChg>
        <pc:spChg chg="add del">
          <ac:chgData name="jamilah" userId="1c74f685b721e2cf" providerId="LiveId" clId="{9016CB70-F23F-4648-A0D7-385921CAC652}" dt="2023-12-20T08:37:35.309" v="2334" actId="26606"/>
          <ac:spMkLst>
            <pc:docMk/>
            <pc:sldMk cId="469080553" sldId="290"/>
            <ac:spMk id="25" creationId="{32D45EE4-C4F0-4F72-B1C6-39F596D138A9}"/>
          </ac:spMkLst>
        </pc:spChg>
        <pc:spChg chg="add del">
          <ac:chgData name="jamilah" userId="1c74f685b721e2cf" providerId="LiveId" clId="{9016CB70-F23F-4648-A0D7-385921CAC652}" dt="2023-12-20T08:37:35.309" v="2334" actId="26606"/>
          <ac:spMkLst>
            <pc:docMk/>
            <pc:sldMk cId="469080553" sldId="290"/>
            <ac:spMk id="26" creationId="{8C459BAD-4279-4A9D-B0C5-662C5F5ED21F}"/>
          </ac:spMkLst>
        </pc:spChg>
        <pc:spChg chg="add del">
          <ac:chgData name="jamilah" userId="1c74f685b721e2cf" providerId="LiveId" clId="{9016CB70-F23F-4648-A0D7-385921CAC652}" dt="2023-12-20T08:37:35.309" v="2334" actId="26606"/>
          <ac:spMkLst>
            <pc:docMk/>
            <pc:sldMk cId="469080553" sldId="290"/>
            <ac:spMk id="27" creationId="{0953BC39-9D68-40BE-BF3C-5C4EB782AF94}"/>
          </ac:spMkLst>
        </pc:spChg>
        <pc:spChg chg="add del">
          <ac:chgData name="jamilah" userId="1c74f685b721e2cf" providerId="LiveId" clId="{9016CB70-F23F-4648-A0D7-385921CAC652}" dt="2023-12-20T08:37:30.530" v="2326" actId="26606"/>
          <ac:spMkLst>
            <pc:docMk/>
            <pc:sldMk cId="469080553" sldId="290"/>
            <ac:spMk id="28" creationId="{65219498-D544-41AC-98FE-8F956EF66A62}"/>
          </ac:spMkLst>
        </pc:spChg>
        <pc:spChg chg="add del">
          <ac:chgData name="jamilah" userId="1c74f685b721e2cf" providerId="LiveId" clId="{9016CB70-F23F-4648-A0D7-385921CAC652}" dt="2023-12-20T08:37:30.530" v="2326" actId="26606"/>
          <ac:spMkLst>
            <pc:docMk/>
            <pc:sldMk cId="469080553" sldId="290"/>
            <ac:spMk id="29" creationId="{F500DBFC-17A9-4E0A-AEE2-A49F9AEEF0FD}"/>
          </ac:spMkLst>
        </pc:spChg>
        <pc:spChg chg="add del">
          <ac:chgData name="jamilah" userId="1c74f685b721e2cf" providerId="LiveId" clId="{9016CB70-F23F-4648-A0D7-385921CAC652}" dt="2023-12-20T08:37:39.777" v="2336" actId="26606"/>
          <ac:spMkLst>
            <pc:docMk/>
            <pc:sldMk cId="469080553" sldId="290"/>
            <ac:spMk id="31" creationId="{A3363022-C969-41E9-8EB2-E4C94908C1FA}"/>
          </ac:spMkLst>
        </pc:spChg>
        <pc:spChg chg="add del">
          <ac:chgData name="jamilah" userId="1c74f685b721e2cf" providerId="LiveId" clId="{9016CB70-F23F-4648-A0D7-385921CAC652}" dt="2023-12-20T08:37:39.777" v="2336" actId="26606"/>
          <ac:spMkLst>
            <pc:docMk/>
            <pc:sldMk cId="469080553" sldId="290"/>
            <ac:spMk id="32" creationId="{8D1AD6B3-BE88-4CEB-BA17-790657CC4729}"/>
          </ac:spMkLst>
        </pc:spChg>
        <pc:spChg chg="add">
          <ac:chgData name="jamilah" userId="1c74f685b721e2cf" providerId="LiveId" clId="{9016CB70-F23F-4648-A0D7-385921CAC652}" dt="2023-12-20T08:37:39.793" v="2337" actId="26606"/>
          <ac:spMkLst>
            <pc:docMk/>
            <pc:sldMk cId="469080553" sldId="290"/>
            <ac:spMk id="38" creationId="{A3363022-C969-41E9-8EB2-E4C94908C1FA}"/>
          </ac:spMkLst>
        </pc:spChg>
        <pc:spChg chg="add">
          <ac:chgData name="jamilah" userId="1c74f685b721e2cf" providerId="LiveId" clId="{9016CB70-F23F-4648-A0D7-385921CAC652}" dt="2023-12-20T08:37:39.793" v="2337" actId="26606"/>
          <ac:spMkLst>
            <pc:docMk/>
            <pc:sldMk cId="469080553" sldId="290"/>
            <ac:spMk id="39" creationId="{8D1AD6B3-BE88-4CEB-BA17-790657CC4729}"/>
          </ac:spMkLst>
        </pc:spChg>
        <pc:grpChg chg="add del">
          <ac:chgData name="jamilah" userId="1c74f685b721e2cf" providerId="LiveId" clId="{9016CB70-F23F-4648-A0D7-385921CAC652}" dt="2023-12-20T08:37:24.289" v="2322" actId="26606"/>
          <ac:grpSpMkLst>
            <pc:docMk/>
            <pc:sldMk cId="469080553" sldId="290"/>
            <ac:grpSpMk id="11" creationId="{721D730E-1F97-4071-B143-B05E6D2599BC}"/>
          </ac:grpSpMkLst>
        </pc:grpChg>
        <pc:grpChg chg="add del">
          <ac:chgData name="jamilah" userId="1c74f685b721e2cf" providerId="LiveId" clId="{9016CB70-F23F-4648-A0D7-385921CAC652}" dt="2023-12-20T08:37:30.530" v="2326" actId="26606"/>
          <ac:grpSpMkLst>
            <pc:docMk/>
            <pc:sldMk cId="469080553" sldId="290"/>
            <ac:grpSpMk id="13" creationId="{D74613BB-817C-4C4F-8A24-4936F2F064C0}"/>
          </ac:grpSpMkLst>
        </pc:grpChg>
        <pc:grpChg chg="add del">
          <ac:chgData name="jamilah" userId="1c74f685b721e2cf" providerId="LiveId" clId="{9016CB70-F23F-4648-A0D7-385921CAC652}" dt="2023-12-20T08:37:26.635" v="2324" actId="26606"/>
          <ac:grpSpMkLst>
            <pc:docMk/>
            <pc:sldMk cId="469080553" sldId="290"/>
            <ac:grpSpMk id="22" creationId="{D74613BB-817C-4C4F-8A24-4936F2F064C0}"/>
          </ac:grpSpMkLst>
        </pc:grpChg>
        <pc:grpChg chg="add del">
          <ac:chgData name="jamilah" userId="1c74f685b721e2cf" providerId="LiveId" clId="{9016CB70-F23F-4648-A0D7-385921CAC652}" dt="2023-12-20T08:37:39.777" v="2336" actId="26606"/>
          <ac:grpSpMkLst>
            <pc:docMk/>
            <pc:sldMk cId="469080553" sldId="290"/>
            <ac:grpSpMk id="34" creationId="{89D1390B-7E13-4B4F-9CB2-391063412E54}"/>
          </ac:grpSpMkLst>
        </pc:grpChg>
        <pc:grpChg chg="add">
          <ac:chgData name="jamilah" userId="1c74f685b721e2cf" providerId="LiveId" clId="{9016CB70-F23F-4648-A0D7-385921CAC652}" dt="2023-12-20T08:37:39.793" v="2337" actId="26606"/>
          <ac:grpSpMkLst>
            <pc:docMk/>
            <pc:sldMk cId="469080553" sldId="290"/>
            <ac:grpSpMk id="41" creationId="{89D1390B-7E13-4B4F-9CB2-391063412E54}"/>
          </ac:grpSpMkLst>
        </pc:grpChg>
        <pc:picChg chg="add del">
          <ac:chgData name="jamilah" userId="1c74f685b721e2cf" providerId="LiveId" clId="{9016CB70-F23F-4648-A0D7-385921CAC652}" dt="2023-12-20T08:37:31.068" v="2328" actId="26606"/>
          <ac:picMkLst>
            <pc:docMk/>
            <pc:sldMk cId="469080553" sldId="290"/>
            <ac:picMk id="4" creationId="{EADFA92A-C0FE-F37B-556B-C2D56DD0F9DC}"/>
          </ac:picMkLst>
        </pc:picChg>
        <pc:picChg chg="add del">
          <ac:chgData name="jamilah" userId="1c74f685b721e2cf" providerId="LiveId" clId="{9016CB70-F23F-4648-A0D7-385921CAC652}" dt="2023-12-20T08:37:26.635" v="2324" actId="26606"/>
          <ac:picMkLst>
            <pc:docMk/>
            <pc:sldMk cId="469080553" sldId="290"/>
            <ac:picMk id="6" creationId="{38468CF7-2132-D4FD-925F-539681EEBD18}"/>
          </ac:picMkLst>
        </pc:picChg>
        <pc:picChg chg="add del">
          <ac:chgData name="jamilah" userId="1c74f685b721e2cf" providerId="LiveId" clId="{9016CB70-F23F-4648-A0D7-385921CAC652}" dt="2023-12-20T08:37:32.312" v="2330" actId="26606"/>
          <ac:picMkLst>
            <pc:docMk/>
            <pc:sldMk cId="469080553" sldId="290"/>
            <ac:picMk id="12" creationId="{9F9F6BFF-93C8-F270-5832-4CC48A2B8BA3}"/>
          </ac:picMkLst>
        </pc:picChg>
        <pc:picChg chg="add del">
          <ac:chgData name="jamilah" userId="1c74f685b721e2cf" providerId="LiveId" clId="{9016CB70-F23F-4648-A0D7-385921CAC652}" dt="2023-12-20T08:37:33.162" v="2332" actId="26606"/>
          <ac:picMkLst>
            <pc:docMk/>
            <pc:sldMk cId="469080553" sldId="290"/>
            <ac:picMk id="19" creationId="{E3BF78AF-055C-CB2D-2994-AD5CED23C830}"/>
          </ac:picMkLst>
        </pc:picChg>
        <pc:picChg chg="add del">
          <ac:chgData name="jamilah" userId="1c74f685b721e2cf" providerId="LiveId" clId="{9016CB70-F23F-4648-A0D7-385921CAC652}" dt="2023-12-20T08:37:30.530" v="2326" actId="26606"/>
          <ac:picMkLst>
            <pc:docMk/>
            <pc:sldMk cId="469080553" sldId="290"/>
            <ac:picMk id="30" creationId="{AC6524DE-0ED4-1559-807F-7237CBB6FA16}"/>
          </ac:picMkLst>
        </pc:picChg>
        <pc:picChg chg="add del">
          <ac:chgData name="jamilah" userId="1c74f685b721e2cf" providerId="LiveId" clId="{9016CB70-F23F-4648-A0D7-385921CAC652}" dt="2023-12-20T08:37:39.777" v="2336" actId="26606"/>
          <ac:picMkLst>
            <pc:docMk/>
            <pc:sldMk cId="469080553" sldId="290"/>
            <ac:picMk id="33" creationId="{6E8EE091-E11A-B4BD-0254-543CE4E041A7}"/>
          </ac:picMkLst>
        </pc:picChg>
        <pc:picChg chg="add">
          <ac:chgData name="jamilah" userId="1c74f685b721e2cf" providerId="LiveId" clId="{9016CB70-F23F-4648-A0D7-385921CAC652}" dt="2023-12-20T08:37:39.793" v="2337" actId="26606"/>
          <ac:picMkLst>
            <pc:docMk/>
            <pc:sldMk cId="469080553" sldId="290"/>
            <ac:picMk id="40" creationId="{4B871886-CBC6-06D5-C5D5-F930C0A6D417}"/>
          </ac:picMkLst>
        </pc:picChg>
        <pc:cxnChg chg="add del">
          <ac:chgData name="jamilah" userId="1c74f685b721e2cf" providerId="LiveId" clId="{9016CB70-F23F-4648-A0D7-385921CAC652}" dt="2023-12-20T08:37:31.068" v="2328" actId="26606"/>
          <ac:cxnSpMkLst>
            <pc:docMk/>
            <pc:sldMk cId="469080553" sldId="290"/>
            <ac:cxnSpMk id="10" creationId="{8748256A-88AC-4254-406B-0E8EE2CC2B50}"/>
          </ac:cxnSpMkLst>
        </pc:cxnChg>
        <pc:cxnChg chg="add del">
          <ac:chgData name="jamilah" userId="1c74f685b721e2cf" providerId="LiveId" clId="{9016CB70-F23F-4648-A0D7-385921CAC652}" dt="2023-12-20T08:37:32.312" v="2330" actId="26606"/>
          <ac:cxnSpMkLst>
            <pc:docMk/>
            <pc:sldMk cId="469080553" sldId="290"/>
            <ac:cxnSpMk id="15" creationId="{522632D6-DED9-FDEC-FD9F-09FF0A4544CC}"/>
          </ac:cxnSpMkLst>
        </pc:cxnChg>
      </pc:sldChg>
      <pc:sldChg chg="addSp delSp modSp new mod setBg addAnim delAnim">
        <pc:chgData name="jamilah" userId="1c74f685b721e2cf" providerId="LiveId" clId="{9016CB70-F23F-4648-A0D7-385921CAC652}" dt="2023-12-20T08:40:54.364" v="2367" actId="26606"/>
        <pc:sldMkLst>
          <pc:docMk/>
          <pc:sldMk cId="604730587" sldId="291"/>
        </pc:sldMkLst>
        <pc:spChg chg="mod ord">
          <ac:chgData name="jamilah" userId="1c74f685b721e2cf" providerId="LiveId" clId="{9016CB70-F23F-4648-A0D7-385921CAC652}" dt="2023-12-20T08:40:54.364" v="2367" actId="26606"/>
          <ac:spMkLst>
            <pc:docMk/>
            <pc:sldMk cId="604730587" sldId="291"/>
            <ac:spMk id="2" creationId="{6CE22745-236F-517B-3271-8ACB801262B0}"/>
          </ac:spMkLst>
        </pc:spChg>
        <pc:spChg chg="del">
          <ac:chgData name="jamilah" userId="1c74f685b721e2cf" providerId="LiveId" clId="{9016CB70-F23F-4648-A0D7-385921CAC652}" dt="2023-12-20T08:38:37.890" v="2357"/>
          <ac:spMkLst>
            <pc:docMk/>
            <pc:sldMk cId="604730587" sldId="291"/>
            <ac:spMk id="3" creationId="{7FCF5BEA-BFE0-E5BE-E9D0-DC57C47A757D}"/>
          </ac:spMkLst>
        </pc:spChg>
        <pc:spChg chg="add del mod">
          <ac:chgData name="jamilah" userId="1c74f685b721e2cf" providerId="LiveId" clId="{9016CB70-F23F-4648-A0D7-385921CAC652}" dt="2023-12-20T08:40:54.364" v="2367" actId="26606"/>
          <ac:spMkLst>
            <pc:docMk/>
            <pc:sldMk cId="604730587" sldId="291"/>
            <ac:spMk id="6" creationId="{DCFB6F42-71DD-01E7-1B5B-52C43A9F5BB6}"/>
          </ac:spMkLst>
        </pc:spChg>
        <pc:spChg chg="add del">
          <ac:chgData name="jamilah" userId="1c74f685b721e2cf" providerId="LiveId" clId="{9016CB70-F23F-4648-A0D7-385921CAC652}" dt="2023-12-20T08:40:17.541" v="2364" actId="26606"/>
          <ac:spMkLst>
            <pc:docMk/>
            <pc:sldMk cId="604730587" sldId="291"/>
            <ac:spMk id="8" creationId="{E0311CE5-3D05-493E-B9D2-CF549DF73DC5}"/>
          </ac:spMkLst>
        </pc:spChg>
        <pc:spChg chg="add del">
          <ac:chgData name="jamilah" userId="1c74f685b721e2cf" providerId="LiveId" clId="{9016CB70-F23F-4648-A0D7-385921CAC652}" dt="2023-12-20T08:40:54.355" v="2366" actId="26606"/>
          <ac:spMkLst>
            <pc:docMk/>
            <pc:sldMk cId="604730587" sldId="291"/>
            <ac:spMk id="9" creationId="{60ABF0DA-683A-267E-96BA-4FF9F9DC7173}"/>
          </ac:spMkLst>
        </pc:spChg>
        <pc:spChg chg="add del">
          <ac:chgData name="jamilah" userId="1c74f685b721e2cf" providerId="LiveId" clId="{9016CB70-F23F-4648-A0D7-385921CAC652}" dt="2023-12-20T08:40:17.541" v="2364" actId="26606"/>
          <ac:spMkLst>
            <pc:docMk/>
            <pc:sldMk cId="604730587" sldId="291"/>
            <ac:spMk id="10" creationId="{4AB08C22-8046-2856-64C6-4661361A0FE3}"/>
          </ac:spMkLst>
        </pc:spChg>
        <pc:spChg chg="add del">
          <ac:chgData name="jamilah" userId="1c74f685b721e2cf" providerId="LiveId" clId="{9016CB70-F23F-4648-A0D7-385921CAC652}" dt="2023-12-20T08:39:42.313" v="2361" actId="26606"/>
          <ac:spMkLst>
            <pc:docMk/>
            <pc:sldMk cId="604730587" sldId="291"/>
            <ac:spMk id="11" creationId="{04812C46-200A-4DEB-A05E-3ED6C68C2387}"/>
          </ac:spMkLst>
        </pc:spChg>
        <pc:spChg chg="add del">
          <ac:chgData name="jamilah" userId="1c74f685b721e2cf" providerId="LiveId" clId="{9016CB70-F23F-4648-A0D7-385921CAC652}" dt="2023-12-20T08:39:42.313" v="2361" actId="26606"/>
          <ac:spMkLst>
            <pc:docMk/>
            <pc:sldMk cId="604730587" sldId="291"/>
            <ac:spMk id="13" creationId="{D1EA859B-E555-4109-94F3-6700E046E008}"/>
          </ac:spMkLst>
        </pc:spChg>
        <pc:spChg chg="add">
          <ac:chgData name="jamilah" userId="1c74f685b721e2cf" providerId="LiveId" clId="{9016CB70-F23F-4648-A0D7-385921CAC652}" dt="2023-12-20T08:40:54.364" v="2367" actId="26606"/>
          <ac:spMkLst>
            <pc:docMk/>
            <pc:sldMk cId="604730587" sldId="291"/>
            <ac:spMk id="17" creationId="{F2B65841-E636-48E5-ADB7-98AF692126A6}"/>
          </ac:spMkLst>
        </pc:spChg>
        <pc:spChg chg="add">
          <ac:chgData name="jamilah" userId="1c74f685b721e2cf" providerId="LiveId" clId="{9016CB70-F23F-4648-A0D7-385921CAC652}" dt="2023-12-20T08:40:54.364" v="2367" actId="26606"/>
          <ac:spMkLst>
            <pc:docMk/>
            <pc:sldMk cId="604730587" sldId="291"/>
            <ac:spMk id="18" creationId="{E8115359-9A49-CDFE-6390-ABAADAA06091}"/>
          </ac:spMkLst>
        </pc:spChg>
        <pc:grpChg chg="add del">
          <ac:chgData name="jamilah" userId="1c74f685b721e2cf" providerId="LiveId" clId="{9016CB70-F23F-4648-A0D7-385921CAC652}" dt="2023-12-20T08:40:54.355" v="2366" actId="26606"/>
          <ac:grpSpMkLst>
            <pc:docMk/>
            <pc:sldMk cId="604730587" sldId="291"/>
            <ac:grpSpMk id="12" creationId="{B0F380AC-9202-53E9-8D39-90E7C2AC7550}"/>
          </ac:grpSpMkLst>
        </pc:grpChg>
        <pc:picChg chg="add mod">
          <ac:chgData name="jamilah" userId="1c74f685b721e2cf" providerId="LiveId" clId="{9016CB70-F23F-4648-A0D7-385921CAC652}" dt="2023-12-20T08:40:54.364" v="2367" actId="26606"/>
          <ac:picMkLst>
            <pc:docMk/>
            <pc:sldMk cId="604730587" sldId="291"/>
            <ac:picMk id="4" creationId="{BE702E41-3C7F-2F60-C815-9FBA01F3C414}"/>
          </ac:picMkLst>
        </pc:picChg>
      </pc:sldChg>
      <pc:sldChg chg="modSp new mod">
        <pc:chgData name="jamilah" userId="1c74f685b721e2cf" providerId="LiveId" clId="{9016CB70-F23F-4648-A0D7-385921CAC652}" dt="2023-12-20T08:47:57.833" v="2511" actId="27636"/>
        <pc:sldMkLst>
          <pc:docMk/>
          <pc:sldMk cId="1453538846" sldId="292"/>
        </pc:sldMkLst>
        <pc:spChg chg="mod">
          <ac:chgData name="jamilah" userId="1c74f685b721e2cf" providerId="LiveId" clId="{9016CB70-F23F-4648-A0D7-385921CAC652}" dt="2023-12-20T08:44:16.057" v="2374" actId="1076"/>
          <ac:spMkLst>
            <pc:docMk/>
            <pc:sldMk cId="1453538846" sldId="292"/>
            <ac:spMk id="2" creationId="{72C72AE1-8DE7-1039-E7E9-E7E6E7E36CF9}"/>
          </ac:spMkLst>
        </pc:spChg>
        <pc:spChg chg="mod">
          <ac:chgData name="jamilah" userId="1c74f685b721e2cf" providerId="LiveId" clId="{9016CB70-F23F-4648-A0D7-385921CAC652}" dt="2023-12-20T08:47:57.833" v="2511" actId="27636"/>
          <ac:spMkLst>
            <pc:docMk/>
            <pc:sldMk cId="1453538846" sldId="292"/>
            <ac:spMk id="3" creationId="{EE032AEA-DE9C-FFB2-5111-D0414F95392A}"/>
          </ac:spMkLst>
        </pc:spChg>
      </pc:sldChg>
      <pc:sldChg chg="modSp new mod">
        <pc:chgData name="jamilah" userId="1c74f685b721e2cf" providerId="LiveId" clId="{9016CB70-F23F-4648-A0D7-385921CAC652}" dt="2023-12-20T17:26:50.943" v="2847" actId="27636"/>
        <pc:sldMkLst>
          <pc:docMk/>
          <pc:sldMk cId="3395789711" sldId="293"/>
        </pc:sldMkLst>
        <pc:spChg chg="mod">
          <ac:chgData name="jamilah" userId="1c74f685b721e2cf" providerId="LiveId" clId="{9016CB70-F23F-4648-A0D7-385921CAC652}" dt="2023-12-20T08:49:39.770" v="2544" actId="1076"/>
          <ac:spMkLst>
            <pc:docMk/>
            <pc:sldMk cId="3395789711" sldId="293"/>
            <ac:spMk id="2" creationId="{BA3CB49A-2DCD-311F-09F2-69E5D81504A6}"/>
          </ac:spMkLst>
        </pc:spChg>
        <pc:spChg chg="mod">
          <ac:chgData name="jamilah" userId="1c74f685b721e2cf" providerId="LiveId" clId="{9016CB70-F23F-4648-A0D7-385921CAC652}" dt="2023-12-20T17:26:50.943" v="2847" actId="27636"/>
          <ac:spMkLst>
            <pc:docMk/>
            <pc:sldMk cId="3395789711" sldId="293"/>
            <ac:spMk id="3" creationId="{7B3212C9-D99E-8396-4BC9-5D30B0BB0800}"/>
          </ac:spMkLst>
        </pc:spChg>
      </pc:sldChg>
      <pc:sldChg chg="addSp modSp new mod setBg">
        <pc:chgData name="jamilah" userId="1c74f685b721e2cf" providerId="LiveId" clId="{9016CB70-F23F-4648-A0D7-385921CAC652}" dt="2023-12-20T17:43:35.111" v="3121" actId="20577"/>
        <pc:sldMkLst>
          <pc:docMk/>
          <pc:sldMk cId="3349250068" sldId="294"/>
        </pc:sldMkLst>
        <pc:spChg chg="mod">
          <ac:chgData name="jamilah" userId="1c74f685b721e2cf" providerId="LiveId" clId="{9016CB70-F23F-4648-A0D7-385921CAC652}" dt="2023-12-20T17:34:35.070" v="2879" actId="1076"/>
          <ac:spMkLst>
            <pc:docMk/>
            <pc:sldMk cId="3349250068" sldId="294"/>
            <ac:spMk id="2" creationId="{DD8963D5-00D6-4B15-7770-5893DE7F773A}"/>
          </ac:spMkLst>
        </pc:spChg>
        <pc:spChg chg="mod">
          <ac:chgData name="jamilah" userId="1c74f685b721e2cf" providerId="LiveId" clId="{9016CB70-F23F-4648-A0D7-385921CAC652}" dt="2023-12-20T17:43:35.111" v="3121" actId="20577"/>
          <ac:spMkLst>
            <pc:docMk/>
            <pc:sldMk cId="3349250068" sldId="294"/>
            <ac:spMk id="3" creationId="{2544FA0A-329D-5052-29C5-AD9CDEB02D86}"/>
          </ac:spMkLst>
        </pc:spChg>
        <pc:spChg chg="add">
          <ac:chgData name="jamilah" userId="1c74f685b721e2cf" providerId="LiveId" clId="{9016CB70-F23F-4648-A0D7-385921CAC652}" dt="2023-12-20T17:34:21.985" v="2878" actId="26606"/>
          <ac:spMkLst>
            <pc:docMk/>
            <pc:sldMk cId="3349250068" sldId="294"/>
            <ac:spMk id="10" creationId="{649C91A9-84E7-4BF0-9026-62F01380D853}"/>
          </ac:spMkLst>
        </pc:spChg>
        <pc:spChg chg="add">
          <ac:chgData name="jamilah" userId="1c74f685b721e2cf" providerId="LiveId" clId="{9016CB70-F23F-4648-A0D7-385921CAC652}" dt="2023-12-20T17:34:21.985" v="2878" actId="26606"/>
          <ac:spMkLst>
            <pc:docMk/>
            <pc:sldMk cId="3349250068" sldId="294"/>
            <ac:spMk id="12" creationId="{9B47378D-AD27-45D0-8C1C-5B1098DCC068}"/>
          </ac:spMkLst>
        </pc:spChg>
        <pc:picChg chg="add mod">
          <ac:chgData name="jamilah" userId="1c74f685b721e2cf" providerId="LiveId" clId="{9016CB70-F23F-4648-A0D7-385921CAC652}" dt="2023-12-20T17:34:21.985" v="2878" actId="26606"/>
          <ac:picMkLst>
            <pc:docMk/>
            <pc:sldMk cId="3349250068" sldId="294"/>
            <ac:picMk id="5" creationId="{A01938BC-9433-2E62-B672-189295877B46}"/>
          </ac:picMkLst>
        </pc:picChg>
      </pc:sldChg>
      <pc:sldChg chg="addSp delSp modSp new mod setBg addAnim">
        <pc:chgData name="jamilah" userId="1c74f685b721e2cf" providerId="LiveId" clId="{9016CB70-F23F-4648-A0D7-385921CAC652}" dt="2023-12-20T17:49:49.877" v="3147" actId="122"/>
        <pc:sldMkLst>
          <pc:docMk/>
          <pc:sldMk cId="372267267" sldId="295"/>
        </pc:sldMkLst>
        <pc:spChg chg="mod">
          <ac:chgData name="jamilah" userId="1c74f685b721e2cf" providerId="LiveId" clId="{9016CB70-F23F-4648-A0D7-385921CAC652}" dt="2023-12-20T17:49:49.877" v="3147" actId="122"/>
          <ac:spMkLst>
            <pc:docMk/>
            <pc:sldMk cId="372267267" sldId="295"/>
            <ac:spMk id="2" creationId="{0F4D46FA-6BDA-AEC3-72CB-80D5A0D275FA}"/>
          </ac:spMkLst>
        </pc:spChg>
        <pc:spChg chg="del">
          <ac:chgData name="jamilah" userId="1c74f685b721e2cf" providerId="LiveId" clId="{9016CB70-F23F-4648-A0D7-385921CAC652}" dt="2023-12-20T17:48:53.332" v="3125" actId="21"/>
          <ac:spMkLst>
            <pc:docMk/>
            <pc:sldMk cId="372267267" sldId="295"/>
            <ac:spMk id="3" creationId="{C37325D4-F966-280E-8052-286E41EBF78F}"/>
          </ac:spMkLst>
        </pc:spChg>
        <pc:spChg chg="add">
          <ac:chgData name="jamilah" userId="1c74f685b721e2cf" providerId="LiveId" clId="{9016CB70-F23F-4648-A0D7-385921CAC652}" dt="2023-12-20T17:49:40.672" v="3145" actId="26606"/>
          <ac:spMkLst>
            <pc:docMk/>
            <pc:sldMk cId="372267267" sldId="295"/>
            <ac:spMk id="10" creationId="{9B7AD9F6-8CE7-4299-8FC6-328F4DCD3FF9}"/>
          </ac:spMkLst>
        </pc:spChg>
        <pc:spChg chg="add">
          <ac:chgData name="jamilah" userId="1c74f685b721e2cf" providerId="LiveId" clId="{9016CB70-F23F-4648-A0D7-385921CAC652}" dt="2023-12-20T17:49:40.672" v="3145" actId="26606"/>
          <ac:spMkLst>
            <pc:docMk/>
            <pc:sldMk cId="372267267" sldId="295"/>
            <ac:spMk id="12" creationId="{F49775AF-8896-43EE-92C6-83497D6DC56F}"/>
          </ac:spMkLst>
        </pc:spChg>
        <pc:picChg chg="add mod">
          <ac:chgData name="jamilah" userId="1c74f685b721e2cf" providerId="LiveId" clId="{9016CB70-F23F-4648-A0D7-385921CAC652}" dt="2023-12-20T17:49:40.672" v="3145" actId="26606"/>
          <ac:picMkLst>
            <pc:docMk/>
            <pc:sldMk cId="372267267" sldId="295"/>
            <ac:picMk id="5" creationId="{BD7B1354-BCC6-6C1F-568F-3805748FA7A6}"/>
          </ac:picMkLst>
        </pc:picChg>
      </pc:sldChg>
      <pc:sldChg chg="addSp delSp modSp new mod setBg addAnim setClrOvrMap">
        <pc:chgData name="jamilah" userId="1c74f685b721e2cf" providerId="LiveId" clId="{9016CB70-F23F-4648-A0D7-385921CAC652}" dt="2023-12-20T17:53:20.125" v="3169"/>
        <pc:sldMkLst>
          <pc:docMk/>
          <pc:sldMk cId="2328578372" sldId="296"/>
        </pc:sldMkLst>
        <pc:spChg chg="mod ord">
          <ac:chgData name="jamilah" userId="1c74f685b721e2cf" providerId="LiveId" clId="{9016CB70-F23F-4648-A0D7-385921CAC652}" dt="2023-12-20T17:53:20.125" v="3168" actId="26606"/>
          <ac:spMkLst>
            <pc:docMk/>
            <pc:sldMk cId="2328578372" sldId="296"/>
            <ac:spMk id="2" creationId="{32C60A4F-9461-9860-AFF0-70CDB65358E1}"/>
          </ac:spMkLst>
        </pc:spChg>
        <pc:spChg chg="del">
          <ac:chgData name="jamilah" userId="1c74f685b721e2cf" providerId="LiveId" clId="{9016CB70-F23F-4648-A0D7-385921CAC652}" dt="2023-12-20T17:52:11.456" v="3150" actId="21"/>
          <ac:spMkLst>
            <pc:docMk/>
            <pc:sldMk cId="2328578372" sldId="296"/>
            <ac:spMk id="3" creationId="{0B4656EF-A6FB-85EA-2770-2235FC53EEAF}"/>
          </ac:spMkLst>
        </pc:spChg>
        <pc:spChg chg="add del">
          <ac:chgData name="jamilah" userId="1c74f685b721e2cf" providerId="LiveId" clId="{9016CB70-F23F-4648-A0D7-385921CAC652}" dt="2023-12-20T17:53:20.075" v="3167" actId="26606"/>
          <ac:spMkLst>
            <pc:docMk/>
            <pc:sldMk cId="2328578372" sldId="296"/>
            <ac:spMk id="10" creationId="{71B2258F-86CA-4D4D-8270-BC05FCDEBFB3}"/>
          </ac:spMkLst>
        </pc:spChg>
        <pc:spChg chg="add">
          <ac:chgData name="jamilah" userId="1c74f685b721e2cf" providerId="LiveId" clId="{9016CB70-F23F-4648-A0D7-385921CAC652}" dt="2023-12-20T17:53:20.125" v="3168" actId="26606"/>
          <ac:spMkLst>
            <pc:docMk/>
            <pc:sldMk cId="2328578372" sldId="296"/>
            <ac:spMk id="13" creationId="{37C89E4B-3C9F-44B9-8B86-D9E3D112D8EC}"/>
          </ac:spMkLst>
        </pc:spChg>
        <pc:picChg chg="add mod">
          <ac:chgData name="jamilah" userId="1c74f685b721e2cf" providerId="LiveId" clId="{9016CB70-F23F-4648-A0D7-385921CAC652}" dt="2023-12-20T17:53:20.125" v="3168" actId="26606"/>
          <ac:picMkLst>
            <pc:docMk/>
            <pc:sldMk cId="2328578372" sldId="296"/>
            <ac:picMk id="5" creationId="{CA11BFDE-E5F0-55CF-186C-E23467C5EA19}"/>
          </ac:picMkLst>
        </pc:picChg>
        <pc:cxnChg chg="add">
          <ac:chgData name="jamilah" userId="1c74f685b721e2cf" providerId="LiveId" clId="{9016CB70-F23F-4648-A0D7-385921CAC652}" dt="2023-12-20T17:53:20.125" v="3168" actId="26606"/>
          <ac:cxnSpMkLst>
            <pc:docMk/>
            <pc:sldMk cId="2328578372" sldId="296"/>
            <ac:cxnSpMk id="12" creationId="{AA2EAA10-076F-46BD-8F0F-B9A2FB77A85C}"/>
          </ac:cxnSpMkLst>
        </pc:cxnChg>
        <pc:cxnChg chg="add">
          <ac:chgData name="jamilah" userId="1c74f685b721e2cf" providerId="LiveId" clId="{9016CB70-F23F-4648-A0D7-385921CAC652}" dt="2023-12-20T17:53:20.125" v="3168" actId="26606"/>
          <ac:cxnSpMkLst>
            <pc:docMk/>
            <pc:sldMk cId="2328578372" sldId="296"/>
            <ac:cxnSpMk id="14" creationId="{D891E407-403B-4764-86C9-33A56D3BCAA3}"/>
          </ac:cxnSpMkLst>
        </pc:cxnChg>
      </pc:sldChg>
      <pc:sldChg chg="addSp delSp modSp new mod setBg">
        <pc:chgData name="jamilah" userId="1c74f685b721e2cf" providerId="LiveId" clId="{9016CB70-F23F-4648-A0D7-385921CAC652}" dt="2023-12-20T17:57:04.166" v="3182" actId="14100"/>
        <pc:sldMkLst>
          <pc:docMk/>
          <pc:sldMk cId="3877905397" sldId="297"/>
        </pc:sldMkLst>
        <pc:spChg chg="del">
          <ac:chgData name="jamilah" userId="1c74f685b721e2cf" providerId="LiveId" clId="{9016CB70-F23F-4648-A0D7-385921CAC652}" dt="2023-12-20T17:56:44.632" v="3178" actId="26606"/>
          <ac:spMkLst>
            <pc:docMk/>
            <pc:sldMk cId="3877905397" sldId="297"/>
            <ac:spMk id="2" creationId="{9F0D33F0-6CD0-836A-FC01-B5FEC5565336}"/>
          </ac:spMkLst>
        </pc:spChg>
        <pc:spChg chg="del">
          <ac:chgData name="jamilah" userId="1c74f685b721e2cf" providerId="LiveId" clId="{9016CB70-F23F-4648-A0D7-385921CAC652}" dt="2023-12-20T17:56:16.446" v="3171" actId="931"/>
          <ac:spMkLst>
            <pc:docMk/>
            <pc:sldMk cId="3877905397" sldId="297"/>
            <ac:spMk id="3" creationId="{9D499DCB-0528-FE65-F839-BC0CDE0D5FA3}"/>
          </ac:spMkLst>
        </pc:spChg>
        <pc:spChg chg="add del mod">
          <ac:chgData name="jamilah" userId="1c74f685b721e2cf" providerId="LiveId" clId="{9016CB70-F23F-4648-A0D7-385921CAC652}" dt="2023-12-20T17:56:42.313" v="3175" actId="931"/>
          <ac:spMkLst>
            <pc:docMk/>
            <pc:sldMk cId="3877905397" sldId="297"/>
            <ac:spMk id="7" creationId="{1922EB6B-C0F4-93AC-BF72-585199A1E969}"/>
          </ac:spMkLst>
        </pc:spChg>
        <pc:picChg chg="add del mod">
          <ac:chgData name="jamilah" userId="1c74f685b721e2cf" providerId="LiveId" clId="{9016CB70-F23F-4648-A0D7-385921CAC652}" dt="2023-12-20T17:56:21.273" v="3174" actId="21"/>
          <ac:picMkLst>
            <pc:docMk/>
            <pc:sldMk cId="3877905397" sldId="297"/>
            <ac:picMk id="5" creationId="{817860FD-0FB0-2D3A-A4CC-DCE27884BA9D}"/>
          </ac:picMkLst>
        </pc:picChg>
        <pc:picChg chg="add mod">
          <ac:chgData name="jamilah" userId="1c74f685b721e2cf" providerId="LiveId" clId="{9016CB70-F23F-4648-A0D7-385921CAC652}" dt="2023-12-20T17:57:04.166" v="3182" actId="14100"/>
          <ac:picMkLst>
            <pc:docMk/>
            <pc:sldMk cId="3877905397" sldId="297"/>
            <ac:picMk id="9" creationId="{18B0ED04-CF59-BD01-8959-ED60F5896055}"/>
          </ac:picMkLst>
        </pc:picChg>
      </pc:sldChg>
      <pc:sldChg chg="addSp delSp modSp new mod setBg">
        <pc:chgData name="jamilah" userId="1c74f685b721e2cf" providerId="LiveId" clId="{9016CB70-F23F-4648-A0D7-385921CAC652}" dt="2023-12-20T17:59:19" v="3191" actId="14100"/>
        <pc:sldMkLst>
          <pc:docMk/>
          <pc:sldMk cId="960434378" sldId="298"/>
        </pc:sldMkLst>
        <pc:spChg chg="del">
          <ac:chgData name="jamilah" userId="1c74f685b721e2cf" providerId="LiveId" clId="{9016CB70-F23F-4648-A0D7-385921CAC652}" dt="2023-12-20T17:58:43.864" v="3187" actId="26606"/>
          <ac:spMkLst>
            <pc:docMk/>
            <pc:sldMk cId="960434378" sldId="298"/>
            <ac:spMk id="2" creationId="{1D26D1A4-12CA-CD4C-D0FF-46ED9F4AFC41}"/>
          </ac:spMkLst>
        </pc:spChg>
        <pc:spChg chg="del">
          <ac:chgData name="jamilah" userId="1c74f685b721e2cf" providerId="LiveId" clId="{9016CB70-F23F-4648-A0D7-385921CAC652}" dt="2023-12-20T17:58:40.343" v="3184" actId="931"/>
          <ac:spMkLst>
            <pc:docMk/>
            <pc:sldMk cId="960434378" sldId="298"/>
            <ac:spMk id="3" creationId="{A5E3771A-129F-0AA5-EE4B-CFA7B25591A3}"/>
          </ac:spMkLst>
        </pc:spChg>
        <pc:picChg chg="add mod">
          <ac:chgData name="jamilah" userId="1c74f685b721e2cf" providerId="LiveId" clId="{9016CB70-F23F-4648-A0D7-385921CAC652}" dt="2023-12-20T17:59:19" v="3191" actId="14100"/>
          <ac:picMkLst>
            <pc:docMk/>
            <pc:sldMk cId="960434378" sldId="298"/>
            <ac:picMk id="5" creationId="{70BB506C-8BCC-891E-248B-D6D3203CBC7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8AFB9-9459-E4D5-0313-AFF04E612F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48B7C3F6-52AD-72D6-7DCE-AFED59EF57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93887DA7-7AD0-F80A-54C6-66DD00E990D5}"/>
              </a:ext>
            </a:extLst>
          </p:cNvPr>
          <p:cNvSpPr>
            <a:spLocks noGrp="1"/>
          </p:cNvSpPr>
          <p:nvPr>
            <p:ph type="dt" sz="half" idx="10"/>
          </p:nvPr>
        </p:nvSpPr>
        <p:spPr/>
        <p:txBody>
          <a:bodyPr/>
          <a:lstStyle/>
          <a:p>
            <a:fld id="{AB3688FA-31A2-4821-8A0A-4353982EEA8F}" type="datetimeFigureOut">
              <a:rPr lang="ar-SA" smtClean="0"/>
              <a:t>08/06/1445</a:t>
            </a:fld>
            <a:endParaRPr lang="ar-SA"/>
          </a:p>
        </p:txBody>
      </p:sp>
      <p:sp>
        <p:nvSpPr>
          <p:cNvPr id="5" name="Footer Placeholder 4">
            <a:extLst>
              <a:ext uri="{FF2B5EF4-FFF2-40B4-BE49-F238E27FC236}">
                <a16:creationId xmlns:a16="http://schemas.microsoft.com/office/drawing/2014/main" id="{6D970002-5918-EE69-0BB9-E2A724E07317}"/>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630BF65D-2A50-A7EC-5609-0F6330419038}"/>
              </a:ext>
            </a:extLst>
          </p:cNvPr>
          <p:cNvSpPr>
            <a:spLocks noGrp="1"/>
          </p:cNvSpPr>
          <p:nvPr>
            <p:ph type="sldNum" sz="quarter" idx="12"/>
          </p:nvPr>
        </p:nvSpPr>
        <p:spPr/>
        <p:txBody>
          <a:bodyPr/>
          <a:lstStyle/>
          <a:p>
            <a:fld id="{827BAA1B-6E46-4D8B-A9D1-6435FC1488A2}" type="slidenum">
              <a:rPr lang="ar-SA" smtClean="0"/>
              <a:t>‹#›</a:t>
            </a:fld>
            <a:endParaRPr lang="ar-SA"/>
          </a:p>
        </p:txBody>
      </p:sp>
    </p:spTree>
    <p:extLst>
      <p:ext uri="{BB962C8B-B14F-4D97-AF65-F5344CB8AC3E}">
        <p14:creationId xmlns:p14="http://schemas.microsoft.com/office/powerpoint/2010/main" val="75940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1D60-2DA6-8CFC-BCB6-56A7154879EE}"/>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FF2F378C-AED2-FD30-95EB-B057ADBB1F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D04EF5A2-8B57-3440-9FEB-18889DE14489}"/>
              </a:ext>
            </a:extLst>
          </p:cNvPr>
          <p:cNvSpPr>
            <a:spLocks noGrp="1"/>
          </p:cNvSpPr>
          <p:nvPr>
            <p:ph type="dt" sz="half" idx="10"/>
          </p:nvPr>
        </p:nvSpPr>
        <p:spPr/>
        <p:txBody>
          <a:bodyPr/>
          <a:lstStyle/>
          <a:p>
            <a:fld id="{AB3688FA-31A2-4821-8A0A-4353982EEA8F}" type="datetimeFigureOut">
              <a:rPr lang="ar-SA" smtClean="0"/>
              <a:t>08/06/1445</a:t>
            </a:fld>
            <a:endParaRPr lang="ar-SA"/>
          </a:p>
        </p:txBody>
      </p:sp>
      <p:sp>
        <p:nvSpPr>
          <p:cNvPr id="5" name="Footer Placeholder 4">
            <a:extLst>
              <a:ext uri="{FF2B5EF4-FFF2-40B4-BE49-F238E27FC236}">
                <a16:creationId xmlns:a16="http://schemas.microsoft.com/office/drawing/2014/main" id="{36C9F740-3855-E596-5436-1292935A77B0}"/>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01C765F5-BD16-CC54-5D69-BAC7C277BD19}"/>
              </a:ext>
            </a:extLst>
          </p:cNvPr>
          <p:cNvSpPr>
            <a:spLocks noGrp="1"/>
          </p:cNvSpPr>
          <p:nvPr>
            <p:ph type="sldNum" sz="quarter" idx="12"/>
          </p:nvPr>
        </p:nvSpPr>
        <p:spPr/>
        <p:txBody>
          <a:bodyPr/>
          <a:lstStyle/>
          <a:p>
            <a:fld id="{827BAA1B-6E46-4D8B-A9D1-6435FC1488A2}" type="slidenum">
              <a:rPr lang="ar-SA" smtClean="0"/>
              <a:t>‹#›</a:t>
            </a:fld>
            <a:endParaRPr lang="ar-SA"/>
          </a:p>
        </p:txBody>
      </p:sp>
    </p:spTree>
    <p:extLst>
      <p:ext uri="{BB962C8B-B14F-4D97-AF65-F5344CB8AC3E}">
        <p14:creationId xmlns:p14="http://schemas.microsoft.com/office/powerpoint/2010/main" val="226759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F414D-C923-1225-A2BF-66990760A3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F41D6FFC-AF61-07F6-37C5-77585CEF1B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2BBF7AFF-208C-7024-8914-9EC7E9C03995}"/>
              </a:ext>
            </a:extLst>
          </p:cNvPr>
          <p:cNvSpPr>
            <a:spLocks noGrp="1"/>
          </p:cNvSpPr>
          <p:nvPr>
            <p:ph type="dt" sz="half" idx="10"/>
          </p:nvPr>
        </p:nvSpPr>
        <p:spPr/>
        <p:txBody>
          <a:bodyPr/>
          <a:lstStyle/>
          <a:p>
            <a:fld id="{AB3688FA-31A2-4821-8A0A-4353982EEA8F}" type="datetimeFigureOut">
              <a:rPr lang="ar-SA" smtClean="0"/>
              <a:t>08/06/1445</a:t>
            </a:fld>
            <a:endParaRPr lang="ar-SA"/>
          </a:p>
        </p:txBody>
      </p:sp>
      <p:sp>
        <p:nvSpPr>
          <p:cNvPr id="5" name="Footer Placeholder 4">
            <a:extLst>
              <a:ext uri="{FF2B5EF4-FFF2-40B4-BE49-F238E27FC236}">
                <a16:creationId xmlns:a16="http://schemas.microsoft.com/office/drawing/2014/main" id="{5E6985C2-80F3-3619-1E88-2C991309549E}"/>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0A68DFF0-1337-0F76-544B-36AF07370976}"/>
              </a:ext>
            </a:extLst>
          </p:cNvPr>
          <p:cNvSpPr>
            <a:spLocks noGrp="1"/>
          </p:cNvSpPr>
          <p:nvPr>
            <p:ph type="sldNum" sz="quarter" idx="12"/>
          </p:nvPr>
        </p:nvSpPr>
        <p:spPr/>
        <p:txBody>
          <a:bodyPr/>
          <a:lstStyle/>
          <a:p>
            <a:fld id="{827BAA1B-6E46-4D8B-A9D1-6435FC1488A2}" type="slidenum">
              <a:rPr lang="ar-SA" smtClean="0"/>
              <a:t>‹#›</a:t>
            </a:fld>
            <a:endParaRPr lang="ar-SA"/>
          </a:p>
        </p:txBody>
      </p:sp>
    </p:spTree>
    <p:extLst>
      <p:ext uri="{BB962C8B-B14F-4D97-AF65-F5344CB8AC3E}">
        <p14:creationId xmlns:p14="http://schemas.microsoft.com/office/powerpoint/2010/main" val="125215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507A-7444-97B0-D39C-AAC6BFA56825}"/>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35C763CE-9460-8895-F1B7-F9E7BE4221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9C8A14FD-0A9C-7648-D942-147060E0C9B0}"/>
              </a:ext>
            </a:extLst>
          </p:cNvPr>
          <p:cNvSpPr>
            <a:spLocks noGrp="1"/>
          </p:cNvSpPr>
          <p:nvPr>
            <p:ph type="dt" sz="half" idx="10"/>
          </p:nvPr>
        </p:nvSpPr>
        <p:spPr/>
        <p:txBody>
          <a:bodyPr/>
          <a:lstStyle/>
          <a:p>
            <a:fld id="{AB3688FA-31A2-4821-8A0A-4353982EEA8F}" type="datetimeFigureOut">
              <a:rPr lang="ar-SA" smtClean="0"/>
              <a:t>08/06/1445</a:t>
            </a:fld>
            <a:endParaRPr lang="ar-SA"/>
          </a:p>
        </p:txBody>
      </p:sp>
      <p:sp>
        <p:nvSpPr>
          <p:cNvPr id="5" name="Footer Placeholder 4">
            <a:extLst>
              <a:ext uri="{FF2B5EF4-FFF2-40B4-BE49-F238E27FC236}">
                <a16:creationId xmlns:a16="http://schemas.microsoft.com/office/drawing/2014/main" id="{31C7CBCF-1DF1-FA95-DE10-22A01CD82AFB}"/>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D24C8344-97FF-9A32-7D29-CE9853383F41}"/>
              </a:ext>
            </a:extLst>
          </p:cNvPr>
          <p:cNvSpPr>
            <a:spLocks noGrp="1"/>
          </p:cNvSpPr>
          <p:nvPr>
            <p:ph type="sldNum" sz="quarter" idx="12"/>
          </p:nvPr>
        </p:nvSpPr>
        <p:spPr/>
        <p:txBody>
          <a:bodyPr/>
          <a:lstStyle/>
          <a:p>
            <a:fld id="{827BAA1B-6E46-4D8B-A9D1-6435FC1488A2}" type="slidenum">
              <a:rPr lang="ar-SA" smtClean="0"/>
              <a:t>‹#›</a:t>
            </a:fld>
            <a:endParaRPr lang="ar-SA"/>
          </a:p>
        </p:txBody>
      </p:sp>
    </p:spTree>
    <p:extLst>
      <p:ext uri="{BB962C8B-B14F-4D97-AF65-F5344CB8AC3E}">
        <p14:creationId xmlns:p14="http://schemas.microsoft.com/office/powerpoint/2010/main" val="229753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3F63-560F-B847-B221-5B104CCE84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38236702-CE64-E8E3-7A39-BF6DDAD684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83B628-9C67-DA36-41F8-0CC2AB97B1C1}"/>
              </a:ext>
            </a:extLst>
          </p:cNvPr>
          <p:cNvSpPr>
            <a:spLocks noGrp="1"/>
          </p:cNvSpPr>
          <p:nvPr>
            <p:ph type="dt" sz="half" idx="10"/>
          </p:nvPr>
        </p:nvSpPr>
        <p:spPr/>
        <p:txBody>
          <a:bodyPr/>
          <a:lstStyle/>
          <a:p>
            <a:fld id="{AB3688FA-31A2-4821-8A0A-4353982EEA8F}" type="datetimeFigureOut">
              <a:rPr lang="ar-SA" smtClean="0"/>
              <a:t>08/06/1445</a:t>
            </a:fld>
            <a:endParaRPr lang="ar-SA"/>
          </a:p>
        </p:txBody>
      </p:sp>
      <p:sp>
        <p:nvSpPr>
          <p:cNvPr id="5" name="Footer Placeholder 4">
            <a:extLst>
              <a:ext uri="{FF2B5EF4-FFF2-40B4-BE49-F238E27FC236}">
                <a16:creationId xmlns:a16="http://schemas.microsoft.com/office/drawing/2014/main" id="{AE72B0D4-20C7-4638-9F08-05CAAB4088E8}"/>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3E6D268F-3E2E-B6E0-2700-F3ECCE28F838}"/>
              </a:ext>
            </a:extLst>
          </p:cNvPr>
          <p:cNvSpPr>
            <a:spLocks noGrp="1"/>
          </p:cNvSpPr>
          <p:nvPr>
            <p:ph type="sldNum" sz="quarter" idx="12"/>
          </p:nvPr>
        </p:nvSpPr>
        <p:spPr/>
        <p:txBody>
          <a:bodyPr/>
          <a:lstStyle/>
          <a:p>
            <a:fld id="{827BAA1B-6E46-4D8B-A9D1-6435FC1488A2}" type="slidenum">
              <a:rPr lang="ar-SA" smtClean="0"/>
              <a:t>‹#›</a:t>
            </a:fld>
            <a:endParaRPr lang="ar-SA"/>
          </a:p>
        </p:txBody>
      </p:sp>
    </p:spTree>
    <p:extLst>
      <p:ext uri="{BB962C8B-B14F-4D97-AF65-F5344CB8AC3E}">
        <p14:creationId xmlns:p14="http://schemas.microsoft.com/office/powerpoint/2010/main" val="171009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7769-5F77-F8B4-165B-C8060351CB50}"/>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B2471364-376B-BB9A-DABF-4F42887A63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8E3F2A2E-B9DA-78D1-4DC3-34D683C9B0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49364A6B-AF43-2884-7DD5-EAD08186F8BD}"/>
              </a:ext>
            </a:extLst>
          </p:cNvPr>
          <p:cNvSpPr>
            <a:spLocks noGrp="1"/>
          </p:cNvSpPr>
          <p:nvPr>
            <p:ph type="dt" sz="half" idx="10"/>
          </p:nvPr>
        </p:nvSpPr>
        <p:spPr/>
        <p:txBody>
          <a:bodyPr/>
          <a:lstStyle/>
          <a:p>
            <a:fld id="{AB3688FA-31A2-4821-8A0A-4353982EEA8F}" type="datetimeFigureOut">
              <a:rPr lang="ar-SA" smtClean="0"/>
              <a:t>08/06/1445</a:t>
            </a:fld>
            <a:endParaRPr lang="ar-SA"/>
          </a:p>
        </p:txBody>
      </p:sp>
      <p:sp>
        <p:nvSpPr>
          <p:cNvPr id="6" name="Footer Placeholder 5">
            <a:extLst>
              <a:ext uri="{FF2B5EF4-FFF2-40B4-BE49-F238E27FC236}">
                <a16:creationId xmlns:a16="http://schemas.microsoft.com/office/drawing/2014/main" id="{3C8C2B88-2C26-66F2-4A9F-D90198002B19}"/>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A4888650-1ECC-2C23-4E47-1DC1AF4314D2}"/>
              </a:ext>
            </a:extLst>
          </p:cNvPr>
          <p:cNvSpPr>
            <a:spLocks noGrp="1"/>
          </p:cNvSpPr>
          <p:nvPr>
            <p:ph type="sldNum" sz="quarter" idx="12"/>
          </p:nvPr>
        </p:nvSpPr>
        <p:spPr/>
        <p:txBody>
          <a:bodyPr/>
          <a:lstStyle/>
          <a:p>
            <a:fld id="{827BAA1B-6E46-4D8B-A9D1-6435FC1488A2}" type="slidenum">
              <a:rPr lang="ar-SA" smtClean="0"/>
              <a:t>‹#›</a:t>
            </a:fld>
            <a:endParaRPr lang="ar-SA"/>
          </a:p>
        </p:txBody>
      </p:sp>
    </p:spTree>
    <p:extLst>
      <p:ext uri="{BB962C8B-B14F-4D97-AF65-F5344CB8AC3E}">
        <p14:creationId xmlns:p14="http://schemas.microsoft.com/office/powerpoint/2010/main" val="51982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79E5-4106-E89A-A28E-01E0312915EC}"/>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1C5E5D75-AE1C-EEE4-9A22-CC37740035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F2F827-CC5C-564A-B139-D3EAD5D96F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02F004B6-5353-581F-20E5-01141B260B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D543FD-6E2E-BBDF-281A-A5B00897C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D1302C37-D5C0-5334-36D1-F4EA9A9E08C7}"/>
              </a:ext>
            </a:extLst>
          </p:cNvPr>
          <p:cNvSpPr>
            <a:spLocks noGrp="1"/>
          </p:cNvSpPr>
          <p:nvPr>
            <p:ph type="dt" sz="half" idx="10"/>
          </p:nvPr>
        </p:nvSpPr>
        <p:spPr/>
        <p:txBody>
          <a:bodyPr/>
          <a:lstStyle/>
          <a:p>
            <a:fld id="{AB3688FA-31A2-4821-8A0A-4353982EEA8F}" type="datetimeFigureOut">
              <a:rPr lang="ar-SA" smtClean="0"/>
              <a:t>08/06/1445</a:t>
            </a:fld>
            <a:endParaRPr lang="ar-SA"/>
          </a:p>
        </p:txBody>
      </p:sp>
      <p:sp>
        <p:nvSpPr>
          <p:cNvPr id="8" name="Footer Placeholder 7">
            <a:extLst>
              <a:ext uri="{FF2B5EF4-FFF2-40B4-BE49-F238E27FC236}">
                <a16:creationId xmlns:a16="http://schemas.microsoft.com/office/drawing/2014/main" id="{D5ACBBCC-230D-0298-910B-7954712578C6}"/>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9F1245F6-8F5B-E0C0-3085-A236AFCC70CC}"/>
              </a:ext>
            </a:extLst>
          </p:cNvPr>
          <p:cNvSpPr>
            <a:spLocks noGrp="1"/>
          </p:cNvSpPr>
          <p:nvPr>
            <p:ph type="sldNum" sz="quarter" idx="12"/>
          </p:nvPr>
        </p:nvSpPr>
        <p:spPr/>
        <p:txBody>
          <a:bodyPr/>
          <a:lstStyle/>
          <a:p>
            <a:fld id="{827BAA1B-6E46-4D8B-A9D1-6435FC1488A2}" type="slidenum">
              <a:rPr lang="ar-SA" smtClean="0"/>
              <a:t>‹#›</a:t>
            </a:fld>
            <a:endParaRPr lang="ar-SA"/>
          </a:p>
        </p:txBody>
      </p:sp>
    </p:spTree>
    <p:extLst>
      <p:ext uri="{BB962C8B-B14F-4D97-AF65-F5344CB8AC3E}">
        <p14:creationId xmlns:p14="http://schemas.microsoft.com/office/powerpoint/2010/main" val="6675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833EF-3DD4-0F3C-BF98-E8C08AE14834}"/>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135906AB-8E33-9120-016B-9E55BF15D28B}"/>
              </a:ext>
            </a:extLst>
          </p:cNvPr>
          <p:cNvSpPr>
            <a:spLocks noGrp="1"/>
          </p:cNvSpPr>
          <p:nvPr>
            <p:ph type="dt" sz="half" idx="10"/>
          </p:nvPr>
        </p:nvSpPr>
        <p:spPr/>
        <p:txBody>
          <a:bodyPr/>
          <a:lstStyle/>
          <a:p>
            <a:fld id="{AB3688FA-31A2-4821-8A0A-4353982EEA8F}" type="datetimeFigureOut">
              <a:rPr lang="ar-SA" smtClean="0"/>
              <a:t>08/06/1445</a:t>
            </a:fld>
            <a:endParaRPr lang="ar-SA"/>
          </a:p>
        </p:txBody>
      </p:sp>
      <p:sp>
        <p:nvSpPr>
          <p:cNvPr id="4" name="Footer Placeholder 3">
            <a:extLst>
              <a:ext uri="{FF2B5EF4-FFF2-40B4-BE49-F238E27FC236}">
                <a16:creationId xmlns:a16="http://schemas.microsoft.com/office/drawing/2014/main" id="{900282C8-CA6C-BB6F-D8CE-E0BDDF715212}"/>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AF601CDC-06A2-EEEA-7E97-124CCD30DA08}"/>
              </a:ext>
            </a:extLst>
          </p:cNvPr>
          <p:cNvSpPr>
            <a:spLocks noGrp="1"/>
          </p:cNvSpPr>
          <p:nvPr>
            <p:ph type="sldNum" sz="quarter" idx="12"/>
          </p:nvPr>
        </p:nvSpPr>
        <p:spPr/>
        <p:txBody>
          <a:bodyPr/>
          <a:lstStyle/>
          <a:p>
            <a:fld id="{827BAA1B-6E46-4D8B-A9D1-6435FC1488A2}" type="slidenum">
              <a:rPr lang="ar-SA" smtClean="0"/>
              <a:t>‹#›</a:t>
            </a:fld>
            <a:endParaRPr lang="ar-SA"/>
          </a:p>
        </p:txBody>
      </p:sp>
    </p:spTree>
    <p:extLst>
      <p:ext uri="{BB962C8B-B14F-4D97-AF65-F5344CB8AC3E}">
        <p14:creationId xmlns:p14="http://schemas.microsoft.com/office/powerpoint/2010/main" val="263306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C5F61-C098-F9EC-7DBB-4ED153DAF010}"/>
              </a:ext>
            </a:extLst>
          </p:cNvPr>
          <p:cNvSpPr>
            <a:spLocks noGrp="1"/>
          </p:cNvSpPr>
          <p:nvPr>
            <p:ph type="dt" sz="half" idx="10"/>
          </p:nvPr>
        </p:nvSpPr>
        <p:spPr/>
        <p:txBody>
          <a:bodyPr/>
          <a:lstStyle/>
          <a:p>
            <a:fld id="{AB3688FA-31A2-4821-8A0A-4353982EEA8F}" type="datetimeFigureOut">
              <a:rPr lang="ar-SA" smtClean="0"/>
              <a:t>08/06/1445</a:t>
            </a:fld>
            <a:endParaRPr lang="ar-SA"/>
          </a:p>
        </p:txBody>
      </p:sp>
      <p:sp>
        <p:nvSpPr>
          <p:cNvPr id="3" name="Footer Placeholder 2">
            <a:extLst>
              <a:ext uri="{FF2B5EF4-FFF2-40B4-BE49-F238E27FC236}">
                <a16:creationId xmlns:a16="http://schemas.microsoft.com/office/drawing/2014/main" id="{C734E54E-4B31-1E56-2749-074F4652B0D4}"/>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1828D277-140A-44CC-7C52-3DBF2A7826C0}"/>
              </a:ext>
            </a:extLst>
          </p:cNvPr>
          <p:cNvSpPr>
            <a:spLocks noGrp="1"/>
          </p:cNvSpPr>
          <p:nvPr>
            <p:ph type="sldNum" sz="quarter" idx="12"/>
          </p:nvPr>
        </p:nvSpPr>
        <p:spPr/>
        <p:txBody>
          <a:bodyPr/>
          <a:lstStyle/>
          <a:p>
            <a:fld id="{827BAA1B-6E46-4D8B-A9D1-6435FC1488A2}" type="slidenum">
              <a:rPr lang="ar-SA" smtClean="0"/>
              <a:t>‹#›</a:t>
            </a:fld>
            <a:endParaRPr lang="ar-SA"/>
          </a:p>
        </p:txBody>
      </p:sp>
    </p:spTree>
    <p:extLst>
      <p:ext uri="{BB962C8B-B14F-4D97-AF65-F5344CB8AC3E}">
        <p14:creationId xmlns:p14="http://schemas.microsoft.com/office/powerpoint/2010/main" val="69632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A701-97E7-7900-9780-6CE1E17BD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D9158793-C3C3-EAF9-D67D-6FE4DFC0C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DBC2626E-167A-77B8-2FE6-F1BB98B71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EC5F0-EFDD-C826-6231-4688D2CCC9DB}"/>
              </a:ext>
            </a:extLst>
          </p:cNvPr>
          <p:cNvSpPr>
            <a:spLocks noGrp="1"/>
          </p:cNvSpPr>
          <p:nvPr>
            <p:ph type="dt" sz="half" idx="10"/>
          </p:nvPr>
        </p:nvSpPr>
        <p:spPr/>
        <p:txBody>
          <a:bodyPr/>
          <a:lstStyle/>
          <a:p>
            <a:fld id="{AB3688FA-31A2-4821-8A0A-4353982EEA8F}" type="datetimeFigureOut">
              <a:rPr lang="ar-SA" smtClean="0"/>
              <a:t>08/06/1445</a:t>
            </a:fld>
            <a:endParaRPr lang="ar-SA"/>
          </a:p>
        </p:txBody>
      </p:sp>
      <p:sp>
        <p:nvSpPr>
          <p:cNvPr id="6" name="Footer Placeholder 5">
            <a:extLst>
              <a:ext uri="{FF2B5EF4-FFF2-40B4-BE49-F238E27FC236}">
                <a16:creationId xmlns:a16="http://schemas.microsoft.com/office/drawing/2014/main" id="{3F2B1DC5-E3D9-2E3C-55B9-8164ABA3A0F6}"/>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B6073221-FF03-F6E0-8949-4493902706F7}"/>
              </a:ext>
            </a:extLst>
          </p:cNvPr>
          <p:cNvSpPr>
            <a:spLocks noGrp="1"/>
          </p:cNvSpPr>
          <p:nvPr>
            <p:ph type="sldNum" sz="quarter" idx="12"/>
          </p:nvPr>
        </p:nvSpPr>
        <p:spPr/>
        <p:txBody>
          <a:bodyPr/>
          <a:lstStyle/>
          <a:p>
            <a:fld id="{827BAA1B-6E46-4D8B-A9D1-6435FC1488A2}" type="slidenum">
              <a:rPr lang="ar-SA" smtClean="0"/>
              <a:t>‹#›</a:t>
            </a:fld>
            <a:endParaRPr lang="ar-SA"/>
          </a:p>
        </p:txBody>
      </p:sp>
    </p:spTree>
    <p:extLst>
      <p:ext uri="{BB962C8B-B14F-4D97-AF65-F5344CB8AC3E}">
        <p14:creationId xmlns:p14="http://schemas.microsoft.com/office/powerpoint/2010/main" val="290520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5974-C3FC-6822-37B5-B65DAFEB9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5FA3F8F0-5078-7568-5A3C-8CD609F198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082B908F-C8B2-D65C-CB61-432491A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057A9-07AF-F225-7691-E54261B77CD1}"/>
              </a:ext>
            </a:extLst>
          </p:cNvPr>
          <p:cNvSpPr>
            <a:spLocks noGrp="1"/>
          </p:cNvSpPr>
          <p:nvPr>
            <p:ph type="dt" sz="half" idx="10"/>
          </p:nvPr>
        </p:nvSpPr>
        <p:spPr/>
        <p:txBody>
          <a:bodyPr/>
          <a:lstStyle/>
          <a:p>
            <a:fld id="{AB3688FA-31A2-4821-8A0A-4353982EEA8F}" type="datetimeFigureOut">
              <a:rPr lang="ar-SA" smtClean="0"/>
              <a:t>08/06/1445</a:t>
            </a:fld>
            <a:endParaRPr lang="ar-SA"/>
          </a:p>
        </p:txBody>
      </p:sp>
      <p:sp>
        <p:nvSpPr>
          <p:cNvPr id="6" name="Footer Placeholder 5">
            <a:extLst>
              <a:ext uri="{FF2B5EF4-FFF2-40B4-BE49-F238E27FC236}">
                <a16:creationId xmlns:a16="http://schemas.microsoft.com/office/drawing/2014/main" id="{B23ED19A-1D50-F18F-A469-36DB5602BC14}"/>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C62601A0-9F60-C0CF-D52B-6B3DF4575B4B}"/>
              </a:ext>
            </a:extLst>
          </p:cNvPr>
          <p:cNvSpPr>
            <a:spLocks noGrp="1"/>
          </p:cNvSpPr>
          <p:nvPr>
            <p:ph type="sldNum" sz="quarter" idx="12"/>
          </p:nvPr>
        </p:nvSpPr>
        <p:spPr/>
        <p:txBody>
          <a:bodyPr/>
          <a:lstStyle/>
          <a:p>
            <a:fld id="{827BAA1B-6E46-4D8B-A9D1-6435FC1488A2}" type="slidenum">
              <a:rPr lang="ar-SA" smtClean="0"/>
              <a:t>‹#›</a:t>
            </a:fld>
            <a:endParaRPr lang="ar-SA"/>
          </a:p>
        </p:txBody>
      </p:sp>
    </p:spTree>
    <p:extLst>
      <p:ext uri="{BB962C8B-B14F-4D97-AF65-F5344CB8AC3E}">
        <p14:creationId xmlns:p14="http://schemas.microsoft.com/office/powerpoint/2010/main" val="180546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03F65B-0FF6-4216-A514-42D7D255BF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6BC8DD3F-BB88-4B29-F31E-CF78ACCE94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C08B1F0E-B4CA-AEFE-0C1A-B9C730BD0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3688FA-31A2-4821-8A0A-4353982EEA8F}" type="datetimeFigureOut">
              <a:rPr lang="ar-SA" smtClean="0"/>
              <a:t>08/06/1445</a:t>
            </a:fld>
            <a:endParaRPr lang="ar-SA"/>
          </a:p>
        </p:txBody>
      </p:sp>
      <p:sp>
        <p:nvSpPr>
          <p:cNvPr id="5" name="Footer Placeholder 4">
            <a:extLst>
              <a:ext uri="{FF2B5EF4-FFF2-40B4-BE49-F238E27FC236}">
                <a16:creationId xmlns:a16="http://schemas.microsoft.com/office/drawing/2014/main" id="{D3986DDE-79E4-700C-D8D8-256CB5099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r-SA"/>
          </a:p>
        </p:txBody>
      </p:sp>
      <p:sp>
        <p:nvSpPr>
          <p:cNvPr id="6" name="Slide Number Placeholder 5">
            <a:extLst>
              <a:ext uri="{FF2B5EF4-FFF2-40B4-BE49-F238E27FC236}">
                <a16:creationId xmlns:a16="http://schemas.microsoft.com/office/drawing/2014/main" id="{E83D28AF-D56D-B257-3B08-20BE98926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7BAA1B-6E46-4D8B-A9D1-6435FC1488A2}" type="slidenum">
              <a:rPr lang="ar-SA" smtClean="0"/>
              <a:t>‹#›</a:t>
            </a:fld>
            <a:endParaRPr lang="ar-SA"/>
          </a:p>
        </p:txBody>
      </p:sp>
    </p:spTree>
    <p:extLst>
      <p:ext uri="{BB962C8B-B14F-4D97-AF65-F5344CB8AC3E}">
        <p14:creationId xmlns:p14="http://schemas.microsoft.com/office/powerpoint/2010/main" val="2001190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09A856-2C03-AE5C-3EEA-F00ECE607DC1}"/>
              </a:ext>
            </a:extLst>
          </p:cNvPr>
          <p:cNvSpPr>
            <a:spLocks noGrp="1"/>
          </p:cNvSpPr>
          <p:nvPr>
            <p:ph type="subTitle" idx="1"/>
          </p:nvPr>
        </p:nvSpPr>
        <p:spPr>
          <a:xfrm>
            <a:off x="102454" y="5161757"/>
            <a:ext cx="9144000" cy="1655762"/>
          </a:xfrm>
        </p:spPr>
        <p:txBody>
          <a:bodyPr/>
          <a:lstStyle/>
          <a:p>
            <a:pPr algn="l"/>
            <a:r>
              <a:rPr lang="en-US" dirty="0"/>
              <a:t>Prepared by:</a:t>
            </a:r>
          </a:p>
          <a:p>
            <a:pPr algn="l"/>
            <a:r>
              <a:rPr lang="en-US" dirty="0" err="1"/>
              <a:t>Ms.Jamilah</a:t>
            </a:r>
            <a:r>
              <a:rPr lang="en-US" dirty="0"/>
              <a:t> </a:t>
            </a:r>
            <a:r>
              <a:rPr lang="en-US" dirty="0" err="1"/>
              <a:t>Allehaib</a:t>
            </a:r>
            <a:endParaRPr lang="en-US" dirty="0"/>
          </a:p>
          <a:p>
            <a:pPr algn="l"/>
            <a:r>
              <a:rPr lang="en-US" dirty="0"/>
              <a:t>BSN, RN</a:t>
            </a:r>
            <a:endParaRPr lang="ar-SA" dirty="0"/>
          </a:p>
        </p:txBody>
      </p:sp>
      <p:pic>
        <p:nvPicPr>
          <p:cNvPr id="5" name="Picture 4" descr="A diagram of the uterus&#10;&#10;Description automatically generated">
            <a:extLst>
              <a:ext uri="{FF2B5EF4-FFF2-40B4-BE49-F238E27FC236}">
                <a16:creationId xmlns:a16="http://schemas.microsoft.com/office/drawing/2014/main" id="{8497DAC7-76EF-5921-9F07-FCEBC403B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308" y="1907240"/>
            <a:ext cx="6903417" cy="3554937"/>
          </a:xfrm>
          <a:prstGeom prst="rect">
            <a:avLst/>
          </a:prstGeom>
        </p:spPr>
      </p:pic>
      <p:sp>
        <p:nvSpPr>
          <p:cNvPr id="6" name="Rectangle 5">
            <a:extLst>
              <a:ext uri="{FF2B5EF4-FFF2-40B4-BE49-F238E27FC236}">
                <a16:creationId xmlns:a16="http://schemas.microsoft.com/office/drawing/2014/main" id="{9338BB4A-CCD9-23DC-7BDA-AB7CBCA2938E}"/>
              </a:ext>
            </a:extLst>
          </p:cNvPr>
          <p:cNvSpPr/>
          <p:nvPr/>
        </p:nvSpPr>
        <p:spPr>
          <a:xfrm>
            <a:off x="2016357" y="768541"/>
            <a:ext cx="815928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Reproductive System</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1296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3B153B-0C5F-DE53-CA38-02F19BE76F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240" y="63436"/>
            <a:ext cx="8829107" cy="6737035"/>
          </a:xfrm>
        </p:spPr>
      </p:pic>
    </p:spTree>
    <p:extLst>
      <p:ext uri="{BB962C8B-B14F-4D97-AF65-F5344CB8AC3E}">
        <p14:creationId xmlns:p14="http://schemas.microsoft.com/office/powerpoint/2010/main" val="334700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4B8C-7C46-7DCB-C257-47051D5C2316}"/>
              </a:ext>
            </a:extLst>
          </p:cNvPr>
          <p:cNvSpPr>
            <a:spLocks noGrp="1"/>
          </p:cNvSpPr>
          <p:nvPr>
            <p:ph type="title"/>
          </p:nvPr>
        </p:nvSpPr>
        <p:spPr>
          <a:xfrm>
            <a:off x="75191" y="98678"/>
            <a:ext cx="10515600" cy="1325563"/>
          </a:xfrm>
        </p:spPr>
        <p:txBody>
          <a:bodyPr>
            <a:normAutofit/>
          </a:bodyPr>
          <a:lstStyle/>
          <a:p>
            <a:r>
              <a:rPr lang="en-US" sz="4000" dirty="0"/>
              <a:t>Structure and Function of The Reproductive System:</a:t>
            </a:r>
            <a:endParaRPr lang="ar-SA" sz="4000" dirty="0"/>
          </a:p>
        </p:txBody>
      </p:sp>
      <p:sp>
        <p:nvSpPr>
          <p:cNvPr id="3" name="Content Placeholder 2">
            <a:extLst>
              <a:ext uri="{FF2B5EF4-FFF2-40B4-BE49-F238E27FC236}">
                <a16:creationId xmlns:a16="http://schemas.microsoft.com/office/drawing/2014/main" id="{D42592E0-B616-D97C-5B1B-ABB4B66B2BEE}"/>
              </a:ext>
            </a:extLst>
          </p:cNvPr>
          <p:cNvSpPr>
            <a:spLocks noGrp="1"/>
          </p:cNvSpPr>
          <p:nvPr>
            <p:ph idx="1"/>
          </p:nvPr>
        </p:nvSpPr>
        <p:spPr>
          <a:xfrm>
            <a:off x="353750" y="1474400"/>
            <a:ext cx="10515600" cy="4351338"/>
          </a:xfrm>
        </p:spPr>
        <p:txBody>
          <a:bodyPr>
            <a:normAutofit fontScale="85000" lnSpcReduction="20000"/>
          </a:bodyPr>
          <a:lstStyle/>
          <a:p>
            <a:pPr>
              <a:buFont typeface="Wingdings" panose="05000000000000000000" pitchFamily="2" charset="2"/>
              <a:buChar char="v"/>
            </a:pPr>
            <a:r>
              <a:rPr lang="en-US" dirty="0"/>
              <a:t>Functions of the </a:t>
            </a:r>
            <a:r>
              <a:rPr lang="en-US" b="1" dirty="0"/>
              <a:t>male reproductive system </a:t>
            </a:r>
            <a:r>
              <a:rPr lang="en-US" dirty="0"/>
              <a:t>include:</a:t>
            </a:r>
          </a:p>
          <a:p>
            <a:pPr marL="0" indent="0">
              <a:buNone/>
            </a:pPr>
            <a:r>
              <a:rPr lang="en-US" dirty="0"/>
              <a:t>    - Synthesizing the hormone testosterone; producing, storing, and transporting sperm; and making and releasing fluid from glands that support the sperm.</a:t>
            </a:r>
          </a:p>
          <a:p>
            <a:pPr marL="0" indent="0">
              <a:buNone/>
            </a:pPr>
            <a:r>
              <a:rPr lang="en-US" dirty="0"/>
              <a:t>   - This male reproductive fluid is called </a:t>
            </a:r>
            <a:r>
              <a:rPr lang="en-US" b="1" dirty="0"/>
              <a:t>semen</a:t>
            </a:r>
            <a:r>
              <a:rPr lang="en-US" dirty="0"/>
              <a:t>. </a:t>
            </a:r>
          </a:p>
          <a:p>
            <a:pPr marL="0" indent="0">
              <a:buNone/>
            </a:pPr>
            <a:r>
              <a:rPr lang="en-US" dirty="0"/>
              <a:t>   - Main functions of the </a:t>
            </a:r>
            <a:r>
              <a:rPr lang="en-US" b="1" dirty="0"/>
              <a:t>female reproductive system </a:t>
            </a:r>
            <a:r>
              <a:rPr lang="en-US" dirty="0"/>
              <a:t>are producing the hormones estrogen and progesterone; propagating life by producing </a:t>
            </a:r>
            <a:r>
              <a:rPr lang="en-US" b="1" dirty="0"/>
              <a:t>oocytes</a:t>
            </a:r>
            <a:r>
              <a:rPr lang="en-US" dirty="0"/>
              <a:t>; transporting oocytes to sites where they can be </a:t>
            </a:r>
            <a:r>
              <a:rPr lang="en-US" b="1" dirty="0"/>
              <a:t>fertilized</a:t>
            </a:r>
            <a:r>
              <a:rPr lang="en-US" dirty="0"/>
              <a:t> by </a:t>
            </a:r>
            <a:r>
              <a:rPr lang="en-US" b="1" dirty="0"/>
              <a:t>sperm</a:t>
            </a:r>
            <a:r>
              <a:rPr lang="en-US" dirty="0"/>
              <a:t>; supporting and nurturing a developing human organism; and providing an infant’s first source of nutrition and protective antibodies through </a:t>
            </a:r>
            <a:r>
              <a:rPr lang="en-US" b="1" dirty="0"/>
              <a:t>breast milk</a:t>
            </a:r>
            <a:r>
              <a:rPr lang="en-US" dirty="0"/>
              <a:t>.</a:t>
            </a:r>
          </a:p>
          <a:p>
            <a:pPr marL="0" indent="0">
              <a:buNone/>
            </a:pPr>
            <a:r>
              <a:rPr lang="en-US" dirty="0"/>
              <a:t> Note that in </a:t>
            </a:r>
            <a:r>
              <a:rPr lang="en-US" b="1" dirty="0"/>
              <a:t>males</a:t>
            </a:r>
            <a:r>
              <a:rPr lang="en-US" dirty="0"/>
              <a:t>, the </a:t>
            </a:r>
            <a:r>
              <a:rPr lang="en-US" b="1" dirty="0"/>
              <a:t>urethra</a:t>
            </a:r>
            <a:r>
              <a:rPr lang="en-US" dirty="0"/>
              <a:t> is part of both the urinary and reproductive systems. In </a:t>
            </a:r>
            <a:r>
              <a:rPr lang="en-US" b="1" dirty="0"/>
              <a:t>females</a:t>
            </a:r>
            <a:r>
              <a:rPr lang="en-US" dirty="0"/>
              <a:t>, the </a:t>
            </a:r>
            <a:r>
              <a:rPr lang="en-US" b="1" dirty="0"/>
              <a:t>urethra</a:t>
            </a:r>
            <a:r>
              <a:rPr lang="en-US" dirty="0"/>
              <a:t> does not play a role in reproduction but the opening to the exterior is enclosed by the </a:t>
            </a:r>
            <a:r>
              <a:rPr lang="en-US" b="1" dirty="0"/>
              <a:t>vulva</a:t>
            </a:r>
            <a:r>
              <a:rPr lang="en-US" dirty="0"/>
              <a:t>, the term for the </a:t>
            </a:r>
            <a:r>
              <a:rPr lang="en-US" b="1" dirty="0"/>
              <a:t>female</a:t>
            </a:r>
            <a:r>
              <a:rPr lang="en-US" dirty="0"/>
              <a:t> </a:t>
            </a:r>
            <a:r>
              <a:rPr lang="en-US" b="1" dirty="0"/>
              <a:t>external genitalia</a:t>
            </a:r>
            <a:r>
              <a:rPr lang="en-US" dirty="0"/>
              <a:t>. </a:t>
            </a:r>
            <a:endParaRPr lang="ar-SA" dirty="0"/>
          </a:p>
        </p:txBody>
      </p:sp>
    </p:spTree>
    <p:extLst>
      <p:ext uri="{BB962C8B-B14F-4D97-AF65-F5344CB8AC3E}">
        <p14:creationId xmlns:p14="http://schemas.microsoft.com/office/powerpoint/2010/main" val="83962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7B5E-0C11-7984-C100-CB318880FAA3}"/>
              </a:ext>
            </a:extLst>
          </p:cNvPr>
          <p:cNvSpPr>
            <a:spLocks noGrp="1"/>
          </p:cNvSpPr>
          <p:nvPr>
            <p:ph type="title"/>
          </p:nvPr>
        </p:nvSpPr>
        <p:spPr>
          <a:xfrm>
            <a:off x="135747" y="-149604"/>
            <a:ext cx="10515600" cy="1325563"/>
          </a:xfrm>
        </p:spPr>
        <p:txBody>
          <a:bodyPr/>
          <a:lstStyle/>
          <a:p>
            <a:r>
              <a:rPr lang="en-US" dirty="0"/>
              <a:t>The Male Reproductive System:</a:t>
            </a:r>
            <a:endParaRPr lang="ar-SA" dirty="0"/>
          </a:p>
        </p:txBody>
      </p:sp>
      <p:sp>
        <p:nvSpPr>
          <p:cNvPr id="3" name="Content Placeholder 2">
            <a:extLst>
              <a:ext uri="{FF2B5EF4-FFF2-40B4-BE49-F238E27FC236}">
                <a16:creationId xmlns:a16="http://schemas.microsoft.com/office/drawing/2014/main" id="{AF53E108-499E-0182-64DE-71CD0A33F009}"/>
              </a:ext>
            </a:extLst>
          </p:cNvPr>
          <p:cNvSpPr>
            <a:spLocks noGrp="1"/>
          </p:cNvSpPr>
          <p:nvPr>
            <p:ph idx="1"/>
          </p:nvPr>
        </p:nvSpPr>
        <p:spPr>
          <a:xfrm>
            <a:off x="323471" y="1018511"/>
            <a:ext cx="10515600" cy="5303565"/>
          </a:xfrm>
        </p:spPr>
        <p:txBody>
          <a:bodyPr>
            <a:normAutofit/>
          </a:bodyPr>
          <a:lstStyle/>
          <a:p>
            <a:r>
              <a:rPr lang="en-US" sz="2400" dirty="0"/>
              <a:t>Is divided into </a:t>
            </a:r>
            <a:r>
              <a:rPr lang="en-US" sz="2400" b="1" dirty="0"/>
              <a:t>internal genitalia </a:t>
            </a:r>
            <a:r>
              <a:rPr lang="en-US" sz="2400" dirty="0"/>
              <a:t>(reproductive organs) and </a:t>
            </a:r>
            <a:r>
              <a:rPr lang="en-US" sz="2400" b="1" dirty="0"/>
              <a:t>external genitalia</a:t>
            </a:r>
            <a:r>
              <a:rPr lang="en-US" sz="2400" dirty="0"/>
              <a:t>.</a:t>
            </a:r>
          </a:p>
          <a:p>
            <a:r>
              <a:rPr lang="en-US" sz="2400" dirty="0"/>
              <a:t> </a:t>
            </a:r>
            <a:r>
              <a:rPr lang="en-US" sz="2400" b="1" dirty="0"/>
              <a:t>Internal genitalia </a:t>
            </a:r>
            <a:r>
              <a:rPr lang="en-US" sz="2400" dirty="0"/>
              <a:t>include: testes, epididymis, ductus deferens (vas deferens), seminal glands (seminal vesicles), prostate, and </a:t>
            </a:r>
            <a:r>
              <a:rPr lang="en-US" sz="2400" dirty="0" err="1"/>
              <a:t>bulbo</a:t>
            </a:r>
            <a:r>
              <a:rPr lang="en-US" sz="2400" dirty="0"/>
              <a:t>-urethral glands. </a:t>
            </a:r>
          </a:p>
          <a:p>
            <a:r>
              <a:rPr lang="en-US" sz="2400" b="1" dirty="0"/>
              <a:t>Testes</a:t>
            </a:r>
            <a:r>
              <a:rPr lang="en-US" sz="2400" dirty="0"/>
              <a:t> are two oval-shaped gonads, located in a sac known as the </a:t>
            </a:r>
            <a:r>
              <a:rPr lang="en-US" sz="2400" b="1" dirty="0"/>
              <a:t>scrotum</a:t>
            </a:r>
            <a:r>
              <a:rPr lang="en-US" sz="2400" dirty="0"/>
              <a:t>, that produce sperm and testosterone. </a:t>
            </a:r>
          </a:p>
          <a:p>
            <a:r>
              <a:rPr lang="en-US" sz="2400" dirty="0"/>
              <a:t>The </a:t>
            </a:r>
            <a:r>
              <a:rPr lang="en-US" sz="2400" b="1" dirty="0"/>
              <a:t>seminal glands</a:t>
            </a:r>
            <a:r>
              <a:rPr lang="en-US" sz="2400" dirty="0"/>
              <a:t>, also called the </a:t>
            </a:r>
            <a:r>
              <a:rPr lang="en-US" sz="2400" b="1" dirty="0"/>
              <a:t>seminal vesicles</a:t>
            </a:r>
            <a:r>
              <a:rPr lang="en-US" sz="2400" dirty="0"/>
              <a:t>, are two glands located at the base of the urinary bladder that produce seminal fluid, which becomes a component of semen. The gland that surrounds the beginning of the urethra (</a:t>
            </a:r>
            <a:r>
              <a:rPr lang="en-US" sz="2200" dirty="0"/>
              <a:t>inferior to the bladder) that secretes a fluid that becomes part of the semen is the </a:t>
            </a:r>
            <a:r>
              <a:rPr lang="en-US" sz="2200" b="1" dirty="0"/>
              <a:t>prostate</a:t>
            </a:r>
            <a:r>
              <a:rPr lang="en-US" sz="2200" dirty="0"/>
              <a:t>. </a:t>
            </a:r>
          </a:p>
        </p:txBody>
      </p:sp>
    </p:spTree>
    <p:extLst>
      <p:ext uri="{BB962C8B-B14F-4D97-AF65-F5344CB8AC3E}">
        <p14:creationId xmlns:p14="http://schemas.microsoft.com/office/powerpoint/2010/main" val="201619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5520-126C-8B53-C761-87149A480608}"/>
              </a:ext>
            </a:extLst>
          </p:cNvPr>
          <p:cNvSpPr>
            <a:spLocks noGrp="1"/>
          </p:cNvSpPr>
          <p:nvPr>
            <p:ph type="title"/>
          </p:nvPr>
        </p:nvSpPr>
        <p:spPr>
          <a:xfrm>
            <a:off x="202359" y="-167770"/>
            <a:ext cx="10515600" cy="1325563"/>
          </a:xfrm>
        </p:spPr>
        <p:txBody>
          <a:bodyPr/>
          <a:lstStyle/>
          <a:p>
            <a:r>
              <a:rPr lang="en-US" dirty="0"/>
              <a:t>CONT…</a:t>
            </a:r>
            <a:endParaRPr lang="ar-SA" dirty="0"/>
          </a:p>
        </p:txBody>
      </p:sp>
      <p:sp>
        <p:nvSpPr>
          <p:cNvPr id="3" name="Content Placeholder 2">
            <a:extLst>
              <a:ext uri="{FF2B5EF4-FFF2-40B4-BE49-F238E27FC236}">
                <a16:creationId xmlns:a16="http://schemas.microsoft.com/office/drawing/2014/main" id="{23923F6A-7193-29D3-7F87-2B958708A720}"/>
              </a:ext>
            </a:extLst>
          </p:cNvPr>
          <p:cNvSpPr>
            <a:spLocks noGrp="1"/>
          </p:cNvSpPr>
          <p:nvPr>
            <p:ph idx="1"/>
          </p:nvPr>
        </p:nvSpPr>
        <p:spPr>
          <a:xfrm>
            <a:off x="250804" y="1105005"/>
            <a:ext cx="10515600" cy="5089903"/>
          </a:xfrm>
        </p:spPr>
        <p:txBody>
          <a:bodyPr>
            <a:normAutofit/>
          </a:bodyPr>
          <a:lstStyle/>
          <a:p>
            <a:r>
              <a:rPr lang="en-US" sz="2800" dirty="0"/>
              <a:t>The </a:t>
            </a:r>
            <a:r>
              <a:rPr lang="en-US" sz="2800" b="1" dirty="0" err="1"/>
              <a:t>bulbo</a:t>
            </a:r>
            <a:r>
              <a:rPr lang="en-US" sz="2800" b="1" dirty="0"/>
              <a:t>-urethral glands </a:t>
            </a:r>
            <a:r>
              <a:rPr lang="en-US" sz="2800" dirty="0"/>
              <a:t>(</a:t>
            </a:r>
            <a:r>
              <a:rPr lang="en-US" sz="2800" b="1" dirty="0"/>
              <a:t>Cowper’s glands</a:t>
            </a:r>
            <a:r>
              <a:rPr lang="en-US" sz="2800" dirty="0"/>
              <a:t>) are two glands inferior to the prostate that secrete a sticky fluid that also becomes a component of semen. </a:t>
            </a:r>
          </a:p>
          <a:p>
            <a:r>
              <a:rPr lang="en-US" sz="2800" b="1" dirty="0"/>
              <a:t>External genitalia </a:t>
            </a:r>
            <a:r>
              <a:rPr lang="en-US" sz="2800" dirty="0"/>
              <a:t>include: the </a:t>
            </a:r>
            <a:r>
              <a:rPr lang="en-US" sz="2800" b="1" dirty="0"/>
              <a:t>penis</a:t>
            </a:r>
            <a:r>
              <a:rPr lang="en-US" sz="2800" dirty="0"/>
              <a:t> and </a:t>
            </a:r>
            <a:r>
              <a:rPr lang="en-US" sz="2800" b="1" dirty="0"/>
              <a:t>scrotum</a:t>
            </a:r>
            <a:r>
              <a:rPr lang="en-US" sz="2800" dirty="0"/>
              <a:t>. </a:t>
            </a:r>
          </a:p>
          <a:p>
            <a:r>
              <a:rPr lang="en-US" sz="2800" dirty="0"/>
              <a:t>The </a:t>
            </a:r>
            <a:r>
              <a:rPr lang="en-US" sz="2800" b="1" dirty="0"/>
              <a:t>penis</a:t>
            </a:r>
            <a:r>
              <a:rPr lang="en-US" sz="2800" dirty="0"/>
              <a:t> is the external male organ used in urination and sexual intercourse.</a:t>
            </a:r>
          </a:p>
          <a:p>
            <a:r>
              <a:rPr lang="en-US" dirty="0"/>
              <a:t>T</a:t>
            </a:r>
            <a:r>
              <a:rPr lang="en-US" sz="2800" dirty="0"/>
              <a:t>he </a:t>
            </a:r>
            <a:r>
              <a:rPr lang="en-US" sz="2800" b="1" dirty="0"/>
              <a:t>scrotum</a:t>
            </a:r>
            <a:r>
              <a:rPr lang="en-US" sz="2800" dirty="0"/>
              <a:t> is a pouch that is suspended on either side of and behind the penis that encloses the testes.</a:t>
            </a:r>
          </a:p>
          <a:p>
            <a:r>
              <a:rPr lang="en-US" sz="2800" dirty="0"/>
              <a:t> The rounded head of the penis forms a structure called the </a:t>
            </a:r>
            <a:r>
              <a:rPr lang="en-US" sz="2800" b="1" dirty="0"/>
              <a:t>glans penis</a:t>
            </a:r>
            <a:r>
              <a:rPr lang="en-US" sz="2800" dirty="0"/>
              <a:t>. A free fold of skin covers the glans penis and is known as the </a:t>
            </a:r>
            <a:r>
              <a:rPr lang="en-US" sz="2800" b="1" dirty="0"/>
              <a:t>foreskin</a:t>
            </a:r>
            <a:r>
              <a:rPr lang="en-US" sz="2800" dirty="0"/>
              <a:t> or </a:t>
            </a:r>
            <a:r>
              <a:rPr lang="en-US" sz="2800" b="1" dirty="0"/>
              <a:t>prepuce</a:t>
            </a:r>
            <a:r>
              <a:rPr lang="en-US" sz="2800" dirty="0"/>
              <a:t>.</a:t>
            </a:r>
          </a:p>
          <a:p>
            <a:endParaRPr lang="ar-SA" sz="4000" b="1" dirty="0"/>
          </a:p>
          <a:p>
            <a:endParaRPr lang="ar-SA" dirty="0"/>
          </a:p>
        </p:txBody>
      </p:sp>
    </p:spTree>
    <p:extLst>
      <p:ext uri="{BB962C8B-B14F-4D97-AF65-F5344CB8AC3E}">
        <p14:creationId xmlns:p14="http://schemas.microsoft.com/office/powerpoint/2010/main" val="205047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DE7EFC-2879-6E04-52B3-10900415E0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901" y="384385"/>
            <a:ext cx="9283279" cy="5713633"/>
          </a:xfrm>
        </p:spPr>
      </p:pic>
    </p:spTree>
    <p:extLst>
      <p:ext uri="{BB962C8B-B14F-4D97-AF65-F5344CB8AC3E}">
        <p14:creationId xmlns:p14="http://schemas.microsoft.com/office/powerpoint/2010/main" val="372792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C294-5E0A-512A-FE7B-ECB59B210506}"/>
              </a:ext>
            </a:extLst>
          </p:cNvPr>
          <p:cNvSpPr>
            <a:spLocks noGrp="1"/>
          </p:cNvSpPr>
          <p:nvPr>
            <p:ph type="title"/>
          </p:nvPr>
        </p:nvSpPr>
        <p:spPr>
          <a:xfrm>
            <a:off x="111525" y="-95103"/>
            <a:ext cx="10515600" cy="1325563"/>
          </a:xfrm>
        </p:spPr>
        <p:txBody>
          <a:bodyPr/>
          <a:lstStyle/>
          <a:p>
            <a:r>
              <a:rPr lang="en-US" dirty="0"/>
              <a:t>Important Function of the Male Reproductive System:</a:t>
            </a:r>
            <a:endParaRPr lang="ar-SA" dirty="0"/>
          </a:p>
        </p:txBody>
      </p:sp>
      <p:sp>
        <p:nvSpPr>
          <p:cNvPr id="3" name="Content Placeholder 2">
            <a:extLst>
              <a:ext uri="{FF2B5EF4-FFF2-40B4-BE49-F238E27FC236}">
                <a16:creationId xmlns:a16="http://schemas.microsoft.com/office/drawing/2014/main" id="{2048D61D-063A-6942-741B-5EAB860C37CB}"/>
              </a:ext>
            </a:extLst>
          </p:cNvPr>
          <p:cNvSpPr>
            <a:spLocks noGrp="1"/>
          </p:cNvSpPr>
          <p:nvPr>
            <p:ph idx="1"/>
          </p:nvPr>
        </p:nvSpPr>
        <p:spPr>
          <a:xfrm>
            <a:off x="226581" y="1347230"/>
            <a:ext cx="10515600" cy="4351338"/>
          </a:xfrm>
        </p:spPr>
        <p:txBody>
          <a:bodyPr>
            <a:normAutofit lnSpcReduction="10000"/>
          </a:bodyPr>
          <a:lstStyle/>
          <a:p>
            <a:r>
              <a:rPr lang="en-US" dirty="0"/>
              <a:t> Is to produce </a:t>
            </a:r>
            <a:r>
              <a:rPr lang="en-US" b="1" dirty="0"/>
              <a:t>sperm </a:t>
            </a:r>
            <a:r>
              <a:rPr lang="en-US" dirty="0"/>
              <a:t>the process, called </a:t>
            </a:r>
            <a:r>
              <a:rPr lang="en-US" b="1" dirty="0"/>
              <a:t>spermatogenesis</a:t>
            </a:r>
            <a:r>
              <a:rPr lang="en-US" dirty="0"/>
              <a:t>, involves stem cells dividing and differentiating into sperm. It involves cell division known as </a:t>
            </a:r>
            <a:r>
              <a:rPr lang="en-US" b="1" dirty="0"/>
              <a:t>meiosis</a:t>
            </a:r>
            <a:r>
              <a:rPr lang="en-US" dirty="0"/>
              <a:t>, which reduces the number of chromosomes from 46 to 23.</a:t>
            </a:r>
          </a:p>
          <a:p>
            <a:r>
              <a:rPr lang="en-US" b="1" dirty="0"/>
              <a:t>Spermatogenesis</a:t>
            </a:r>
            <a:r>
              <a:rPr lang="en-US" dirty="0"/>
              <a:t> begins in the seminiferous tubules of the testes and is initiated by the secretion of androgens, which are a group of hormones that have masculinizing effects. </a:t>
            </a:r>
          </a:p>
          <a:p>
            <a:r>
              <a:rPr lang="en-US" dirty="0"/>
              <a:t>The most significant androgen is testosterone. After spermatogenesis is complete, the sperm migrate from the seminiferous tubules to the epididymis, a coil-shaped tube at the upper part of the testis.</a:t>
            </a:r>
            <a:endParaRPr lang="ar-SA" dirty="0"/>
          </a:p>
        </p:txBody>
      </p:sp>
    </p:spTree>
    <p:extLst>
      <p:ext uri="{BB962C8B-B14F-4D97-AF65-F5344CB8AC3E}">
        <p14:creationId xmlns:p14="http://schemas.microsoft.com/office/powerpoint/2010/main" val="30515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AA5EA-C5E0-8E99-9E8E-44A8747C1632}"/>
              </a:ext>
            </a:extLst>
          </p:cNvPr>
          <p:cNvSpPr>
            <a:spLocks noGrp="1"/>
          </p:cNvSpPr>
          <p:nvPr>
            <p:ph type="title"/>
          </p:nvPr>
        </p:nvSpPr>
        <p:spPr>
          <a:xfrm>
            <a:off x="53788" y="639520"/>
            <a:ext cx="4917467" cy="1719072"/>
          </a:xfrm>
        </p:spPr>
        <p:txBody>
          <a:bodyPr anchor="b">
            <a:normAutofit/>
          </a:bodyPr>
          <a:lstStyle/>
          <a:p>
            <a:r>
              <a:rPr lang="en-US" sz="4000" dirty="0"/>
              <a:t>The Female Reproductive System:</a:t>
            </a:r>
            <a:endParaRPr lang="ar-SA" sz="4000" dirty="0"/>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D4E03A-3CFD-535C-3F65-424C94429402}"/>
              </a:ext>
            </a:extLst>
          </p:cNvPr>
          <p:cNvSpPr>
            <a:spLocks noGrp="1"/>
          </p:cNvSpPr>
          <p:nvPr>
            <p:ph idx="1"/>
          </p:nvPr>
        </p:nvSpPr>
        <p:spPr>
          <a:xfrm>
            <a:off x="630936" y="2807208"/>
            <a:ext cx="3429000" cy="3410712"/>
          </a:xfrm>
        </p:spPr>
        <p:txBody>
          <a:bodyPr anchor="t">
            <a:normAutofit fontScale="92500"/>
          </a:bodyPr>
          <a:lstStyle/>
          <a:p>
            <a:r>
              <a:rPr lang="en-US" sz="2400" dirty="0"/>
              <a:t>Is also divided into </a:t>
            </a:r>
            <a:r>
              <a:rPr lang="en-US" sz="2400" b="1" dirty="0"/>
              <a:t>internal</a:t>
            </a:r>
            <a:r>
              <a:rPr lang="en-US" sz="2400" dirty="0"/>
              <a:t> and </a:t>
            </a:r>
            <a:r>
              <a:rPr lang="en-US" sz="2400" b="1" dirty="0"/>
              <a:t>external</a:t>
            </a:r>
            <a:r>
              <a:rPr lang="en-US" sz="2400" dirty="0"/>
              <a:t> genitalia.</a:t>
            </a:r>
          </a:p>
          <a:p>
            <a:r>
              <a:rPr lang="en-US" sz="2400" dirty="0"/>
              <a:t> The </a:t>
            </a:r>
            <a:r>
              <a:rPr lang="en-US" sz="2400" b="1" dirty="0"/>
              <a:t>internal genitalia</a:t>
            </a:r>
            <a:r>
              <a:rPr lang="en-US" sz="2400" dirty="0"/>
              <a:t>: uterus, two</a:t>
            </a:r>
            <a:r>
              <a:rPr lang="en-US" sz="2400" b="1" dirty="0"/>
              <a:t> </a:t>
            </a:r>
            <a:r>
              <a:rPr lang="en-US" sz="2400" dirty="0"/>
              <a:t>ovaries, two</a:t>
            </a:r>
            <a:r>
              <a:rPr lang="en-US" sz="2400" b="1" dirty="0"/>
              <a:t> </a:t>
            </a:r>
            <a:r>
              <a:rPr lang="en-US" sz="2400" dirty="0"/>
              <a:t>uterine</a:t>
            </a:r>
            <a:r>
              <a:rPr lang="en-US" sz="2400" b="1" dirty="0"/>
              <a:t> </a:t>
            </a:r>
            <a:r>
              <a:rPr lang="en-US" sz="2400" dirty="0"/>
              <a:t>tubes, and the vagina. </a:t>
            </a:r>
          </a:p>
          <a:p>
            <a:r>
              <a:rPr lang="en-US" sz="2400" dirty="0"/>
              <a:t>The </a:t>
            </a:r>
            <a:r>
              <a:rPr lang="en-US" sz="2400" b="1" dirty="0"/>
              <a:t>external genitalia: </a:t>
            </a:r>
            <a:r>
              <a:rPr lang="en-US" sz="2400" dirty="0"/>
              <a:t>clitoris, labium majus, and labium minus </a:t>
            </a:r>
            <a:endParaRPr lang="ar-SA" sz="2400" dirty="0"/>
          </a:p>
        </p:txBody>
      </p:sp>
      <p:pic>
        <p:nvPicPr>
          <p:cNvPr id="5" name="Picture 4" descr="A diagram of the female reproductive system&#10;&#10;Description automatically generated">
            <a:extLst>
              <a:ext uri="{FF2B5EF4-FFF2-40B4-BE49-F238E27FC236}">
                <a16:creationId xmlns:a16="http://schemas.microsoft.com/office/drawing/2014/main" id="{38DBE286-C4FF-DB1F-4B3B-24077627A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102" y="640080"/>
            <a:ext cx="6700107" cy="5577840"/>
          </a:xfrm>
          <a:prstGeom prst="rect">
            <a:avLst/>
          </a:prstGeom>
        </p:spPr>
      </p:pic>
    </p:spTree>
    <p:extLst>
      <p:ext uri="{BB962C8B-B14F-4D97-AF65-F5344CB8AC3E}">
        <p14:creationId xmlns:p14="http://schemas.microsoft.com/office/powerpoint/2010/main" val="426998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D591-AAC8-3A6C-ADEC-41E6942644DD}"/>
              </a:ext>
            </a:extLst>
          </p:cNvPr>
          <p:cNvSpPr>
            <a:spLocks noGrp="1"/>
          </p:cNvSpPr>
          <p:nvPr>
            <p:ph type="title"/>
          </p:nvPr>
        </p:nvSpPr>
        <p:spPr>
          <a:xfrm>
            <a:off x="85165" y="-142022"/>
            <a:ext cx="10515600" cy="1325563"/>
          </a:xfrm>
        </p:spPr>
        <p:txBody>
          <a:bodyPr/>
          <a:lstStyle/>
          <a:p>
            <a:r>
              <a:rPr lang="en-US" dirty="0"/>
              <a:t>CONT…</a:t>
            </a:r>
            <a:endParaRPr lang="ar-SA" dirty="0"/>
          </a:p>
        </p:txBody>
      </p:sp>
      <p:sp>
        <p:nvSpPr>
          <p:cNvPr id="3" name="Content Placeholder 2">
            <a:extLst>
              <a:ext uri="{FF2B5EF4-FFF2-40B4-BE49-F238E27FC236}">
                <a16:creationId xmlns:a16="http://schemas.microsoft.com/office/drawing/2014/main" id="{787C4A6D-2110-4BC8-52D6-4BE605E170A2}"/>
              </a:ext>
            </a:extLst>
          </p:cNvPr>
          <p:cNvSpPr>
            <a:spLocks noGrp="1"/>
          </p:cNvSpPr>
          <p:nvPr>
            <p:ph idx="1"/>
          </p:nvPr>
        </p:nvSpPr>
        <p:spPr>
          <a:xfrm>
            <a:off x="208109" y="1103326"/>
            <a:ext cx="10515600" cy="4351338"/>
          </a:xfrm>
        </p:spPr>
        <p:txBody>
          <a:bodyPr>
            <a:normAutofit lnSpcReduction="10000"/>
          </a:bodyPr>
          <a:lstStyle/>
          <a:p>
            <a:r>
              <a:rPr lang="en-US" dirty="0"/>
              <a:t>The </a:t>
            </a:r>
            <a:r>
              <a:rPr lang="en-US" b="1" dirty="0"/>
              <a:t>uterus</a:t>
            </a:r>
            <a:r>
              <a:rPr lang="en-US" dirty="0"/>
              <a:t> is a pear-shaped organ that has a dome-shaped top portion called the </a:t>
            </a:r>
            <a:r>
              <a:rPr lang="en-US" b="1" dirty="0"/>
              <a:t>fundus</a:t>
            </a:r>
            <a:r>
              <a:rPr lang="en-US" dirty="0"/>
              <a:t> and a lower, narrow portion referred to as the </a:t>
            </a:r>
            <a:r>
              <a:rPr lang="en-US" b="1" dirty="0"/>
              <a:t>cervix</a:t>
            </a:r>
            <a:r>
              <a:rPr lang="en-US" dirty="0"/>
              <a:t>, which extends into the </a:t>
            </a:r>
            <a:r>
              <a:rPr lang="en-US" b="1" dirty="0"/>
              <a:t>vagina</a:t>
            </a:r>
            <a:r>
              <a:rPr lang="en-US" dirty="0"/>
              <a:t>. </a:t>
            </a:r>
          </a:p>
          <a:p>
            <a:r>
              <a:rPr lang="en-US" dirty="0"/>
              <a:t>The </a:t>
            </a:r>
            <a:r>
              <a:rPr lang="en-US" b="1" dirty="0"/>
              <a:t>uterus</a:t>
            </a:r>
            <a:r>
              <a:rPr lang="en-US" dirty="0"/>
              <a:t> is composed of </a:t>
            </a:r>
            <a:r>
              <a:rPr lang="en-US" b="1" dirty="0"/>
              <a:t>three layers of tissues</a:t>
            </a:r>
            <a:r>
              <a:rPr lang="en-US" dirty="0"/>
              <a:t>: </a:t>
            </a:r>
          </a:p>
          <a:p>
            <a:pPr marL="0" indent="0">
              <a:buNone/>
            </a:pPr>
            <a:r>
              <a:rPr lang="en-US" dirty="0"/>
              <a:t>    - </a:t>
            </a:r>
            <a:r>
              <a:rPr lang="en-US" b="1" dirty="0"/>
              <a:t>Perimetrium: </a:t>
            </a:r>
            <a:r>
              <a:rPr lang="en-US" dirty="0"/>
              <a:t>which is the outer surrounding layer.</a:t>
            </a:r>
          </a:p>
          <a:p>
            <a:pPr marL="0" indent="0">
              <a:buNone/>
            </a:pPr>
            <a:r>
              <a:rPr lang="en-US" dirty="0"/>
              <a:t>    - </a:t>
            </a:r>
            <a:r>
              <a:rPr lang="en-US" b="1" dirty="0"/>
              <a:t>Myometrium:</a:t>
            </a:r>
            <a:r>
              <a:rPr lang="en-US" dirty="0"/>
              <a:t> which is the middle muscular layer.</a:t>
            </a:r>
          </a:p>
          <a:p>
            <a:pPr marL="0" indent="0">
              <a:buNone/>
            </a:pPr>
            <a:r>
              <a:rPr lang="en-US" dirty="0"/>
              <a:t>    - </a:t>
            </a:r>
            <a:r>
              <a:rPr lang="en-US" b="1" dirty="0"/>
              <a:t>Endometrium</a:t>
            </a:r>
            <a:r>
              <a:rPr lang="en-US" dirty="0"/>
              <a:t>, which is the inner layer. </a:t>
            </a:r>
          </a:p>
          <a:p>
            <a:r>
              <a:rPr lang="en-US" dirty="0"/>
              <a:t>The </a:t>
            </a:r>
            <a:r>
              <a:rPr lang="en-US" b="1" dirty="0"/>
              <a:t>Endometrium</a:t>
            </a:r>
            <a:r>
              <a:rPr lang="en-US" dirty="0"/>
              <a:t> reacts to hormonal changes every month, and the result is </a:t>
            </a:r>
            <a:r>
              <a:rPr lang="en-US" b="1" dirty="0"/>
              <a:t>menstruation</a:t>
            </a:r>
            <a:r>
              <a:rPr lang="en-US" dirty="0"/>
              <a:t>, which involves a shedding of the endometrial lining.</a:t>
            </a:r>
            <a:endParaRPr lang="ar-SA" dirty="0"/>
          </a:p>
        </p:txBody>
      </p:sp>
    </p:spTree>
    <p:extLst>
      <p:ext uri="{BB962C8B-B14F-4D97-AF65-F5344CB8AC3E}">
        <p14:creationId xmlns:p14="http://schemas.microsoft.com/office/powerpoint/2010/main" val="319033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BE668-2F13-AC5B-19C8-2C11C573B221}"/>
              </a:ext>
            </a:extLst>
          </p:cNvPr>
          <p:cNvSpPr>
            <a:spLocks noGrp="1"/>
          </p:cNvSpPr>
          <p:nvPr>
            <p:ph type="title"/>
          </p:nvPr>
        </p:nvSpPr>
        <p:spPr>
          <a:xfrm>
            <a:off x="159970" y="-228326"/>
            <a:ext cx="10515600" cy="1325563"/>
          </a:xfrm>
        </p:spPr>
        <p:txBody>
          <a:bodyPr/>
          <a:lstStyle/>
          <a:p>
            <a:r>
              <a:rPr lang="en-US" dirty="0"/>
              <a:t>CONT…</a:t>
            </a:r>
            <a:endParaRPr lang="ar-SA" dirty="0"/>
          </a:p>
        </p:txBody>
      </p:sp>
      <p:sp>
        <p:nvSpPr>
          <p:cNvPr id="3" name="Content Placeholder 2">
            <a:extLst>
              <a:ext uri="{FF2B5EF4-FFF2-40B4-BE49-F238E27FC236}">
                <a16:creationId xmlns:a16="http://schemas.microsoft.com/office/drawing/2014/main" id="{E99544F6-9AB2-1573-A24D-91994D228006}"/>
              </a:ext>
            </a:extLst>
          </p:cNvPr>
          <p:cNvSpPr>
            <a:spLocks noGrp="1"/>
          </p:cNvSpPr>
          <p:nvPr>
            <p:ph idx="1"/>
          </p:nvPr>
        </p:nvSpPr>
        <p:spPr>
          <a:xfrm>
            <a:off x="226581" y="917280"/>
            <a:ext cx="10515600" cy="5422963"/>
          </a:xfrm>
        </p:spPr>
        <p:txBody>
          <a:bodyPr>
            <a:normAutofit fontScale="92500" lnSpcReduction="20000"/>
          </a:bodyPr>
          <a:lstStyle/>
          <a:p>
            <a:r>
              <a:rPr lang="en-US" dirty="0"/>
              <a:t>Two </a:t>
            </a:r>
            <a:r>
              <a:rPr lang="en-US" b="1" dirty="0"/>
              <a:t>ovaries</a:t>
            </a:r>
            <a:r>
              <a:rPr lang="en-US" dirty="0"/>
              <a:t> lie on either side of the uterus in the pelvic cavity. </a:t>
            </a:r>
          </a:p>
          <a:p>
            <a:r>
              <a:rPr lang="en-US" dirty="0"/>
              <a:t>The </a:t>
            </a:r>
            <a:r>
              <a:rPr lang="en-US" b="1" dirty="0"/>
              <a:t>ovaries</a:t>
            </a:r>
            <a:r>
              <a:rPr lang="en-US" dirty="0"/>
              <a:t> produce oocytes, the female gametes (sex cells). When an oocyte is fertilized by a sperm, it develops into an ovum (egg) and is capable of developing Into a new individual.</a:t>
            </a:r>
          </a:p>
          <a:p>
            <a:r>
              <a:rPr lang="en-US" dirty="0"/>
              <a:t>The </a:t>
            </a:r>
            <a:r>
              <a:rPr lang="en-US" b="1" dirty="0"/>
              <a:t>uterine tubes </a:t>
            </a:r>
            <a:r>
              <a:rPr lang="en-US" dirty="0"/>
              <a:t>(</a:t>
            </a:r>
            <a:r>
              <a:rPr lang="en-US" b="1" dirty="0"/>
              <a:t>Fallopian tubes</a:t>
            </a:r>
            <a:r>
              <a:rPr lang="en-US" dirty="0"/>
              <a:t>) extend from the ovaries the uterus. They provide the path by which an oocyte travels from the ovary to the uterus. </a:t>
            </a:r>
          </a:p>
          <a:p>
            <a:pPr marL="0" indent="0">
              <a:buNone/>
            </a:pPr>
            <a:r>
              <a:rPr lang="en-US" dirty="0"/>
              <a:t>   - Fertilization takes place in the uterine tube.</a:t>
            </a:r>
          </a:p>
          <a:p>
            <a:r>
              <a:rPr lang="en-US" dirty="0"/>
              <a:t>The </a:t>
            </a:r>
            <a:r>
              <a:rPr lang="en-US" b="1" dirty="0"/>
              <a:t>vagina</a:t>
            </a:r>
            <a:r>
              <a:rPr lang="en-US" dirty="0"/>
              <a:t> is a muscular tube that extends from the cervix to the outside of the body. </a:t>
            </a:r>
          </a:p>
          <a:p>
            <a:r>
              <a:rPr lang="en-US" dirty="0"/>
              <a:t>The </a:t>
            </a:r>
            <a:r>
              <a:rPr lang="en-US" b="1" dirty="0"/>
              <a:t>vagina</a:t>
            </a:r>
            <a:r>
              <a:rPr lang="en-US" dirty="0"/>
              <a:t> has the following functions: </a:t>
            </a:r>
          </a:p>
          <a:p>
            <a:pPr marL="0" indent="0">
              <a:buNone/>
            </a:pPr>
            <a:r>
              <a:rPr lang="en-US" dirty="0"/>
              <a:t>        • Allows for passage outside the body of the monthly menstrual flow of blood and tissue.</a:t>
            </a:r>
          </a:p>
          <a:p>
            <a:pPr marL="0" indent="0">
              <a:buNone/>
            </a:pPr>
            <a:r>
              <a:rPr lang="en-US" dirty="0"/>
              <a:t>       • Is the organ for sexual intercourse.</a:t>
            </a:r>
          </a:p>
          <a:p>
            <a:pPr marL="0" indent="0">
              <a:buNone/>
            </a:pPr>
            <a:r>
              <a:rPr lang="en-US" dirty="0"/>
              <a:t>        • Serves as the birth canal during a normal vaginal birth</a:t>
            </a:r>
          </a:p>
          <a:p>
            <a:pPr marL="0" indent="0">
              <a:buNone/>
            </a:pPr>
            <a:endParaRPr lang="ar-SA" dirty="0"/>
          </a:p>
        </p:txBody>
      </p:sp>
    </p:spTree>
    <p:extLst>
      <p:ext uri="{BB962C8B-B14F-4D97-AF65-F5344CB8AC3E}">
        <p14:creationId xmlns:p14="http://schemas.microsoft.com/office/powerpoint/2010/main" val="144526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50DA-99D6-3664-CA70-0B05DC36CF34}"/>
              </a:ext>
            </a:extLst>
          </p:cNvPr>
          <p:cNvSpPr>
            <a:spLocks noGrp="1"/>
          </p:cNvSpPr>
          <p:nvPr>
            <p:ph type="title"/>
          </p:nvPr>
        </p:nvSpPr>
        <p:spPr>
          <a:xfrm>
            <a:off x="63080" y="-198048"/>
            <a:ext cx="10515600" cy="1325563"/>
          </a:xfrm>
        </p:spPr>
        <p:txBody>
          <a:bodyPr/>
          <a:lstStyle/>
          <a:p>
            <a:r>
              <a:rPr lang="en-US" dirty="0"/>
              <a:t>CONT…</a:t>
            </a:r>
            <a:endParaRPr lang="ar-SA" dirty="0"/>
          </a:p>
        </p:txBody>
      </p:sp>
      <p:sp>
        <p:nvSpPr>
          <p:cNvPr id="3" name="Content Placeholder 2">
            <a:extLst>
              <a:ext uri="{FF2B5EF4-FFF2-40B4-BE49-F238E27FC236}">
                <a16:creationId xmlns:a16="http://schemas.microsoft.com/office/drawing/2014/main" id="{C555FD87-1252-2478-C69F-7EC9B9631C6C}"/>
              </a:ext>
            </a:extLst>
          </p:cNvPr>
          <p:cNvSpPr>
            <a:spLocks noGrp="1"/>
          </p:cNvSpPr>
          <p:nvPr>
            <p:ph idx="1"/>
          </p:nvPr>
        </p:nvSpPr>
        <p:spPr>
          <a:xfrm>
            <a:off x="335583" y="1050504"/>
            <a:ext cx="10515600" cy="4351338"/>
          </a:xfrm>
        </p:spPr>
        <p:txBody>
          <a:bodyPr>
            <a:normAutofit fontScale="92500" lnSpcReduction="10000"/>
          </a:bodyPr>
          <a:lstStyle/>
          <a:p>
            <a:r>
              <a:rPr lang="en-US" dirty="0"/>
              <a:t>The </a:t>
            </a:r>
            <a:r>
              <a:rPr lang="en-US" b="1" dirty="0"/>
              <a:t>external genitalia</a:t>
            </a:r>
            <a:r>
              <a:rPr lang="en-US" dirty="0"/>
              <a:t>, commonly known as the </a:t>
            </a:r>
            <a:r>
              <a:rPr lang="en-US" b="1" dirty="0"/>
              <a:t>vulva</a:t>
            </a:r>
            <a:r>
              <a:rPr lang="en-US" dirty="0"/>
              <a:t>, include organs that enable sperm to enter the body, protect the internal genital organs from infectious organisms, and provide sexual pleasure. </a:t>
            </a:r>
          </a:p>
          <a:p>
            <a:r>
              <a:rPr lang="en-US" dirty="0"/>
              <a:t>The </a:t>
            </a:r>
            <a:r>
              <a:rPr lang="en-US" b="1" dirty="0"/>
              <a:t>clitoris</a:t>
            </a:r>
            <a:r>
              <a:rPr lang="en-US" dirty="0"/>
              <a:t> is a small mass of erectile tissue that responds to sexual stimulation. </a:t>
            </a:r>
          </a:p>
          <a:p>
            <a:r>
              <a:rPr lang="en-US" b="1" dirty="0"/>
              <a:t>Labia</a:t>
            </a:r>
            <a:r>
              <a:rPr lang="en-US" dirty="0"/>
              <a:t> are two sets of skin folds that cover the female external genitalia and tissues. </a:t>
            </a:r>
          </a:p>
          <a:p>
            <a:pPr marL="0" indent="0">
              <a:buNone/>
            </a:pPr>
            <a:r>
              <a:rPr lang="en-US" dirty="0"/>
              <a:t>    -The </a:t>
            </a:r>
            <a:r>
              <a:rPr lang="en-US" b="1" dirty="0"/>
              <a:t>labium majus </a:t>
            </a:r>
            <a:r>
              <a:rPr lang="en-US" dirty="0"/>
              <a:t>(plural, labium majora) is one of two rounded external folds.</a:t>
            </a:r>
          </a:p>
          <a:p>
            <a:pPr marL="0" indent="0">
              <a:buNone/>
            </a:pPr>
            <a:r>
              <a:rPr lang="en-US" dirty="0"/>
              <a:t>  -The labium minus (plural, labium minora) is one of two inner folds that surround the openings to the vagina and urethra.</a:t>
            </a:r>
            <a:endParaRPr lang="ar-SA" dirty="0"/>
          </a:p>
        </p:txBody>
      </p:sp>
    </p:spTree>
    <p:extLst>
      <p:ext uri="{BB962C8B-B14F-4D97-AF65-F5344CB8AC3E}">
        <p14:creationId xmlns:p14="http://schemas.microsoft.com/office/powerpoint/2010/main" val="406357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A1F37-3F96-6F3F-1204-6A8F45B3BC63}"/>
              </a:ext>
            </a:extLst>
          </p:cNvPr>
          <p:cNvSpPr>
            <a:spLocks noGrp="1"/>
          </p:cNvSpPr>
          <p:nvPr>
            <p:ph type="title"/>
          </p:nvPr>
        </p:nvSpPr>
        <p:spPr>
          <a:xfrm>
            <a:off x="404520" y="1191929"/>
            <a:ext cx="4646904" cy="1624520"/>
          </a:xfrm>
        </p:spPr>
        <p:txBody>
          <a:bodyPr anchor="ctr">
            <a:normAutofit/>
          </a:bodyPr>
          <a:lstStyle/>
          <a:p>
            <a:r>
              <a:rPr lang="en-US" sz="4000" dirty="0">
                <a:effectLst>
                  <a:outerShdw blurRad="38100" dist="38100" dir="2700000" algn="tl">
                    <a:srgbClr val="000000">
                      <a:alpha val="43137"/>
                    </a:srgbClr>
                  </a:outerShdw>
                </a:effectLst>
              </a:rPr>
              <a:t>Learning Objectives:</a:t>
            </a:r>
            <a:endParaRPr lang="ar-SA"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51DEBFB-D847-CFA0-09FB-C68CF2D67B9D}"/>
              </a:ext>
            </a:extLst>
          </p:cNvPr>
          <p:cNvSpPr>
            <a:spLocks noGrp="1"/>
          </p:cNvSpPr>
          <p:nvPr>
            <p:ph idx="1"/>
          </p:nvPr>
        </p:nvSpPr>
        <p:spPr>
          <a:xfrm>
            <a:off x="208551" y="1759644"/>
            <a:ext cx="5200156" cy="5624712"/>
          </a:xfrm>
        </p:spPr>
        <p:txBody>
          <a:bodyPr anchor="ctr">
            <a:normAutofit/>
          </a:bodyPr>
          <a:lstStyle/>
          <a:p>
            <a:pPr>
              <a:buFont typeface="Wingdings" panose="05000000000000000000" pitchFamily="2" charset="2"/>
              <a:buChar char="Ø"/>
            </a:pPr>
            <a:r>
              <a:rPr lang="en-US" sz="2000" dirty="0"/>
              <a:t>Define The Reproductive System.</a:t>
            </a:r>
          </a:p>
          <a:p>
            <a:pPr>
              <a:buFont typeface="Wingdings" panose="05000000000000000000" pitchFamily="2" charset="2"/>
              <a:buChar char="Ø"/>
            </a:pPr>
            <a:r>
              <a:rPr lang="en-US" sz="2000" dirty="0"/>
              <a:t>Identify The Word Parts Related To The Reproductive System.</a:t>
            </a:r>
          </a:p>
          <a:p>
            <a:pPr>
              <a:buFont typeface="Wingdings" panose="05000000000000000000" pitchFamily="2" charset="2"/>
              <a:buChar char="Ø"/>
            </a:pPr>
            <a:r>
              <a:rPr lang="en-US" sz="2000" dirty="0"/>
              <a:t>Describes The male reproductive system and the female Reproductive System.</a:t>
            </a:r>
          </a:p>
          <a:p>
            <a:pPr>
              <a:buFont typeface="Wingdings" panose="05000000000000000000" pitchFamily="2" charset="2"/>
              <a:buChar char="Ø"/>
            </a:pPr>
            <a:r>
              <a:rPr lang="en-US" sz="2000" dirty="0"/>
              <a:t>Explain The Term Pregnancy and Associated with Pregnancy:</a:t>
            </a:r>
          </a:p>
          <a:p>
            <a:pPr>
              <a:buFont typeface="Wingdings" panose="05000000000000000000" pitchFamily="2" charset="2"/>
              <a:buChar char="Ø"/>
            </a:pPr>
            <a:r>
              <a:rPr lang="en-US" sz="2000" dirty="0"/>
              <a:t>Identify The Disorders Related To The Reproductive System.</a:t>
            </a:r>
          </a:p>
          <a:p>
            <a:pPr>
              <a:buFont typeface="Wingdings" panose="05000000000000000000" pitchFamily="2" charset="2"/>
              <a:buChar char="Ø"/>
            </a:pPr>
            <a:r>
              <a:rPr lang="en-US" sz="2000" dirty="0"/>
              <a:t>Name The Diagnostic test, Treatments and Surgical Procedures.</a:t>
            </a:r>
            <a:endParaRPr lang="ar-SA" sz="2000" dirty="0"/>
          </a:p>
        </p:txBody>
      </p:sp>
      <p:pic>
        <p:nvPicPr>
          <p:cNvPr id="5" name="Picture 4" descr="A black and white icon of uterus and magnifying glass&#10;&#10;Description automatically generated">
            <a:extLst>
              <a:ext uri="{FF2B5EF4-FFF2-40B4-BE49-F238E27FC236}">
                <a16:creationId xmlns:a16="http://schemas.microsoft.com/office/drawing/2014/main" id="{FB195D59-3A66-8FB7-0014-8C8FB2F31159}"/>
              </a:ext>
            </a:extLst>
          </p:cNvPr>
          <p:cNvPicPr>
            <a:picLocks noChangeAspect="1"/>
          </p:cNvPicPr>
          <p:nvPr/>
        </p:nvPicPr>
        <p:blipFill rotWithShape="1">
          <a:blip r:embed="rId2">
            <a:extLst>
              <a:ext uri="{28A0092B-C50C-407E-A947-70E740481C1C}">
                <a14:useLocalDpi xmlns:a14="http://schemas.microsoft.com/office/drawing/2010/main" val="0"/>
              </a:ext>
            </a:extLst>
          </a:blip>
          <a:srcRect l="8659" r="3908" b="-2"/>
          <a:stretch/>
        </p:blipFill>
        <p:spPr>
          <a:xfrm>
            <a:off x="6096000" y="1"/>
            <a:ext cx="6102825" cy="6858000"/>
          </a:xfrm>
          <a:prstGeom prst="rect">
            <a:avLst/>
          </a:prstGeom>
        </p:spPr>
      </p:pic>
    </p:spTree>
    <p:extLst>
      <p:ext uri="{BB962C8B-B14F-4D97-AF65-F5344CB8AC3E}">
        <p14:creationId xmlns:p14="http://schemas.microsoft.com/office/powerpoint/2010/main" val="145794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D8963D5-00D6-4B15-7770-5893DE7F773A}"/>
              </a:ext>
            </a:extLst>
          </p:cNvPr>
          <p:cNvSpPr>
            <a:spLocks noGrp="1"/>
          </p:cNvSpPr>
          <p:nvPr>
            <p:ph type="title"/>
          </p:nvPr>
        </p:nvSpPr>
        <p:spPr>
          <a:xfrm>
            <a:off x="83572" y="-406735"/>
            <a:ext cx="4080362" cy="1708242"/>
          </a:xfrm>
        </p:spPr>
        <p:txBody>
          <a:bodyPr anchor="ctr">
            <a:normAutofit/>
          </a:bodyPr>
          <a:lstStyle/>
          <a:p>
            <a:r>
              <a:rPr lang="en-US" sz="4000" dirty="0"/>
              <a:t>Brest:</a:t>
            </a:r>
            <a:endParaRPr lang="ar-SA" sz="4000" dirty="0"/>
          </a:p>
        </p:txBody>
      </p:sp>
      <p:sp>
        <p:nvSpPr>
          <p:cNvPr id="3" name="Content Placeholder 2">
            <a:extLst>
              <a:ext uri="{FF2B5EF4-FFF2-40B4-BE49-F238E27FC236}">
                <a16:creationId xmlns:a16="http://schemas.microsoft.com/office/drawing/2014/main" id="{2544FA0A-329D-5052-29C5-AD9CDEB02D86}"/>
              </a:ext>
            </a:extLst>
          </p:cNvPr>
          <p:cNvSpPr>
            <a:spLocks noGrp="1"/>
          </p:cNvSpPr>
          <p:nvPr>
            <p:ph idx="1"/>
          </p:nvPr>
        </p:nvSpPr>
        <p:spPr>
          <a:xfrm>
            <a:off x="0" y="587396"/>
            <a:ext cx="5486400" cy="5777070"/>
          </a:xfrm>
        </p:spPr>
        <p:txBody>
          <a:bodyPr anchor="ctr">
            <a:normAutofit fontScale="92500" lnSpcReduction="10000"/>
          </a:bodyPr>
          <a:lstStyle/>
          <a:p>
            <a:r>
              <a:rPr lang="en-US" sz="2000" b="1" dirty="0"/>
              <a:t>Breasts: </a:t>
            </a:r>
            <a:r>
              <a:rPr lang="en-US" sz="2000" dirty="0"/>
              <a:t>are technically part of the integumentary system because their tissue contains modified sweat glands.</a:t>
            </a:r>
          </a:p>
          <a:p>
            <a:r>
              <a:rPr lang="en-US" sz="2000" b="1" dirty="0"/>
              <a:t>Breasts:</a:t>
            </a:r>
            <a:r>
              <a:rPr lang="en-US" sz="2000" dirty="0"/>
              <a:t> are the female organs of milk. Secretion.</a:t>
            </a:r>
          </a:p>
          <a:p>
            <a:r>
              <a:rPr lang="en-US" sz="1900" b="1" dirty="0"/>
              <a:t>Breasts: </a:t>
            </a:r>
            <a:r>
              <a:rPr lang="en-US" sz="1900" dirty="0"/>
              <a:t>are protruding organs that have a </a:t>
            </a:r>
            <a:r>
              <a:rPr lang="en-US" sz="1900" b="1" dirty="0"/>
              <a:t>nipple</a:t>
            </a:r>
            <a:r>
              <a:rPr lang="en-US" sz="1900" dirty="0"/>
              <a:t> and an </a:t>
            </a:r>
            <a:r>
              <a:rPr lang="en-US" sz="1900" b="1" dirty="0"/>
              <a:t>areola</a:t>
            </a:r>
            <a:r>
              <a:rPr lang="en-US" sz="1900" dirty="0"/>
              <a:t>. The </a:t>
            </a:r>
            <a:r>
              <a:rPr lang="en-US" sz="1900" b="1" dirty="0"/>
              <a:t>areola</a:t>
            </a:r>
            <a:r>
              <a:rPr lang="en-US" sz="1900" dirty="0"/>
              <a:t> is the dark-pigmented area around the nipple. Each breast contains a </a:t>
            </a:r>
            <a:r>
              <a:rPr lang="en-US" sz="1900" b="1" dirty="0"/>
              <a:t>mammary gland</a:t>
            </a:r>
            <a:r>
              <a:rPr lang="en-US" sz="1900" dirty="0"/>
              <a:t>, the modified sweat gland that produces milk. The subdivisions of the mammary gland are called </a:t>
            </a:r>
            <a:r>
              <a:rPr lang="en-US" sz="1900" b="1" dirty="0"/>
              <a:t>lobules</a:t>
            </a:r>
            <a:r>
              <a:rPr lang="en-US" sz="1900" dirty="0"/>
              <a:t>. </a:t>
            </a:r>
            <a:r>
              <a:rPr lang="en-US" sz="1900" b="1" dirty="0"/>
              <a:t>Lactation</a:t>
            </a:r>
            <a:r>
              <a:rPr lang="en-US" sz="1900" dirty="0"/>
              <a:t> is the term given to the production of </a:t>
            </a:r>
            <a:r>
              <a:rPr lang="en-US" sz="1900" dirty="0" err="1"/>
              <a:t>milK</a:t>
            </a:r>
            <a:r>
              <a:rPr lang="en-US" sz="1900" dirty="0"/>
              <a:t>.</a:t>
            </a:r>
            <a:endParaRPr lang="en-US" sz="3000" dirty="0"/>
          </a:p>
          <a:p>
            <a:r>
              <a:rPr lang="en-US" sz="2000" b="1" dirty="0"/>
              <a:t>Menstrual cycle </a:t>
            </a:r>
            <a:r>
              <a:rPr lang="en-US" sz="2000" dirty="0"/>
              <a:t>(also called the </a:t>
            </a:r>
            <a:r>
              <a:rPr lang="en-US" sz="2000" b="1" dirty="0"/>
              <a:t>uterine cycle</a:t>
            </a:r>
            <a:r>
              <a:rPr lang="en-US" sz="2000" dirty="0"/>
              <a:t>), a recurrent periodic change in the ovaries and uterus that occurs approximately every 28 days.</a:t>
            </a:r>
          </a:p>
          <a:p>
            <a:r>
              <a:rPr lang="en-US" sz="2000" dirty="0"/>
              <a:t>The </a:t>
            </a:r>
            <a:r>
              <a:rPr lang="en-US" sz="2000" b="1" dirty="0"/>
              <a:t>first time </a:t>
            </a:r>
            <a:r>
              <a:rPr lang="en-US" sz="2000" dirty="0"/>
              <a:t>this cycle occurs in a female, around age 11 or 12, it is called </a:t>
            </a:r>
            <a:r>
              <a:rPr lang="en-US" sz="2000" b="1" dirty="0"/>
              <a:t>menarche</a:t>
            </a:r>
            <a:r>
              <a:rPr lang="en-US" sz="2000" dirty="0"/>
              <a:t>.</a:t>
            </a:r>
          </a:p>
          <a:p>
            <a:r>
              <a:rPr lang="en-US" sz="2000" dirty="0"/>
              <a:t>When this monthly </a:t>
            </a:r>
            <a:r>
              <a:rPr lang="en-US" sz="2000" b="1" dirty="0"/>
              <a:t>cycle stops </a:t>
            </a:r>
            <a:r>
              <a:rPr lang="en-US" sz="2000" dirty="0"/>
              <a:t>occurring for the final time, around age 45 to 55, it is called </a:t>
            </a:r>
            <a:r>
              <a:rPr lang="en-US" sz="2000" b="1" dirty="0"/>
              <a:t>menopause</a:t>
            </a:r>
            <a:r>
              <a:rPr lang="en-US" sz="2000" dirty="0"/>
              <a:t>.</a:t>
            </a:r>
            <a:endParaRPr lang="ar-SA" sz="3200" dirty="0"/>
          </a:p>
        </p:txBody>
      </p:sp>
      <p:sp>
        <p:nvSpPr>
          <p:cNvPr id="12" name="Rectangle 11">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person's chest&#10;&#10;Description automatically generated">
            <a:extLst>
              <a:ext uri="{FF2B5EF4-FFF2-40B4-BE49-F238E27FC236}">
                <a16:creationId xmlns:a16="http://schemas.microsoft.com/office/drawing/2014/main" id="{A01938BC-9433-2E62-B672-189295877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41947"/>
            <a:ext cx="5334197" cy="4774106"/>
          </a:xfrm>
          <a:prstGeom prst="rect">
            <a:avLst/>
          </a:prstGeom>
        </p:spPr>
      </p:pic>
    </p:spTree>
    <p:extLst>
      <p:ext uri="{BB962C8B-B14F-4D97-AF65-F5344CB8AC3E}">
        <p14:creationId xmlns:p14="http://schemas.microsoft.com/office/powerpoint/2010/main" val="334925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2AE1-8DE7-1039-E7E9-E7E6E7E36CF9}"/>
              </a:ext>
            </a:extLst>
          </p:cNvPr>
          <p:cNvSpPr>
            <a:spLocks noGrp="1"/>
          </p:cNvSpPr>
          <p:nvPr>
            <p:ph type="title"/>
          </p:nvPr>
        </p:nvSpPr>
        <p:spPr>
          <a:xfrm>
            <a:off x="123585" y="-172757"/>
            <a:ext cx="10515600" cy="1325563"/>
          </a:xfrm>
        </p:spPr>
        <p:txBody>
          <a:bodyPr/>
          <a:lstStyle/>
          <a:p>
            <a:r>
              <a:rPr lang="en-US" dirty="0"/>
              <a:t>Pregnancy:</a:t>
            </a:r>
            <a:endParaRPr lang="ar-SA" dirty="0"/>
          </a:p>
        </p:txBody>
      </p:sp>
      <p:sp>
        <p:nvSpPr>
          <p:cNvPr id="3" name="Content Placeholder 2">
            <a:extLst>
              <a:ext uri="{FF2B5EF4-FFF2-40B4-BE49-F238E27FC236}">
                <a16:creationId xmlns:a16="http://schemas.microsoft.com/office/drawing/2014/main" id="{EE032AEA-DE9C-FFB2-5111-D0414F95392A}"/>
              </a:ext>
            </a:extLst>
          </p:cNvPr>
          <p:cNvSpPr>
            <a:spLocks noGrp="1"/>
          </p:cNvSpPr>
          <p:nvPr>
            <p:ph idx="1"/>
          </p:nvPr>
        </p:nvSpPr>
        <p:spPr>
          <a:xfrm>
            <a:off x="284950" y="1057221"/>
            <a:ext cx="10515600" cy="5028685"/>
          </a:xfrm>
        </p:spPr>
        <p:txBody>
          <a:bodyPr>
            <a:normAutofit fontScale="77500" lnSpcReduction="20000"/>
          </a:bodyPr>
          <a:lstStyle/>
          <a:p>
            <a:r>
              <a:rPr lang="en-US" b="1" dirty="0"/>
              <a:t>Pregnancy</a:t>
            </a:r>
            <a:r>
              <a:rPr lang="en-US" dirty="0"/>
              <a:t>, or </a:t>
            </a:r>
            <a:r>
              <a:rPr lang="en-US" b="1" dirty="0"/>
              <a:t>gestation</a:t>
            </a:r>
            <a:r>
              <a:rPr lang="en-US" dirty="0"/>
              <a:t>, is the condition of having a developing </a:t>
            </a:r>
            <a:r>
              <a:rPr lang="en-US" b="1" dirty="0"/>
              <a:t>embryo</a:t>
            </a:r>
            <a:r>
              <a:rPr lang="en-US" dirty="0"/>
              <a:t> or </a:t>
            </a:r>
            <a:r>
              <a:rPr lang="en-US" b="1" dirty="0"/>
              <a:t>fetus</a:t>
            </a:r>
            <a:r>
              <a:rPr lang="en-US" dirty="0"/>
              <a:t> in the </a:t>
            </a:r>
            <a:r>
              <a:rPr lang="en-US" b="1" dirty="0"/>
              <a:t>uterus</a:t>
            </a:r>
            <a:r>
              <a:rPr lang="en-US" dirty="0"/>
              <a:t>. </a:t>
            </a:r>
          </a:p>
          <a:p>
            <a:r>
              <a:rPr lang="en-US" dirty="0"/>
              <a:t>When a secondary </a:t>
            </a:r>
            <a:r>
              <a:rPr lang="en-US" b="1" dirty="0"/>
              <a:t>oocyte</a:t>
            </a:r>
            <a:r>
              <a:rPr lang="en-US" dirty="0"/>
              <a:t> is fertilized by the male sperm, it forms a </a:t>
            </a:r>
            <a:r>
              <a:rPr lang="en-US" b="1" dirty="0"/>
              <a:t>zygote</a:t>
            </a:r>
            <a:r>
              <a:rPr lang="en-US" dirty="0"/>
              <a:t>, which travels through the uterine tube and implants into the uterus. </a:t>
            </a:r>
          </a:p>
          <a:p>
            <a:r>
              <a:rPr lang="en-US" dirty="0"/>
              <a:t>Once implanted, the zygote is called an </a:t>
            </a:r>
            <a:r>
              <a:rPr lang="en-US" b="1" dirty="0"/>
              <a:t>embryo</a:t>
            </a:r>
            <a:r>
              <a:rPr lang="en-US" dirty="0"/>
              <a:t> during the first 8 weeks of gestation. Between the end of the 8th week and birth, which under normal circumstances occurs between weeks 38 and 40, the term </a:t>
            </a:r>
            <a:r>
              <a:rPr lang="en-US" b="1" dirty="0"/>
              <a:t>fetus</a:t>
            </a:r>
            <a:r>
              <a:rPr lang="en-US" dirty="0"/>
              <a:t> is used. </a:t>
            </a:r>
          </a:p>
          <a:p>
            <a:r>
              <a:rPr lang="en-US" dirty="0"/>
              <a:t>The fetus receives nourishment from the uterine wall through the </a:t>
            </a:r>
            <a:r>
              <a:rPr lang="en-US" b="1" dirty="0"/>
              <a:t>umbilical cord </a:t>
            </a:r>
            <a:r>
              <a:rPr lang="en-US" dirty="0"/>
              <a:t>and the </a:t>
            </a:r>
            <a:r>
              <a:rPr lang="en-US" b="1" dirty="0"/>
              <a:t>placenta</a:t>
            </a:r>
            <a:r>
              <a:rPr lang="en-US" dirty="0"/>
              <a:t>. </a:t>
            </a:r>
          </a:p>
          <a:p>
            <a:r>
              <a:rPr lang="en-US" dirty="0"/>
              <a:t>The </a:t>
            </a:r>
            <a:r>
              <a:rPr lang="en-US" b="1" dirty="0"/>
              <a:t>umbilical cord </a:t>
            </a:r>
            <a:r>
              <a:rPr lang="en-US" dirty="0"/>
              <a:t>is the structure that contains blood vessels and connects the embryo or fetus to the placenta.</a:t>
            </a:r>
          </a:p>
          <a:p>
            <a:r>
              <a:rPr lang="en-US" dirty="0"/>
              <a:t>The </a:t>
            </a:r>
            <a:r>
              <a:rPr lang="en-US" b="1" dirty="0"/>
              <a:t>placenta</a:t>
            </a:r>
            <a:r>
              <a:rPr lang="en-US" dirty="0"/>
              <a:t> is a temporary organ implanted in the uterus formed during pregnancy.</a:t>
            </a:r>
          </a:p>
          <a:p>
            <a:r>
              <a:rPr lang="en-US" dirty="0"/>
              <a:t> The </a:t>
            </a:r>
            <a:r>
              <a:rPr lang="en-US" b="1" dirty="0"/>
              <a:t>amnion</a:t>
            </a:r>
            <a:r>
              <a:rPr lang="en-US" dirty="0"/>
              <a:t> (</a:t>
            </a:r>
            <a:r>
              <a:rPr lang="en-US" b="1" dirty="0"/>
              <a:t>amniotic</a:t>
            </a:r>
            <a:r>
              <a:rPr lang="en-US" dirty="0"/>
              <a:t> </a:t>
            </a:r>
            <a:r>
              <a:rPr lang="en-US" b="1" dirty="0"/>
              <a:t>sac</a:t>
            </a:r>
            <a:r>
              <a:rPr lang="en-US" dirty="0"/>
              <a:t>) is the inner layer of the membrane that surrounds the fetus and contains amniotic fluid. </a:t>
            </a:r>
          </a:p>
          <a:p>
            <a:r>
              <a:rPr lang="en-US" b="1" dirty="0"/>
              <a:t>Amniotic fluid </a:t>
            </a:r>
            <a:r>
              <a:rPr lang="en-US" dirty="0"/>
              <a:t>encases the fetus and provides a cushion for the fetus as the mother moves.</a:t>
            </a:r>
            <a:endParaRPr lang="ar-SA" dirty="0"/>
          </a:p>
        </p:txBody>
      </p:sp>
    </p:spTree>
    <p:extLst>
      <p:ext uri="{BB962C8B-B14F-4D97-AF65-F5344CB8AC3E}">
        <p14:creationId xmlns:p14="http://schemas.microsoft.com/office/powerpoint/2010/main" val="1453538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B49A-2DCD-311F-09F2-69E5D81504A6}"/>
              </a:ext>
            </a:extLst>
          </p:cNvPr>
          <p:cNvSpPr>
            <a:spLocks noGrp="1"/>
          </p:cNvSpPr>
          <p:nvPr>
            <p:ph type="title"/>
          </p:nvPr>
        </p:nvSpPr>
        <p:spPr>
          <a:xfrm>
            <a:off x="105468" y="-137492"/>
            <a:ext cx="10515600" cy="1325563"/>
          </a:xfrm>
        </p:spPr>
        <p:txBody>
          <a:bodyPr/>
          <a:lstStyle/>
          <a:p>
            <a:r>
              <a:rPr lang="en-US" dirty="0"/>
              <a:t>Term Associated with Pregnancy:</a:t>
            </a:r>
            <a:endParaRPr lang="ar-SA" dirty="0"/>
          </a:p>
        </p:txBody>
      </p:sp>
      <p:sp>
        <p:nvSpPr>
          <p:cNvPr id="3" name="Content Placeholder 2">
            <a:extLst>
              <a:ext uri="{FF2B5EF4-FFF2-40B4-BE49-F238E27FC236}">
                <a16:creationId xmlns:a16="http://schemas.microsoft.com/office/drawing/2014/main" id="{7B3212C9-D99E-8396-4BC9-5D30B0BB0800}"/>
              </a:ext>
            </a:extLst>
          </p:cNvPr>
          <p:cNvSpPr>
            <a:spLocks noGrp="1"/>
          </p:cNvSpPr>
          <p:nvPr>
            <p:ph idx="1"/>
          </p:nvPr>
        </p:nvSpPr>
        <p:spPr>
          <a:xfrm>
            <a:off x="238693" y="1111060"/>
            <a:ext cx="10515600" cy="5746939"/>
          </a:xfrm>
        </p:spPr>
        <p:txBody>
          <a:bodyPr>
            <a:normAutofit fontScale="92500"/>
          </a:bodyPr>
          <a:lstStyle/>
          <a:p>
            <a:r>
              <a:rPr lang="en-US" sz="2400" b="1" dirty="0"/>
              <a:t>Gravida</a:t>
            </a:r>
            <a:r>
              <a:rPr lang="en-US" sz="2400" dirty="0"/>
              <a:t>(</a:t>
            </a:r>
            <a:r>
              <a:rPr lang="en-US" sz="2400" b="1" dirty="0"/>
              <a:t>G</a:t>
            </a:r>
            <a:r>
              <a:rPr lang="en-US" sz="2400" dirty="0"/>
              <a:t>): derived from the Latin word </a:t>
            </a:r>
            <a:r>
              <a:rPr lang="en-US" sz="2400" b="1" dirty="0" err="1"/>
              <a:t>gravidus</a:t>
            </a:r>
            <a:r>
              <a:rPr lang="en-US" sz="2400" dirty="0"/>
              <a:t> (</a:t>
            </a:r>
            <a:r>
              <a:rPr lang="en-US" sz="2400" b="1" dirty="0"/>
              <a:t>heavy</a:t>
            </a:r>
            <a:r>
              <a:rPr lang="en-US" sz="2400" dirty="0"/>
              <a:t>), means a pregnant woman.</a:t>
            </a:r>
          </a:p>
          <a:p>
            <a:r>
              <a:rPr lang="en-US" sz="2400" b="1" dirty="0"/>
              <a:t>Gravida</a:t>
            </a:r>
            <a:r>
              <a:rPr lang="en-US" sz="2400" dirty="0"/>
              <a:t> is usually followed by Arabic numeral and indicates the </a:t>
            </a:r>
            <a:r>
              <a:rPr lang="en-US" sz="2400" b="1" dirty="0"/>
              <a:t>number of pregnancies</a:t>
            </a:r>
            <a:r>
              <a:rPr lang="en-US" sz="2400" dirty="0"/>
              <a:t>.</a:t>
            </a:r>
          </a:p>
          <a:p>
            <a:r>
              <a:rPr lang="en-US" sz="2400" dirty="0"/>
              <a:t>For example;  </a:t>
            </a:r>
            <a:r>
              <a:rPr lang="en-US" sz="2400" b="1" dirty="0"/>
              <a:t>gravida I</a:t>
            </a:r>
            <a:r>
              <a:rPr lang="en-US" sz="2400" dirty="0"/>
              <a:t>, </a:t>
            </a:r>
            <a:r>
              <a:rPr lang="en-US" sz="2400" b="1" dirty="0"/>
              <a:t>GI</a:t>
            </a:r>
            <a:r>
              <a:rPr lang="en-US" sz="2400" dirty="0"/>
              <a:t>, and </a:t>
            </a:r>
            <a:r>
              <a:rPr lang="en-US" sz="2400" b="1" dirty="0"/>
              <a:t>G1</a:t>
            </a:r>
            <a:r>
              <a:rPr lang="en-US" sz="2400" dirty="0"/>
              <a:t> all refer to a woman in her </a:t>
            </a:r>
            <a:r>
              <a:rPr lang="en-US" sz="2400" b="1" dirty="0"/>
              <a:t>first pregnancy.</a:t>
            </a:r>
          </a:p>
          <a:p>
            <a:r>
              <a:rPr lang="en-US" sz="2400" dirty="0"/>
              <a:t>The term can also be preceded by the Latin </a:t>
            </a:r>
            <a:r>
              <a:rPr lang="en-US" sz="2400" b="1" dirty="0"/>
              <a:t>prefix</a:t>
            </a:r>
            <a:r>
              <a:rPr lang="en-US" sz="2400" dirty="0"/>
              <a:t> </a:t>
            </a:r>
            <a:r>
              <a:rPr lang="en-US" sz="2400" b="1" dirty="0" err="1"/>
              <a:t>primi</a:t>
            </a:r>
            <a:r>
              <a:rPr lang="en-US" sz="2400" b="1" dirty="0"/>
              <a:t>-</a:t>
            </a:r>
            <a:r>
              <a:rPr lang="en-US" sz="2400" dirty="0"/>
              <a:t> for </a:t>
            </a:r>
            <a:r>
              <a:rPr lang="en-US" sz="2400" b="1" dirty="0"/>
              <a:t>first,</a:t>
            </a:r>
            <a:r>
              <a:rPr lang="en-US" sz="2400" dirty="0"/>
              <a:t> primigravida (first pregnancy). </a:t>
            </a:r>
          </a:p>
          <a:p>
            <a:r>
              <a:rPr lang="en-US" sz="2000" dirty="0"/>
              <a:t>The term </a:t>
            </a:r>
            <a:r>
              <a:rPr lang="en-US" sz="2000" b="1" dirty="0"/>
              <a:t>Para</a:t>
            </a:r>
            <a:r>
              <a:rPr lang="en-US" sz="2000" dirty="0"/>
              <a:t> (</a:t>
            </a:r>
            <a:r>
              <a:rPr lang="en-US" sz="2000" b="1" dirty="0"/>
              <a:t>P</a:t>
            </a:r>
            <a:r>
              <a:rPr lang="en-US" sz="2000" dirty="0"/>
              <a:t>), derived from the Latin word </a:t>
            </a:r>
            <a:r>
              <a:rPr lang="en-US" sz="2000" dirty="0" err="1"/>
              <a:t>pario</a:t>
            </a:r>
            <a:r>
              <a:rPr lang="en-US" sz="2000" dirty="0"/>
              <a:t> (</a:t>
            </a:r>
            <a:r>
              <a:rPr lang="en-US" sz="2000" b="1" dirty="0"/>
              <a:t>to bring forth</a:t>
            </a:r>
            <a:r>
              <a:rPr lang="en-US" sz="2000" dirty="0"/>
              <a:t>) refers to a woman who has given birth to one or more infants.</a:t>
            </a:r>
          </a:p>
          <a:p>
            <a:r>
              <a:rPr lang="en-US" sz="2000" b="1" dirty="0"/>
              <a:t>Abortus</a:t>
            </a:r>
            <a:r>
              <a:rPr lang="en-US" sz="2000" dirty="0"/>
              <a:t> (</a:t>
            </a:r>
            <a:r>
              <a:rPr lang="en-US" sz="2000" b="1" dirty="0"/>
              <a:t>A</a:t>
            </a:r>
            <a:r>
              <a:rPr lang="en-US" sz="2000" dirty="0"/>
              <a:t>) is the Latin word for “</a:t>
            </a:r>
            <a:r>
              <a:rPr lang="en-US" sz="2000" b="1" dirty="0"/>
              <a:t>miscarriage</a:t>
            </a:r>
            <a:r>
              <a:rPr lang="en-US" sz="2000" dirty="0"/>
              <a:t>” and indicates the number of pregnancies that were lost for any reason.</a:t>
            </a:r>
          </a:p>
          <a:p>
            <a:r>
              <a:rPr lang="en-US" sz="2000" dirty="0"/>
              <a:t>The obstetrical history of a woman who has had </a:t>
            </a:r>
            <a:r>
              <a:rPr lang="en-US" sz="2000" b="1" dirty="0"/>
              <a:t>four pregnancies</a:t>
            </a:r>
            <a:r>
              <a:rPr lang="en-US" sz="2000" dirty="0"/>
              <a:t>, one of which was a miscarriage before 20 weeks, would be noted as </a:t>
            </a:r>
            <a:r>
              <a:rPr lang="en-US" sz="2000" b="1" dirty="0"/>
              <a:t>G4P3A1</a:t>
            </a:r>
            <a:r>
              <a:rPr lang="en-US" sz="2000" dirty="0"/>
              <a:t>. </a:t>
            </a:r>
          </a:p>
          <a:p>
            <a:r>
              <a:rPr lang="en-US" sz="2000" dirty="0"/>
              <a:t>The </a:t>
            </a:r>
            <a:r>
              <a:rPr lang="en-US" sz="2000" b="1" dirty="0"/>
              <a:t>Estimated Date of Confinement </a:t>
            </a:r>
            <a:r>
              <a:rPr lang="en-US" sz="2000" dirty="0"/>
              <a:t>(</a:t>
            </a:r>
            <a:r>
              <a:rPr lang="en-US" sz="2000" b="1" dirty="0"/>
              <a:t>EDC</a:t>
            </a:r>
            <a:r>
              <a:rPr lang="en-US" sz="2000" dirty="0"/>
              <a:t>) or </a:t>
            </a:r>
            <a:r>
              <a:rPr lang="en-US" sz="2000" b="1" dirty="0"/>
              <a:t>Estimated Date of Delivery </a:t>
            </a:r>
            <a:r>
              <a:rPr lang="en-US" sz="2000" dirty="0"/>
              <a:t>(</a:t>
            </a:r>
            <a:r>
              <a:rPr lang="en-US" sz="2000" b="1" dirty="0"/>
              <a:t>EDD</a:t>
            </a:r>
            <a:r>
              <a:rPr lang="en-US" sz="2000" dirty="0"/>
              <a:t>) is the date an infant is expected to be born and is calculated by counting forward 280 days (40 weeks) from the first day of the mother’s </a:t>
            </a:r>
            <a:r>
              <a:rPr lang="en-US" sz="2000" b="1" dirty="0"/>
              <a:t>Last Menstrual Period </a:t>
            </a:r>
            <a:r>
              <a:rPr lang="en-US" sz="2000" dirty="0"/>
              <a:t>(</a:t>
            </a:r>
            <a:r>
              <a:rPr lang="en-US" sz="2000" b="1" dirty="0"/>
              <a:t>LMP</a:t>
            </a:r>
            <a:r>
              <a:rPr lang="en-US" sz="2000" dirty="0"/>
              <a:t>). It is also called the </a:t>
            </a:r>
            <a:r>
              <a:rPr lang="en-US" sz="2000" b="1" dirty="0"/>
              <a:t>due date</a:t>
            </a:r>
            <a:r>
              <a:rPr lang="en-US" sz="2000" dirty="0"/>
              <a:t>. </a:t>
            </a:r>
            <a:endParaRPr lang="ar-SA" sz="3200" b="1" dirty="0"/>
          </a:p>
        </p:txBody>
      </p:sp>
    </p:spTree>
    <p:extLst>
      <p:ext uri="{BB962C8B-B14F-4D97-AF65-F5344CB8AC3E}">
        <p14:creationId xmlns:p14="http://schemas.microsoft.com/office/powerpoint/2010/main" val="3395789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CD276-4DBF-9127-EB70-56F6DFDD3F0C}"/>
              </a:ext>
            </a:extLst>
          </p:cNvPr>
          <p:cNvSpPr>
            <a:spLocks noGrp="1"/>
          </p:cNvSpPr>
          <p:nvPr>
            <p:ph type="title"/>
          </p:nvPr>
        </p:nvSpPr>
        <p:spPr>
          <a:xfrm>
            <a:off x="87302" y="18255"/>
            <a:ext cx="10515600" cy="1325563"/>
          </a:xfrm>
        </p:spPr>
        <p:txBody>
          <a:bodyPr/>
          <a:lstStyle/>
          <a:p>
            <a:r>
              <a:rPr lang="en-US" dirty="0"/>
              <a:t>The Disorders Related To The Reproductive System:</a:t>
            </a:r>
            <a:endParaRPr lang="ar-SA" dirty="0"/>
          </a:p>
        </p:txBody>
      </p:sp>
      <p:sp>
        <p:nvSpPr>
          <p:cNvPr id="3" name="Content Placeholder 2">
            <a:extLst>
              <a:ext uri="{FF2B5EF4-FFF2-40B4-BE49-F238E27FC236}">
                <a16:creationId xmlns:a16="http://schemas.microsoft.com/office/drawing/2014/main" id="{A6CDC9EB-B5CD-DC03-E0AB-EAB9EB6884A3}"/>
              </a:ext>
            </a:extLst>
          </p:cNvPr>
          <p:cNvSpPr>
            <a:spLocks noGrp="1"/>
          </p:cNvSpPr>
          <p:nvPr>
            <p:ph idx="1"/>
          </p:nvPr>
        </p:nvSpPr>
        <p:spPr>
          <a:xfrm>
            <a:off x="438529" y="1498621"/>
            <a:ext cx="10515600" cy="4351338"/>
          </a:xfrm>
        </p:spPr>
        <p:txBody>
          <a:bodyPr/>
          <a:lstStyle/>
          <a:p>
            <a:pPr>
              <a:buFont typeface="Wingdings" panose="05000000000000000000" pitchFamily="2" charset="2"/>
              <a:buChar char="v"/>
            </a:pPr>
            <a:r>
              <a:rPr lang="en-US" dirty="0"/>
              <a:t>Disorders common to both the male and female reproductive systems are </a:t>
            </a:r>
            <a:r>
              <a:rPr lang="en-US" b="1" dirty="0"/>
              <a:t>sexually transmitted diseases </a:t>
            </a:r>
            <a:r>
              <a:rPr lang="en-US" dirty="0"/>
              <a:t>(</a:t>
            </a:r>
            <a:r>
              <a:rPr lang="en-US" b="1" dirty="0"/>
              <a:t>STDs</a:t>
            </a:r>
            <a:r>
              <a:rPr lang="en-US" dirty="0"/>
              <a:t>), inflammation, structural abnormalities, and tumors. </a:t>
            </a:r>
          </a:p>
          <a:p>
            <a:pPr>
              <a:buFont typeface="Wingdings" panose="05000000000000000000" pitchFamily="2" charset="2"/>
              <a:buChar char="v"/>
            </a:pPr>
            <a:r>
              <a:rPr lang="en-US" b="1" dirty="0"/>
              <a:t>STDs</a:t>
            </a:r>
            <a:r>
              <a:rPr lang="en-US" dirty="0"/>
              <a:t>, also called </a:t>
            </a:r>
            <a:r>
              <a:rPr lang="en-US" b="1" dirty="0"/>
              <a:t>sexually transmitted infections </a:t>
            </a:r>
            <a:r>
              <a:rPr lang="en-US" dirty="0"/>
              <a:t>(</a:t>
            </a:r>
            <a:r>
              <a:rPr lang="en-US" b="1" dirty="0"/>
              <a:t>STIs</a:t>
            </a:r>
            <a:r>
              <a:rPr lang="en-US" dirty="0"/>
              <a:t>): are contagious diseases acquired during sexual contact. </a:t>
            </a:r>
          </a:p>
          <a:p>
            <a:pPr>
              <a:buFont typeface="Wingdings" panose="05000000000000000000" pitchFamily="2" charset="2"/>
              <a:buChar char="v"/>
            </a:pPr>
            <a:r>
              <a:rPr lang="en-US" dirty="0"/>
              <a:t>Examples include: </a:t>
            </a:r>
            <a:r>
              <a:rPr lang="en-US" b="1" dirty="0"/>
              <a:t>human immunodeficiency virus </a:t>
            </a:r>
            <a:r>
              <a:rPr lang="en-US" dirty="0"/>
              <a:t>(</a:t>
            </a:r>
            <a:r>
              <a:rPr lang="en-US" b="1" dirty="0"/>
              <a:t>HIV</a:t>
            </a:r>
            <a:r>
              <a:rPr lang="en-US" dirty="0"/>
              <a:t>), </a:t>
            </a:r>
            <a:r>
              <a:rPr lang="en-US" b="1" dirty="0"/>
              <a:t>herpes</a:t>
            </a:r>
            <a:r>
              <a:rPr lang="en-US" dirty="0"/>
              <a:t> </a:t>
            </a:r>
            <a:r>
              <a:rPr lang="en-US" b="1" dirty="0"/>
              <a:t>simplex virus </a:t>
            </a:r>
            <a:r>
              <a:rPr lang="en-US" dirty="0"/>
              <a:t>(</a:t>
            </a:r>
            <a:r>
              <a:rPr lang="en-US" b="1" dirty="0"/>
              <a:t>HSV</a:t>
            </a:r>
            <a:r>
              <a:rPr lang="en-US" dirty="0"/>
              <a:t>), </a:t>
            </a:r>
            <a:r>
              <a:rPr lang="en-US" b="1" dirty="0"/>
              <a:t>gonorrhea</a:t>
            </a:r>
            <a:r>
              <a:rPr lang="en-US" dirty="0"/>
              <a:t> (</a:t>
            </a:r>
            <a:r>
              <a:rPr lang="en-US" b="1" dirty="0"/>
              <a:t>GC</a:t>
            </a:r>
            <a:r>
              <a:rPr lang="en-US" dirty="0"/>
              <a:t>), </a:t>
            </a:r>
            <a:r>
              <a:rPr lang="en-US" b="1" dirty="0"/>
              <a:t>chlamydia</a:t>
            </a:r>
            <a:r>
              <a:rPr lang="en-US" dirty="0"/>
              <a:t>, </a:t>
            </a:r>
            <a:r>
              <a:rPr lang="en-US" b="1" dirty="0"/>
              <a:t>pelvic</a:t>
            </a:r>
            <a:r>
              <a:rPr lang="en-US" dirty="0"/>
              <a:t> </a:t>
            </a:r>
            <a:r>
              <a:rPr lang="en-US" b="1" dirty="0"/>
              <a:t>inflammatory</a:t>
            </a:r>
            <a:r>
              <a:rPr lang="en-US" dirty="0"/>
              <a:t> </a:t>
            </a:r>
            <a:r>
              <a:rPr lang="en-US" b="1" dirty="0"/>
              <a:t>disease</a:t>
            </a:r>
            <a:r>
              <a:rPr lang="en-US" dirty="0"/>
              <a:t> (</a:t>
            </a:r>
            <a:r>
              <a:rPr lang="en-US" b="1" dirty="0"/>
              <a:t>PID</a:t>
            </a:r>
            <a:r>
              <a:rPr lang="en-US" dirty="0"/>
              <a:t>), </a:t>
            </a:r>
            <a:r>
              <a:rPr lang="en-US" b="1" dirty="0"/>
              <a:t>syphilis</a:t>
            </a:r>
            <a:r>
              <a:rPr lang="en-US" dirty="0"/>
              <a:t>, and </a:t>
            </a:r>
            <a:r>
              <a:rPr lang="en-US" b="1" dirty="0"/>
              <a:t>human</a:t>
            </a:r>
            <a:r>
              <a:rPr lang="en-US" dirty="0"/>
              <a:t> </a:t>
            </a:r>
            <a:r>
              <a:rPr lang="en-US" b="1" dirty="0"/>
              <a:t>papillomavirus</a:t>
            </a:r>
            <a:r>
              <a:rPr lang="en-US" dirty="0"/>
              <a:t> (</a:t>
            </a:r>
            <a:r>
              <a:rPr lang="en-US" b="1" dirty="0"/>
              <a:t>HPV</a:t>
            </a:r>
            <a:r>
              <a:rPr lang="en-US" dirty="0"/>
              <a:t>) infection.</a:t>
            </a:r>
            <a:endParaRPr lang="ar-SA" dirty="0"/>
          </a:p>
        </p:txBody>
      </p:sp>
    </p:spTree>
    <p:extLst>
      <p:ext uri="{BB962C8B-B14F-4D97-AF65-F5344CB8AC3E}">
        <p14:creationId xmlns:p14="http://schemas.microsoft.com/office/powerpoint/2010/main" val="55889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B4A1-CFAA-80B3-43B8-B41E6697F3EF}"/>
              </a:ext>
            </a:extLst>
          </p:cNvPr>
          <p:cNvSpPr>
            <a:spLocks noGrp="1"/>
          </p:cNvSpPr>
          <p:nvPr>
            <p:ph type="title"/>
          </p:nvPr>
        </p:nvSpPr>
        <p:spPr>
          <a:xfrm>
            <a:off x="117581" y="0"/>
            <a:ext cx="10515600" cy="1325563"/>
          </a:xfrm>
        </p:spPr>
        <p:txBody>
          <a:bodyPr/>
          <a:lstStyle/>
          <a:p>
            <a:r>
              <a:rPr lang="en-US" dirty="0"/>
              <a:t>CONT…</a:t>
            </a:r>
            <a:endParaRPr lang="ar-SA" dirty="0"/>
          </a:p>
        </p:txBody>
      </p:sp>
      <p:sp>
        <p:nvSpPr>
          <p:cNvPr id="3" name="Content Placeholder 2">
            <a:extLst>
              <a:ext uri="{FF2B5EF4-FFF2-40B4-BE49-F238E27FC236}">
                <a16:creationId xmlns:a16="http://schemas.microsoft.com/office/drawing/2014/main" id="{CEBDF8F6-BB1C-6530-1A55-64EA21FDEDD6}"/>
              </a:ext>
            </a:extLst>
          </p:cNvPr>
          <p:cNvSpPr>
            <a:spLocks noGrp="1"/>
          </p:cNvSpPr>
          <p:nvPr>
            <p:ph idx="1"/>
          </p:nvPr>
        </p:nvSpPr>
        <p:spPr>
          <a:xfrm>
            <a:off x="150381" y="1141338"/>
            <a:ext cx="10515600" cy="5320017"/>
          </a:xfrm>
        </p:spPr>
        <p:txBody>
          <a:bodyPr>
            <a:normAutofit fontScale="85000" lnSpcReduction="20000"/>
          </a:bodyPr>
          <a:lstStyle/>
          <a:p>
            <a:pPr>
              <a:buFont typeface="Wingdings" panose="05000000000000000000" pitchFamily="2" charset="2"/>
              <a:buChar char="v"/>
            </a:pPr>
            <a:r>
              <a:rPr lang="en-US" b="1" dirty="0"/>
              <a:t>Inflammation</a:t>
            </a:r>
            <a:r>
              <a:rPr lang="en-US" dirty="0"/>
              <a:t>: Infections of the female reproductive system may result from exposure to bacteria, fungi, or viruses. Many of the conditions are marked by inflammation, the terms for which are indicated by the </a:t>
            </a:r>
            <a:r>
              <a:rPr lang="en-US" b="1" dirty="0"/>
              <a:t>suffix –itis.</a:t>
            </a:r>
          </a:p>
          <a:p>
            <a:pPr>
              <a:buFont typeface="Wingdings" panose="05000000000000000000" pitchFamily="2" charset="2"/>
              <a:buChar char="v"/>
            </a:pPr>
            <a:r>
              <a:rPr lang="en-US" sz="2400" b="1" dirty="0"/>
              <a:t>Male reproductive system inflammation </a:t>
            </a:r>
            <a:r>
              <a:rPr lang="en-US" sz="2400" dirty="0"/>
              <a:t>conditions include:</a:t>
            </a:r>
          </a:p>
          <a:p>
            <a:pPr marL="0" indent="0">
              <a:buNone/>
            </a:pPr>
            <a:r>
              <a:rPr lang="en-US" sz="2000" dirty="0"/>
              <a:t>     </a:t>
            </a:r>
            <a:r>
              <a:rPr lang="en-US" dirty="0"/>
              <a:t>- </a:t>
            </a:r>
            <a:r>
              <a:rPr lang="en-US" b="1" dirty="0"/>
              <a:t>epididymitis</a:t>
            </a:r>
            <a:r>
              <a:rPr lang="en-US" dirty="0"/>
              <a:t> (inflammation of the epididymis).</a:t>
            </a:r>
          </a:p>
          <a:p>
            <a:pPr marL="0" indent="0">
              <a:buNone/>
            </a:pPr>
            <a:r>
              <a:rPr lang="en-US" dirty="0"/>
              <a:t>     - </a:t>
            </a:r>
            <a:r>
              <a:rPr lang="en-US" b="1" dirty="0"/>
              <a:t>prostatitis</a:t>
            </a:r>
            <a:r>
              <a:rPr lang="en-US" dirty="0"/>
              <a:t> (inflammation of the prostate).</a:t>
            </a:r>
          </a:p>
          <a:p>
            <a:pPr marL="0" indent="0">
              <a:buNone/>
            </a:pPr>
            <a:r>
              <a:rPr lang="en-US" dirty="0"/>
              <a:t>     - </a:t>
            </a:r>
            <a:r>
              <a:rPr lang="en-US" b="1" dirty="0"/>
              <a:t>balanitis</a:t>
            </a:r>
            <a:r>
              <a:rPr lang="en-US" dirty="0"/>
              <a:t> (inflammation of the glans penis).</a:t>
            </a:r>
          </a:p>
          <a:p>
            <a:pPr marL="0" indent="0">
              <a:buNone/>
            </a:pPr>
            <a:r>
              <a:rPr lang="en-US" dirty="0"/>
              <a:t>     - </a:t>
            </a:r>
            <a:r>
              <a:rPr lang="en-US" b="1" dirty="0"/>
              <a:t>orchitis</a:t>
            </a:r>
            <a:r>
              <a:rPr lang="en-US" dirty="0"/>
              <a:t> (inflammation of a testis). </a:t>
            </a:r>
          </a:p>
          <a:p>
            <a:pPr>
              <a:buFont typeface="Wingdings" panose="05000000000000000000" pitchFamily="2" charset="2"/>
              <a:buChar char="v"/>
            </a:pPr>
            <a:r>
              <a:rPr lang="en-US" sz="2600" b="1" dirty="0"/>
              <a:t>Female reproductive system inflammation </a:t>
            </a:r>
            <a:r>
              <a:rPr lang="en-US" sz="2200" dirty="0"/>
              <a:t>disorders include:</a:t>
            </a:r>
          </a:p>
          <a:p>
            <a:pPr marL="0" indent="0">
              <a:buNone/>
            </a:pPr>
            <a:r>
              <a:rPr lang="en-US" sz="2200" dirty="0"/>
              <a:t>     - </a:t>
            </a:r>
            <a:r>
              <a:rPr lang="en-US" sz="2600" b="1" dirty="0"/>
              <a:t>mastitis</a:t>
            </a:r>
            <a:r>
              <a:rPr lang="en-US" sz="2600" dirty="0"/>
              <a:t> (breast inflammation).</a:t>
            </a:r>
          </a:p>
          <a:p>
            <a:pPr marL="0" indent="0">
              <a:buNone/>
            </a:pPr>
            <a:r>
              <a:rPr lang="en-US" sz="2600" dirty="0"/>
              <a:t>      - </a:t>
            </a:r>
            <a:r>
              <a:rPr lang="en-US" sz="2600" b="1" dirty="0"/>
              <a:t>oophoritis</a:t>
            </a:r>
            <a:r>
              <a:rPr lang="en-US" sz="2600" dirty="0"/>
              <a:t> (ovary inflammation).</a:t>
            </a:r>
          </a:p>
          <a:p>
            <a:pPr marL="0" indent="0">
              <a:buNone/>
            </a:pPr>
            <a:r>
              <a:rPr lang="en-US" sz="2600" dirty="0"/>
              <a:t>      -</a:t>
            </a:r>
            <a:r>
              <a:rPr lang="en-US" sz="2600" b="1" dirty="0"/>
              <a:t>salpingitis</a:t>
            </a:r>
            <a:r>
              <a:rPr lang="en-US" sz="2600" dirty="0"/>
              <a:t> (uterine tube inflammation).</a:t>
            </a:r>
          </a:p>
          <a:p>
            <a:pPr marL="0" indent="0">
              <a:buNone/>
            </a:pPr>
            <a:r>
              <a:rPr lang="en-US" sz="2600" dirty="0"/>
              <a:t>       -</a:t>
            </a:r>
            <a:r>
              <a:rPr lang="en-US" sz="2600" b="1" dirty="0"/>
              <a:t>cervicitis</a:t>
            </a:r>
            <a:r>
              <a:rPr lang="en-US" sz="2600" dirty="0"/>
              <a:t> (inflammation of the uterine cervix).</a:t>
            </a:r>
          </a:p>
          <a:p>
            <a:pPr marL="0" indent="0">
              <a:buNone/>
            </a:pPr>
            <a:r>
              <a:rPr lang="en-US" sz="2600" dirty="0"/>
              <a:t>       - </a:t>
            </a:r>
            <a:r>
              <a:rPr lang="en-US" sz="2600" b="1" dirty="0"/>
              <a:t>vaginitis</a:t>
            </a:r>
            <a:r>
              <a:rPr lang="en-US" sz="2600" dirty="0"/>
              <a:t> (inflammation of the vagina). </a:t>
            </a:r>
          </a:p>
          <a:p>
            <a:pPr marL="0" indent="0">
              <a:buNone/>
            </a:pPr>
            <a:r>
              <a:rPr lang="en-US" sz="2200" dirty="0"/>
              <a:t> </a:t>
            </a:r>
            <a:endParaRPr lang="ar-SA" sz="3500" dirty="0"/>
          </a:p>
        </p:txBody>
      </p:sp>
    </p:spTree>
    <p:extLst>
      <p:ext uri="{BB962C8B-B14F-4D97-AF65-F5344CB8AC3E}">
        <p14:creationId xmlns:p14="http://schemas.microsoft.com/office/powerpoint/2010/main" val="1013498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1EB6-4BA9-0BCA-7927-0B8DC684099E}"/>
              </a:ext>
            </a:extLst>
          </p:cNvPr>
          <p:cNvSpPr>
            <a:spLocks noGrp="1"/>
          </p:cNvSpPr>
          <p:nvPr>
            <p:ph type="title"/>
          </p:nvPr>
        </p:nvSpPr>
        <p:spPr>
          <a:xfrm>
            <a:off x="166025" y="62344"/>
            <a:ext cx="10515600" cy="1325563"/>
          </a:xfrm>
        </p:spPr>
        <p:txBody>
          <a:bodyPr/>
          <a:lstStyle/>
          <a:p>
            <a:r>
              <a:rPr lang="en-US" dirty="0"/>
              <a:t>The Diagnostic test, Treatments and Surgical Procedures:</a:t>
            </a:r>
            <a:endParaRPr lang="ar-SA" dirty="0"/>
          </a:p>
        </p:txBody>
      </p:sp>
      <p:sp>
        <p:nvSpPr>
          <p:cNvPr id="3" name="Content Placeholder 2">
            <a:extLst>
              <a:ext uri="{FF2B5EF4-FFF2-40B4-BE49-F238E27FC236}">
                <a16:creationId xmlns:a16="http://schemas.microsoft.com/office/drawing/2014/main" id="{616DBE92-BE59-3B93-C9FB-2FF6245F459E}"/>
              </a:ext>
            </a:extLst>
          </p:cNvPr>
          <p:cNvSpPr>
            <a:spLocks noGrp="1"/>
          </p:cNvSpPr>
          <p:nvPr>
            <p:ph idx="1"/>
          </p:nvPr>
        </p:nvSpPr>
        <p:spPr>
          <a:xfrm>
            <a:off x="299249" y="1432009"/>
            <a:ext cx="10515600" cy="4351338"/>
          </a:xfrm>
        </p:spPr>
        <p:txBody>
          <a:bodyPr>
            <a:normAutofit lnSpcReduction="10000"/>
          </a:bodyPr>
          <a:lstStyle/>
          <a:p>
            <a:pPr>
              <a:buFont typeface="Wingdings" panose="05000000000000000000" pitchFamily="2" charset="2"/>
              <a:buChar char="q"/>
            </a:pPr>
            <a:r>
              <a:rPr lang="en-US" b="1" dirty="0"/>
              <a:t>Male</a:t>
            </a:r>
            <a:r>
              <a:rPr lang="en-US" dirty="0"/>
              <a:t>:</a:t>
            </a:r>
          </a:p>
          <a:p>
            <a:pPr marL="0" indent="0">
              <a:buNone/>
            </a:pPr>
            <a:r>
              <a:rPr lang="en-US" sz="2400" dirty="0"/>
              <a:t>• </a:t>
            </a:r>
            <a:r>
              <a:rPr lang="en-US" sz="2400" b="1" dirty="0"/>
              <a:t>Circumcision</a:t>
            </a:r>
            <a:r>
              <a:rPr lang="en-US" sz="2400" dirty="0"/>
              <a:t>: a surgical procedure to remove the foreskin of the penis.</a:t>
            </a:r>
          </a:p>
          <a:p>
            <a:pPr marL="0" indent="0">
              <a:buNone/>
            </a:pPr>
            <a:r>
              <a:rPr lang="en-US" sz="2400" dirty="0"/>
              <a:t> • </a:t>
            </a:r>
            <a:r>
              <a:rPr lang="en-US" sz="2400" b="1" dirty="0"/>
              <a:t>Orchiectomy</a:t>
            </a:r>
            <a:r>
              <a:rPr lang="en-US" sz="2400" dirty="0"/>
              <a:t>: removal of one or both testes.</a:t>
            </a:r>
          </a:p>
          <a:p>
            <a:pPr marL="0" indent="0">
              <a:buNone/>
            </a:pPr>
            <a:r>
              <a:rPr lang="en-US" sz="2400" dirty="0"/>
              <a:t>• </a:t>
            </a:r>
            <a:r>
              <a:rPr lang="en-US" sz="2400" b="1" dirty="0" err="1"/>
              <a:t>Orchioplasty</a:t>
            </a:r>
            <a:r>
              <a:rPr lang="en-US" sz="2400" dirty="0"/>
              <a:t>: surgical repair of a testis.</a:t>
            </a:r>
          </a:p>
          <a:p>
            <a:pPr marL="0" indent="0">
              <a:buNone/>
            </a:pPr>
            <a:r>
              <a:rPr lang="en-US" sz="2400" dirty="0"/>
              <a:t> • </a:t>
            </a:r>
            <a:r>
              <a:rPr lang="en-US" sz="2400" b="1" dirty="0"/>
              <a:t>Transurethral resection of the prostate </a:t>
            </a:r>
            <a:r>
              <a:rPr lang="en-US" sz="2400" dirty="0"/>
              <a:t>(</a:t>
            </a:r>
            <a:r>
              <a:rPr lang="en-US" sz="2400" b="1" dirty="0"/>
              <a:t>TURP</a:t>
            </a:r>
            <a:r>
              <a:rPr lang="en-US" sz="2400" dirty="0"/>
              <a:t>): the removal of part or all of the prostate through the urethra.</a:t>
            </a:r>
          </a:p>
          <a:p>
            <a:pPr marL="0" indent="0">
              <a:buNone/>
            </a:pPr>
            <a:r>
              <a:rPr lang="en-US" sz="2400" dirty="0"/>
              <a:t> • </a:t>
            </a:r>
            <a:r>
              <a:rPr lang="en-US" sz="2400" b="1" dirty="0"/>
              <a:t>Varicocelectomy</a:t>
            </a:r>
            <a:r>
              <a:rPr lang="en-US" sz="2400" dirty="0"/>
              <a:t>: the removal of a portion of an enlarged vein to remove a varicocele.</a:t>
            </a:r>
          </a:p>
          <a:p>
            <a:pPr marL="0" indent="0">
              <a:buNone/>
            </a:pPr>
            <a:r>
              <a:rPr lang="en-US" sz="2400" dirty="0"/>
              <a:t>• </a:t>
            </a:r>
            <a:r>
              <a:rPr lang="en-US" sz="2400" b="1" dirty="0"/>
              <a:t>Vasovasostomy</a:t>
            </a:r>
            <a:r>
              <a:rPr lang="en-US" sz="2400" dirty="0"/>
              <a:t>: procedure to restore fertility to a vasectomized male</a:t>
            </a:r>
            <a:r>
              <a:rPr lang="en-US" sz="3600" dirty="0"/>
              <a:t> </a:t>
            </a:r>
            <a:r>
              <a:rPr lang="en-US" sz="2400" dirty="0"/>
              <a:t>by reconnecting the ductus (vas) deference.</a:t>
            </a:r>
            <a:endParaRPr lang="ar-SA" sz="2400" dirty="0"/>
          </a:p>
        </p:txBody>
      </p:sp>
    </p:spTree>
    <p:extLst>
      <p:ext uri="{BB962C8B-B14F-4D97-AF65-F5344CB8AC3E}">
        <p14:creationId xmlns:p14="http://schemas.microsoft.com/office/powerpoint/2010/main" val="1049104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F1AD-C131-2072-6767-CFBAFC070726}"/>
              </a:ext>
            </a:extLst>
          </p:cNvPr>
          <p:cNvSpPr>
            <a:spLocks noGrp="1"/>
          </p:cNvSpPr>
          <p:nvPr>
            <p:ph type="title"/>
          </p:nvPr>
        </p:nvSpPr>
        <p:spPr>
          <a:xfrm>
            <a:off x="87302" y="-149604"/>
            <a:ext cx="10515600" cy="1325563"/>
          </a:xfrm>
        </p:spPr>
        <p:txBody>
          <a:bodyPr/>
          <a:lstStyle/>
          <a:p>
            <a:r>
              <a:rPr lang="en-US" dirty="0"/>
              <a:t>CONT…</a:t>
            </a:r>
            <a:endParaRPr lang="ar-SA" dirty="0"/>
          </a:p>
        </p:txBody>
      </p:sp>
      <p:sp>
        <p:nvSpPr>
          <p:cNvPr id="3" name="Content Placeholder 2">
            <a:extLst>
              <a:ext uri="{FF2B5EF4-FFF2-40B4-BE49-F238E27FC236}">
                <a16:creationId xmlns:a16="http://schemas.microsoft.com/office/drawing/2014/main" id="{7897DBCF-174E-79B7-AFBA-D1FA5626B28E}"/>
              </a:ext>
            </a:extLst>
          </p:cNvPr>
          <p:cNvSpPr>
            <a:spLocks noGrp="1"/>
          </p:cNvSpPr>
          <p:nvPr>
            <p:ph idx="1"/>
          </p:nvPr>
        </p:nvSpPr>
        <p:spPr>
          <a:xfrm>
            <a:off x="232637" y="1026282"/>
            <a:ext cx="10515600" cy="5447186"/>
          </a:xfrm>
        </p:spPr>
        <p:txBody>
          <a:bodyPr/>
          <a:lstStyle/>
          <a:p>
            <a:pPr>
              <a:buFont typeface="Wingdings" panose="05000000000000000000" pitchFamily="2" charset="2"/>
              <a:buChar char="q"/>
            </a:pPr>
            <a:r>
              <a:rPr lang="en-US" b="1" dirty="0"/>
              <a:t>Female</a:t>
            </a:r>
            <a:r>
              <a:rPr lang="en-US" dirty="0"/>
              <a:t>:</a:t>
            </a:r>
          </a:p>
          <a:p>
            <a:pPr>
              <a:buFont typeface="Wingdings" panose="05000000000000000000" pitchFamily="2" charset="2"/>
              <a:buChar char="§"/>
            </a:pPr>
            <a:r>
              <a:rPr lang="en-US" sz="2400" b="1" dirty="0"/>
              <a:t>Amniocentesis</a:t>
            </a:r>
            <a:r>
              <a:rPr lang="en-US" sz="2400" dirty="0"/>
              <a:t>: amniotic fluid is tested for fetal abnormalities; can also help determine fetal lung maturity, age, and sex of fetus.</a:t>
            </a:r>
          </a:p>
          <a:p>
            <a:pPr>
              <a:buFont typeface="Wingdings" panose="05000000000000000000" pitchFamily="2" charset="2"/>
              <a:buChar char="§"/>
            </a:pPr>
            <a:r>
              <a:rPr lang="en-US" sz="2400" b="1" dirty="0"/>
              <a:t>Colposcopy</a:t>
            </a:r>
            <a:r>
              <a:rPr lang="en-US" sz="2400" dirty="0"/>
              <a:t>: visual examination of the tissues of the cervix and vagina using a surgical instrument called a colposcope.</a:t>
            </a:r>
          </a:p>
          <a:p>
            <a:pPr>
              <a:buFont typeface="Wingdings" panose="05000000000000000000" pitchFamily="2" charset="2"/>
              <a:buChar char="§"/>
            </a:pPr>
            <a:r>
              <a:rPr lang="en-US" sz="2400" b="1" dirty="0"/>
              <a:t>Papanicolaou</a:t>
            </a:r>
            <a:r>
              <a:rPr lang="en-US" sz="2400" dirty="0"/>
              <a:t> test (</a:t>
            </a:r>
            <a:r>
              <a:rPr lang="en-US" sz="2400" b="1" dirty="0"/>
              <a:t>Pap</a:t>
            </a:r>
            <a:r>
              <a:rPr lang="en-US" sz="2400" dirty="0"/>
              <a:t> </a:t>
            </a:r>
            <a:r>
              <a:rPr lang="en-US" sz="2400" b="1" dirty="0"/>
              <a:t>smear</a:t>
            </a:r>
            <a:r>
              <a:rPr lang="en-US" sz="2400" dirty="0"/>
              <a:t>): scraping of the cervical tissues to diagnose cervical cancer or other conditions of the cervix and surrounding tissues.</a:t>
            </a:r>
          </a:p>
          <a:p>
            <a:pPr>
              <a:buFont typeface="Wingdings" panose="05000000000000000000" pitchFamily="2" charset="2"/>
              <a:buChar char="§"/>
            </a:pPr>
            <a:r>
              <a:rPr lang="en-US" sz="2400" b="1" dirty="0"/>
              <a:t>Dilation</a:t>
            </a:r>
            <a:r>
              <a:rPr lang="en-US" sz="2400" dirty="0"/>
              <a:t> and </a:t>
            </a:r>
            <a:r>
              <a:rPr lang="en-US" sz="2400" b="1" dirty="0"/>
              <a:t>curettage</a:t>
            </a:r>
            <a:r>
              <a:rPr lang="en-US" sz="2400" dirty="0"/>
              <a:t> (</a:t>
            </a:r>
            <a:r>
              <a:rPr lang="en-US" sz="2400" b="1" dirty="0"/>
              <a:t>D&amp;C</a:t>
            </a:r>
            <a:r>
              <a:rPr lang="en-US" sz="2400" dirty="0"/>
              <a:t>): dilation (widening) of the cervix and scraping the lining of the uterus with a surgical instrument called a </a:t>
            </a:r>
            <a:r>
              <a:rPr lang="en-US" sz="2400" b="1" dirty="0"/>
              <a:t>curette</a:t>
            </a:r>
            <a:r>
              <a:rPr lang="en-US" sz="2400" dirty="0"/>
              <a:t>, which has a loop, ring, or scoop with sharpened edges attached to a handle.</a:t>
            </a:r>
            <a:endParaRPr lang="en-US" sz="3600" dirty="0"/>
          </a:p>
          <a:p>
            <a:pPr>
              <a:buFont typeface="Wingdings" panose="05000000000000000000" pitchFamily="2" charset="2"/>
              <a:buChar char="§"/>
            </a:pPr>
            <a:endParaRPr lang="ar-SA" sz="2400" dirty="0"/>
          </a:p>
        </p:txBody>
      </p:sp>
    </p:spTree>
    <p:extLst>
      <p:ext uri="{BB962C8B-B14F-4D97-AF65-F5344CB8AC3E}">
        <p14:creationId xmlns:p14="http://schemas.microsoft.com/office/powerpoint/2010/main" val="3034732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medical exam&#10;&#10;Description automatically generated">
            <a:extLst>
              <a:ext uri="{FF2B5EF4-FFF2-40B4-BE49-F238E27FC236}">
                <a16:creationId xmlns:a16="http://schemas.microsoft.com/office/drawing/2014/main" id="{FB892B64-BD75-9CE0-E9C6-6C12CBF8A4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249" y="184417"/>
            <a:ext cx="10242817" cy="6508375"/>
          </a:xfrm>
          <a:prstGeom prst="rect">
            <a:avLst/>
          </a:prstGeom>
        </p:spPr>
      </p:pic>
    </p:spTree>
    <p:extLst>
      <p:ext uri="{BB962C8B-B14F-4D97-AF65-F5344CB8AC3E}">
        <p14:creationId xmlns:p14="http://schemas.microsoft.com/office/powerpoint/2010/main" val="153749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271B-0E53-AF6A-C971-408A1E6E8857}"/>
              </a:ext>
            </a:extLst>
          </p:cNvPr>
          <p:cNvSpPr>
            <a:spLocks noGrp="1"/>
          </p:cNvSpPr>
          <p:nvPr>
            <p:ph type="title"/>
          </p:nvPr>
        </p:nvSpPr>
        <p:spPr>
          <a:xfrm>
            <a:off x="123636" y="-107214"/>
            <a:ext cx="10515600" cy="1325563"/>
          </a:xfrm>
        </p:spPr>
        <p:txBody>
          <a:bodyPr/>
          <a:lstStyle/>
          <a:p>
            <a:r>
              <a:rPr lang="en-US" dirty="0"/>
              <a:t>Practice and Practitioners:</a:t>
            </a:r>
            <a:endParaRPr lang="ar-SA" dirty="0"/>
          </a:p>
        </p:txBody>
      </p:sp>
      <p:sp>
        <p:nvSpPr>
          <p:cNvPr id="3" name="Content Placeholder 2">
            <a:extLst>
              <a:ext uri="{FF2B5EF4-FFF2-40B4-BE49-F238E27FC236}">
                <a16:creationId xmlns:a16="http://schemas.microsoft.com/office/drawing/2014/main" id="{FA72AA18-1557-C6FF-2589-4E0DF0E44DD3}"/>
              </a:ext>
            </a:extLst>
          </p:cNvPr>
          <p:cNvSpPr>
            <a:spLocks noGrp="1"/>
          </p:cNvSpPr>
          <p:nvPr>
            <p:ph idx="1"/>
          </p:nvPr>
        </p:nvSpPr>
        <p:spPr>
          <a:xfrm>
            <a:off x="365861" y="1159506"/>
            <a:ext cx="10515600" cy="4944568"/>
          </a:xfrm>
        </p:spPr>
        <p:txBody>
          <a:bodyPr>
            <a:normAutofit fontScale="92500" lnSpcReduction="20000"/>
          </a:bodyPr>
          <a:lstStyle/>
          <a:p>
            <a:r>
              <a:rPr lang="en-US" b="1" dirty="0"/>
              <a:t>Obstetrics</a:t>
            </a:r>
            <a:r>
              <a:rPr lang="en-US" dirty="0"/>
              <a:t> (</a:t>
            </a:r>
            <a:r>
              <a:rPr lang="en-US" b="1" dirty="0"/>
              <a:t>OB</a:t>
            </a:r>
            <a:r>
              <a:rPr lang="en-US" dirty="0"/>
              <a:t>): is the medical specialty concerned with the medical care of women during pregnancy and childbirth.</a:t>
            </a:r>
          </a:p>
          <a:p>
            <a:r>
              <a:rPr lang="en-US" b="1" dirty="0"/>
              <a:t>Obstetricians</a:t>
            </a:r>
            <a:r>
              <a:rPr lang="en-US" dirty="0"/>
              <a:t> (from </a:t>
            </a:r>
            <a:r>
              <a:rPr lang="en-US" dirty="0" err="1"/>
              <a:t>obstetrix</a:t>
            </a:r>
            <a:r>
              <a:rPr lang="en-US" dirty="0"/>
              <a:t>, the Latin word for midwife) are the specialists who provide medical care to pregnant women and deliver babies. </a:t>
            </a:r>
          </a:p>
          <a:p>
            <a:r>
              <a:rPr lang="en-US" b="1" dirty="0"/>
              <a:t>Gynecology</a:t>
            </a:r>
            <a:r>
              <a:rPr lang="en-US" dirty="0"/>
              <a:t> (</a:t>
            </a:r>
            <a:r>
              <a:rPr lang="en-US" b="1" dirty="0"/>
              <a:t>GYN</a:t>
            </a:r>
            <a:r>
              <a:rPr lang="en-US" dirty="0"/>
              <a:t>) is the study of the female reproductive system and gynecologists diagnose and treat disorders of the female reproductive system. </a:t>
            </a:r>
          </a:p>
          <a:p>
            <a:r>
              <a:rPr lang="en-US" b="1" dirty="0"/>
              <a:t>Urologists: </a:t>
            </a:r>
            <a:r>
              <a:rPr lang="en-US" dirty="0"/>
              <a:t>diagnose and treat disorders of the urinary and male reproductive systems. </a:t>
            </a:r>
          </a:p>
          <a:p>
            <a:r>
              <a:rPr lang="en-US" b="1" dirty="0"/>
              <a:t>Neonatology:</a:t>
            </a:r>
            <a:r>
              <a:rPr lang="en-US" dirty="0"/>
              <a:t> is the medical specialty dealing with newborns, and pediatrics is the medical specialty dealing with children. </a:t>
            </a:r>
          </a:p>
          <a:p>
            <a:r>
              <a:rPr lang="en-US" dirty="0"/>
              <a:t>The </a:t>
            </a:r>
            <a:r>
              <a:rPr lang="en-US" b="1" dirty="0"/>
              <a:t>specialists</a:t>
            </a:r>
            <a:r>
              <a:rPr lang="en-US" dirty="0"/>
              <a:t> in these fields are the </a:t>
            </a:r>
            <a:r>
              <a:rPr lang="en-US" b="1" dirty="0"/>
              <a:t>neonatologist</a:t>
            </a:r>
            <a:r>
              <a:rPr lang="en-US" dirty="0"/>
              <a:t>, who specializes in newborns, and the </a:t>
            </a:r>
            <a:r>
              <a:rPr lang="en-US" b="1" dirty="0"/>
              <a:t>pediatrician</a:t>
            </a:r>
            <a:r>
              <a:rPr lang="en-US" dirty="0"/>
              <a:t>, who specializes in the diagnosis and treatment of childhood disorders</a:t>
            </a:r>
            <a:endParaRPr lang="ar-SA" dirty="0"/>
          </a:p>
        </p:txBody>
      </p:sp>
    </p:spTree>
    <p:extLst>
      <p:ext uri="{BB962C8B-B14F-4D97-AF65-F5344CB8AC3E}">
        <p14:creationId xmlns:p14="http://schemas.microsoft.com/office/powerpoint/2010/main" val="3989710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DC81786D-47E0-9335-8D3F-BFEDBE3020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1824" y="76840"/>
            <a:ext cx="4190494" cy="6548018"/>
          </a:xfrm>
          <a:prstGeom prst="rect">
            <a:avLst/>
          </a:prstGeom>
        </p:spPr>
      </p:pic>
    </p:spTree>
    <p:extLst>
      <p:ext uri="{BB962C8B-B14F-4D97-AF65-F5344CB8AC3E}">
        <p14:creationId xmlns:p14="http://schemas.microsoft.com/office/powerpoint/2010/main" val="46086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6292C-65ED-BA0E-0EAE-8108278585C1}"/>
              </a:ext>
            </a:extLst>
          </p:cNvPr>
          <p:cNvSpPr>
            <a:spLocks noGrp="1"/>
          </p:cNvSpPr>
          <p:nvPr>
            <p:ph type="title"/>
          </p:nvPr>
        </p:nvSpPr>
        <p:spPr>
          <a:xfrm>
            <a:off x="289974" y="890080"/>
            <a:ext cx="5516052" cy="1624520"/>
          </a:xfrm>
        </p:spPr>
        <p:txBody>
          <a:bodyPr anchor="ctr">
            <a:normAutofit/>
          </a:bodyPr>
          <a:lstStyle/>
          <a:p>
            <a:r>
              <a:rPr lang="en-US" sz="4000" dirty="0">
                <a:effectLst>
                  <a:outerShdw blurRad="38100" dist="38100" dir="2700000" algn="tl">
                    <a:srgbClr val="000000">
                      <a:alpha val="43137"/>
                    </a:srgbClr>
                  </a:outerShdw>
                </a:effectLst>
              </a:rPr>
              <a:t>Learning Outcomes:</a:t>
            </a:r>
            <a:endParaRPr lang="ar-SA"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1EB83EF-43C6-58C0-1A44-487E711DF96F}"/>
              </a:ext>
            </a:extLst>
          </p:cNvPr>
          <p:cNvSpPr>
            <a:spLocks noGrp="1"/>
          </p:cNvSpPr>
          <p:nvPr>
            <p:ph idx="1"/>
          </p:nvPr>
        </p:nvSpPr>
        <p:spPr>
          <a:xfrm>
            <a:off x="198629" y="2285999"/>
            <a:ext cx="5269604" cy="4229858"/>
          </a:xfrm>
        </p:spPr>
        <p:txBody>
          <a:bodyPr anchor="ctr">
            <a:normAutofit/>
          </a:bodyPr>
          <a:lstStyle/>
          <a:p>
            <a:r>
              <a:rPr lang="en-US" sz="1800" dirty="0"/>
              <a:t>Upon completion of this content, you should be able to:</a:t>
            </a:r>
          </a:p>
          <a:p>
            <a:pPr marL="0" indent="0">
              <a:buNone/>
            </a:pPr>
            <a:r>
              <a:rPr lang="en-US" sz="1800" dirty="0"/>
              <a:t> ■ Label diagrams of the male and female reproductive systems. </a:t>
            </a:r>
          </a:p>
          <a:p>
            <a:pPr marL="0" indent="0">
              <a:buNone/>
            </a:pPr>
            <a:r>
              <a:rPr lang="en-US" sz="1800" dirty="0"/>
              <a:t>■ Name the structures that make up the male and female reproductive systems. </a:t>
            </a:r>
          </a:p>
          <a:p>
            <a:pPr marL="0" indent="0">
              <a:buNone/>
            </a:pPr>
            <a:r>
              <a:rPr lang="en-US" sz="1800" dirty="0"/>
              <a:t>■ Understand medical terms related to pregnancy.</a:t>
            </a:r>
          </a:p>
          <a:p>
            <a:pPr marL="0" indent="0">
              <a:buNone/>
            </a:pPr>
            <a:r>
              <a:rPr lang="en-US" sz="1800" dirty="0"/>
              <a:t> ■ Pronounce, spell, and define medical terms related to the reproductive system and its disorders. </a:t>
            </a:r>
          </a:p>
          <a:p>
            <a:pPr marL="0" indent="0">
              <a:buNone/>
            </a:pPr>
            <a:r>
              <a:rPr lang="en-US" sz="1800" dirty="0"/>
              <a:t>■ Interpret abbreviations associated with the reproductive system. </a:t>
            </a:r>
            <a:endParaRPr lang="ar-SA" sz="1800" dirty="0"/>
          </a:p>
        </p:txBody>
      </p:sp>
      <p:pic>
        <p:nvPicPr>
          <p:cNvPr id="5" name="Picture 4" descr="A pattern of black and white uterus&#10;&#10;Description automatically generated">
            <a:extLst>
              <a:ext uri="{FF2B5EF4-FFF2-40B4-BE49-F238E27FC236}">
                <a16:creationId xmlns:a16="http://schemas.microsoft.com/office/drawing/2014/main" id="{AA8EEE4C-0299-020E-43D4-F12D02E5E1FC}"/>
              </a:ext>
            </a:extLst>
          </p:cNvPr>
          <p:cNvPicPr>
            <a:picLocks noChangeAspect="1"/>
          </p:cNvPicPr>
          <p:nvPr/>
        </p:nvPicPr>
        <p:blipFill rotWithShape="1">
          <a:blip r:embed="rId2">
            <a:extLst>
              <a:ext uri="{28A0092B-C50C-407E-A947-70E740481C1C}">
                <a14:useLocalDpi xmlns:a14="http://schemas.microsoft.com/office/drawing/2010/main" val="0"/>
              </a:ext>
            </a:extLst>
          </a:blip>
          <a:srcRect t="10374" r="-1" b="3940"/>
          <a:stretch/>
        </p:blipFill>
        <p:spPr>
          <a:xfrm>
            <a:off x="6096000" y="1"/>
            <a:ext cx="6102825" cy="6858000"/>
          </a:xfrm>
          <a:prstGeom prst="rect">
            <a:avLst/>
          </a:prstGeom>
        </p:spPr>
      </p:pic>
    </p:spTree>
    <p:extLst>
      <p:ext uri="{BB962C8B-B14F-4D97-AF65-F5344CB8AC3E}">
        <p14:creationId xmlns:p14="http://schemas.microsoft.com/office/powerpoint/2010/main" val="576420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8837B018-EC10-BB47-EBF2-175656B790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469" y="84524"/>
            <a:ext cx="11349318" cy="6639005"/>
          </a:xfrm>
          <a:prstGeom prst="rect">
            <a:avLst/>
          </a:prstGeom>
        </p:spPr>
      </p:pic>
    </p:spTree>
    <p:extLst>
      <p:ext uri="{BB962C8B-B14F-4D97-AF65-F5344CB8AC3E}">
        <p14:creationId xmlns:p14="http://schemas.microsoft.com/office/powerpoint/2010/main" val="2666500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70BB506C-8BCC-891E-248B-D6D3203CBC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7571" y="0"/>
            <a:ext cx="7759830" cy="6758082"/>
          </a:xfrm>
          <a:prstGeom prst="rect">
            <a:avLst/>
          </a:prstGeom>
        </p:spPr>
      </p:pic>
    </p:spTree>
    <p:extLst>
      <p:ext uri="{BB962C8B-B14F-4D97-AF65-F5344CB8AC3E}">
        <p14:creationId xmlns:p14="http://schemas.microsoft.com/office/powerpoint/2010/main" val="96043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screenshot of a medical report&#10;&#10;Description automatically generated">
            <a:extLst>
              <a:ext uri="{FF2B5EF4-FFF2-40B4-BE49-F238E27FC236}">
                <a16:creationId xmlns:a16="http://schemas.microsoft.com/office/drawing/2014/main" id="{18B0ED04-CF59-BD01-8959-ED60F58960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571" y="56070"/>
            <a:ext cx="7902596" cy="6659623"/>
          </a:xfrm>
          <a:prstGeom prst="rect">
            <a:avLst/>
          </a:prstGeom>
        </p:spPr>
      </p:pic>
    </p:spTree>
    <p:extLst>
      <p:ext uri="{BB962C8B-B14F-4D97-AF65-F5344CB8AC3E}">
        <p14:creationId xmlns:p14="http://schemas.microsoft.com/office/powerpoint/2010/main" val="3877905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1B64D-EFBB-C043-5544-419A6CDDF41B}"/>
              </a:ext>
            </a:extLst>
          </p:cNvPr>
          <p:cNvSpPr>
            <a:spLocks noGrp="1"/>
          </p:cNvSpPr>
          <p:nvPr>
            <p:ph type="title"/>
          </p:nvPr>
        </p:nvSpPr>
        <p:spPr>
          <a:xfrm>
            <a:off x="490537" y="696465"/>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Exercise Check Your Understand </a:t>
            </a:r>
          </a:p>
        </p:txBody>
      </p:sp>
      <p:pic>
        <p:nvPicPr>
          <p:cNvPr id="6" name="Picture 5" descr="A head with a light bulb inside&#10;&#10;Description automatically generated">
            <a:extLst>
              <a:ext uri="{FF2B5EF4-FFF2-40B4-BE49-F238E27FC236}">
                <a16:creationId xmlns:a16="http://schemas.microsoft.com/office/drawing/2014/main" id="{5A5BB57B-04BB-D114-53EA-CD3EA6594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642" y="1675227"/>
            <a:ext cx="7030716" cy="4394199"/>
          </a:xfrm>
          <a:prstGeom prst="rect">
            <a:avLst/>
          </a:prstGeom>
        </p:spPr>
      </p:pic>
    </p:spTree>
    <p:extLst>
      <p:ext uri="{BB962C8B-B14F-4D97-AF65-F5344CB8AC3E}">
        <p14:creationId xmlns:p14="http://schemas.microsoft.com/office/powerpoint/2010/main" val="516306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3BB14E2E-0F60-DDB0-8D7F-4D40CACB93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2266" y="184418"/>
            <a:ext cx="7069309" cy="6454588"/>
          </a:xfrm>
          <a:prstGeom prst="rect">
            <a:avLst/>
          </a:prstGeom>
        </p:spPr>
      </p:pic>
    </p:spTree>
    <p:extLst>
      <p:ext uri="{BB962C8B-B14F-4D97-AF65-F5344CB8AC3E}">
        <p14:creationId xmlns:p14="http://schemas.microsoft.com/office/powerpoint/2010/main" val="3399161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exercise&#10;&#10;Description automatically generated">
            <a:extLst>
              <a:ext uri="{FF2B5EF4-FFF2-40B4-BE49-F238E27FC236}">
                <a16:creationId xmlns:a16="http://schemas.microsoft.com/office/drawing/2014/main" id="{4D86F3B7-5109-EC7C-CDFD-237D431D3B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9595" y="153682"/>
            <a:ext cx="8629723" cy="6546796"/>
          </a:xfrm>
          <a:prstGeom prst="rect">
            <a:avLst/>
          </a:prstGeom>
        </p:spPr>
      </p:pic>
    </p:spTree>
    <p:extLst>
      <p:ext uri="{BB962C8B-B14F-4D97-AF65-F5344CB8AC3E}">
        <p14:creationId xmlns:p14="http://schemas.microsoft.com/office/powerpoint/2010/main" val="2339888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questionnaire&#10;&#10;Description automatically generated">
            <a:extLst>
              <a:ext uri="{FF2B5EF4-FFF2-40B4-BE49-F238E27FC236}">
                <a16:creationId xmlns:a16="http://schemas.microsoft.com/office/drawing/2014/main" id="{91748546-5398-DB32-DB75-85CCD240DE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215153"/>
            <a:ext cx="10905066" cy="5978178"/>
          </a:xfrm>
          <a:prstGeom prst="rect">
            <a:avLst/>
          </a:prstGeom>
        </p:spPr>
      </p:pic>
    </p:spTree>
    <p:extLst>
      <p:ext uri="{BB962C8B-B14F-4D97-AF65-F5344CB8AC3E}">
        <p14:creationId xmlns:p14="http://schemas.microsoft.com/office/powerpoint/2010/main" val="3488657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list of a medical record&#10;&#10;Description automatically generated with medium confidence">
            <a:extLst>
              <a:ext uri="{FF2B5EF4-FFF2-40B4-BE49-F238E27FC236}">
                <a16:creationId xmlns:a16="http://schemas.microsoft.com/office/drawing/2014/main" id="{CC9D10FD-A144-1980-9315-C1A46D68F6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7328" y="276626"/>
            <a:ext cx="8967267" cy="6370064"/>
          </a:xfrm>
          <a:prstGeom prst="rect">
            <a:avLst/>
          </a:prstGeom>
        </p:spPr>
      </p:pic>
    </p:spTree>
    <p:extLst>
      <p:ext uri="{BB962C8B-B14F-4D97-AF65-F5344CB8AC3E}">
        <p14:creationId xmlns:p14="http://schemas.microsoft.com/office/powerpoint/2010/main" val="3513659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2B65841-E636-48E5-ADB7-98AF6921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22745-236F-517B-3271-8ACB801262B0}"/>
              </a:ext>
            </a:extLst>
          </p:cNvPr>
          <p:cNvSpPr>
            <a:spLocks noGrp="1"/>
          </p:cNvSpPr>
          <p:nvPr>
            <p:ph type="title"/>
          </p:nvPr>
        </p:nvSpPr>
        <p:spPr>
          <a:xfrm>
            <a:off x="1009995" y="4462272"/>
            <a:ext cx="10170623" cy="895863"/>
          </a:xfrm>
        </p:spPr>
        <p:txBody>
          <a:bodyPr vert="horz" lIns="91440" tIns="45720" rIns="91440" bIns="45720" rtlCol="0" anchor="b">
            <a:normAutofit/>
          </a:bodyPr>
          <a:lstStyle/>
          <a:p>
            <a:pPr algn="ctr"/>
            <a:r>
              <a:rPr lang="en-US" sz="5200" kern="1200">
                <a:solidFill>
                  <a:schemeClr val="tx1"/>
                </a:solidFill>
                <a:latin typeface="+mj-lt"/>
                <a:ea typeface="+mj-ea"/>
                <a:cs typeface="+mj-cs"/>
              </a:rPr>
              <a:t>Reference:</a:t>
            </a:r>
          </a:p>
        </p:txBody>
      </p:sp>
      <p:sp>
        <p:nvSpPr>
          <p:cNvPr id="18" name="Content Placeholder 9">
            <a:extLst>
              <a:ext uri="{FF2B5EF4-FFF2-40B4-BE49-F238E27FC236}">
                <a16:creationId xmlns:a16="http://schemas.microsoft.com/office/drawing/2014/main" id="{E8115359-9A49-CDFE-6390-ABAADAA06091}"/>
              </a:ext>
            </a:extLst>
          </p:cNvPr>
          <p:cNvSpPr>
            <a:spLocks noGrp="1"/>
          </p:cNvSpPr>
          <p:nvPr>
            <p:ph idx="1"/>
          </p:nvPr>
        </p:nvSpPr>
        <p:spPr>
          <a:xfrm>
            <a:off x="1009995" y="5571899"/>
            <a:ext cx="10170623" cy="557190"/>
          </a:xfrm>
        </p:spPr>
        <p:txBody>
          <a:bodyPr vert="horz" lIns="91440" tIns="45720" rIns="91440" bIns="45720" rtlCol="0">
            <a:normAutofit/>
          </a:bodyPr>
          <a:lstStyle/>
          <a:p>
            <a:pPr marL="0" indent="0" algn="ctr">
              <a:buNone/>
            </a:pPr>
            <a:r>
              <a:rPr lang="en-US" sz="2200" kern="1200">
                <a:solidFill>
                  <a:schemeClr val="tx1"/>
                </a:solidFill>
                <a:latin typeface="+mn-lt"/>
                <a:ea typeface="+mn-ea"/>
                <a:cs typeface="+mn-cs"/>
              </a:rPr>
              <a:t>Nath, Judi Lindsley, A short course in medical terminology,Fourth edition [2019].</a:t>
            </a:r>
          </a:p>
        </p:txBody>
      </p:sp>
      <p:pic>
        <p:nvPicPr>
          <p:cNvPr id="4" name="Content Placeholder 3" descr="A hand touching a magnifying glass over a search bar&#10;&#10;Description automatically generated">
            <a:extLst>
              <a:ext uri="{FF2B5EF4-FFF2-40B4-BE49-F238E27FC236}">
                <a16:creationId xmlns:a16="http://schemas.microsoft.com/office/drawing/2014/main" id="{BE702E41-3C7F-2F60-C815-9FBA01F3C414}"/>
              </a:ext>
            </a:extLst>
          </p:cNvPr>
          <p:cNvPicPr>
            <a:picLocks noChangeAspect="1"/>
          </p:cNvPicPr>
          <p:nvPr/>
        </p:nvPicPr>
        <p:blipFill rotWithShape="1">
          <a:blip r:embed="rId2">
            <a:extLst>
              <a:ext uri="{28A0092B-C50C-407E-A947-70E740481C1C}">
                <a14:useLocalDpi xmlns:a14="http://schemas.microsoft.com/office/drawing/2010/main" val="0"/>
              </a:ext>
            </a:extLst>
          </a:blip>
          <a:srcRect r="1" b="6665"/>
          <a:stretch/>
        </p:blipFill>
        <p:spPr>
          <a:xfrm>
            <a:off x="20" y="1"/>
            <a:ext cx="6002338" cy="4243760"/>
          </a:xfrm>
          <a:prstGeom prst="rect">
            <a:avLst/>
          </a:prstGeom>
        </p:spPr>
      </p:pic>
    </p:spTree>
    <p:extLst>
      <p:ext uri="{BB962C8B-B14F-4D97-AF65-F5344CB8AC3E}">
        <p14:creationId xmlns:p14="http://schemas.microsoft.com/office/powerpoint/2010/main" val="604730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D46FA-6BDA-AEC3-72CB-80D5A0D275FA}"/>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gn="ctr"/>
            <a:r>
              <a:rPr lang="en-US" sz="5400" dirty="0"/>
              <a:t>Any Questions ?</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rawing of a uterus&#10;&#10;Description automatically generated">
            <a:extLst>
              <a:ext uri="{FF2B5EF4-FFF2-40B4-BE49-F238E27FC236}">
                <a16:creationId xmlns:a16="http://schemas.microsoft.com/office/drawing/2014/main" id="{BD7B1354-BCC6-6C1F-568F-3805748FA7A6}"/>
              </a:ext>
            </a:extLst>
          </p:cNvPr>
          <p:cNvPicPr>
            <a:picLocks noChangeAspect="1"/>
          </p:cNvPicPr>
          <p:nvPr/>
        </p:nvPicPr>
        <p:blipFill rotWithShape="1">
          <a:blip r:embed="rId2">
            <a:extLst>
              <a:ext uri="{28A0092B-C50C-407E-A947-70E740481C1C}">
                <a14:useLocalDpi xmlns:a14="http://schemas.microsoft.com/office/drawing/2010/main" val="0"/>
              </a:ext>
            </a:extLst>
          </a:blip>
          <a:srcRect l="5214"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226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4487-AADC-2912-0759-1D2E01BDFFDB}"/>
              </a:ext>
            </a:extLst>
          </p:cNvPr>
          <p:cNvSpPr>
            <a:spLocks noGrp="1"/>
          </p:cNvSpPr>
          <p:nvPr>
            <p:ph type="title"/>
          </p:nvPr>
        </p:nvSpPr>
        <p:spPr>
          <a:xfrm>
            <a:off x="220526" y="-70880"/>
            <a:ext cx="10515600" cy="1325563"/>
          </a:xfrm>
        </p:spPr>
        <p:txBody>
          <a:bodyPr/>
          <a:lstStyle/>
          <a:p>
            <a:r>
              <a:rPr lang="en-US" dirty="0">
                <a:effectLst>
                  <a:outerShdw blurRad="38100" dist="38100" dir="2700000" algn="tl">
                    <a:srgbClr val="000000">
                      <a:alpha val="43137"/>
                    </a:srgbClr>
                  </a:outerShdw>
                </a:effectLst>
              </a:rPr>
              <a:t>Introduction of The Productive System:</a:t>
            </a:r>
            <a:endParaRPr lang="ar-S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DB92607-B893-9224-DF13-51913D84CB5D}"/>
              </a:ext>
            </a:extLst>
          </p:cNvPr>
          <p:cNvSpPr>
            <a:spLocks noGrp="1"/>
          </p:cNvSpPr>
          <p:nvPr>
            <p:ph idx="1"/>
          </p:nvPr>
        </p:nvSpPr>
        <p:spPr>
          <a:xfrm>
            <a:off x="317416" y="1254683"/>
            <a:ext cx="10515600" cy="4351338"/>
          </a:xfrm>
        </p:spPr>
        <p:txBody>
          <a:bodyPr>
            <a:normAutofit fontScale="92500" lnSpcReduction="20000"/>
          </a:bodyPr>
          <a:lstStyle/>
          <a:p>
            <a:r>
              <a:rPr lang="en-US" dirty="0"/>
              <a:t>The </a:t>
            </a:r>
            <a:r>
              <a:rPr lang="en-US" b="1" dirty="0"/>
              <a:t>primary function of the reproductive system </a:t>
            </a:r>
            <a:r>
              <a:rPr lang="en-US" dirty="0"/>
              <a:t>is to perpetuate life.</a:t>
            </a:r>
          </a:p>
          <a:p>
            <a:r>
              <a:rPr lang="en-US" dirty="0"/>
              <a:t> The </a:t>
            </a:r>
            <a:r>
              <a:rPr lang="en-US" b="1" dirty="0"/>
              <a:t>reproductive process </a:t>
            </a:r>
            <a:r>
              <a:rPr lang="en-US" dirty="0"/>
              <a:t>begins with </a:t>
            </a:r>
            <a:r>
              <a:rPr lang="en-US" b="1" dirty="0"/>
              <a:t>fertilization</a:t>
            </a:r>
            <a:r>
              <a:rPr lang="en-US" dirty="0"/>
              <a:t>, which occurs when </a:t>
            </a:r>
            <a:r>
              <a:rPr lang="en-US" b="1" dirty="0"/>
              <a:t>sex cells </a:t>
            </a:r>
            <a:r>
              <a:rPr lang="en-US" dirty="0"/>
              <a:t>called </a:t>
            </a:r>
            <a:r>
              <a:rPr lang="en-US" b="1" dirty="0"/>
              <a:t>gametes fuse</a:t>
            </a:r>
            <a:r>
              <a:rPr lang="en-US" dirty="0"/>
              <a:t>. </a:t>
            </a:r>
          </a:p>
          <a:p>
            <a:r>
              <a:rPr lang="en-US" b="1" dirty="0"/>
              <a:t>Male gametes </a:t>
            </a:r>
            <a:r>
              <a:rPr lang="en-US" dirty="0"/>
              <a:t>are known as </a:t>
            </a:r>
            <a:r>
              <a:rPr lang="en-US" b="1" dirty="0"/>
              <a:t>sperm</a:t>
            </a:r>
            <a:r>
              <a:rPr lang="en-US" dirty="0"/>
              <a:t> and </a:t>
            </a:r>
            <a:r>
              <a:rPr lang="en-US" b="1" dirty="0"/>
              <a:t>female gametes </a:t>
            </a:r>
            <a:r>
              <a:rPr lang="en-US" dirty="0"/>
              <a:t>are known as </a:t>
            </a:r>
            <a:r>
              <a:rPr lang="en-US" b="1" dirty="0"/>
              <a:t>oocytes</a:t>
            </a:r>
            <a:r>
              <a:rPr lang="en-US" dirty="0"/>
              <a:t>. </a:t>
            </a:r>
          </a:p>
          <a:p>
            <a:r>
              <a:rPr lang="en-US" dirty="0"/>
              <a:t>The name for the organ that produces a gamete is </a:t>
            </a:r>
            <a:r>
              <a:rPr lang="en-US" b="1" dirty="0"/>
              <a:t>gonad</a:t>
            </a:r>
            <a:r>
              <a:rPr lang="en-US" dirty="0"/>
              <a:t>. </a:t>
            </a:r>
          </a:p>
          <a:p>
            <a:r>
              <a:rPr lang="en-US" b="1" dirty="0"/>
              <a:t>Male</a:t>
            </a:r>
            <a:r>
              <a:rPr lang="en-US" dirty="0"/>
              <a:t> </a:t>
            </a:r>
            <a:r>
              <a:rPr lang="en-US" b="1" dirty="0"/>
              <a:t>gonads</a:t>
            </a:r>
            <a:r>
              <a:rPr lang="en-US" dirty="0"/>
              <a:t> are </a:t>
            </a:r>
            <a:r>
              <a:rPr lang="en-US" b="1" dirty="0"/>
              <a:t>testes</a:t>
            </a:r>
            <a:r>
              <a:rPr lang="en-US" dirty="0"/>
              <a:t>, whereas </a:t>
            </a:r>
            <a:r>
              <a:rPr lang="en-US" b="1" dirty="0"/>
              <a:t>female</a:t>
            </a:r>
            <a:r>
              <a:rPr lang="en-US" dirty="0"/>
              <a:t> </a:t>
            </a:r>
            <a:r>
              <a:rPr lang="en-US" b="1" dirty="0"/>
              <a:t>gonads</a:t>
            </a:r>
            <a:r>
              <a:rPr lang="en-US" dirty="0"/>
              <a:t> are </a:t>
            </a:r>
            <a:r>
              <a:rPr lang="en-US" b="1" dirty="0"/>
              <a:t>ovaries</a:t>
            </a:r>
            <a:r>
              <a:rPr lang="en-US" dirty="0"/>
              <a:t>. </a:t>
            </a:r>
          </a:p>
          <a:p>
            <a:r>
              <a:rPr lang="en-US" dirty="0"/>
              <a:t>The single cell formed at fertilization (the fusion of a sperm with an oocyte) is called a </a:t>
            </a:r>
            <a:r>
              <a:rPr lang="en-US" b="1" dirty="0"/>
              <a:t>zygote</a:t>
            </a:r>
            <a:r>
              <a:rPr lang="en-US" dirty="0"/>
              <a:t>. </a:t>
            </a:r>
          </a:p>
          <a:p>
            <a:r>
              <a:rPr lang="en-US" dirty="0"/>
              <a:t>A </a:t>
            </a:r>
            <a:r>
              <a:rPr lang="en-US" b="1" dirty="0"/>
              <a:t>zygote</a:t>
            </a:r>
            <a:r>
              <a:rPr lang="en-US" dirty="0"/>
              <a:t> contains more than a trillion molecules, despite its diameter of only 0.1 mm. These trillion or so molecules all communicate and work together forming a human organism.</a:t>
            </a:r>
            <a:endParaRPr lang="ar-SA" dirty="0"/>
          </a:p>
        </p:txBody>
      </p:sp>
    </p:spTree>
    <p:extLst>
      <p:ext uri="{BB962C8B-B14F-4D97-AF65-F5344CB8AC3E}">
        <p14:creationId xmlns:p14="http://schemas.microsoft.com/office/powerpoint/2010/main" val="392085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uterus&#10;&#10;Description automatically generated">
            <a:extLst>
              <a:ext uri="{FF2B5EF4-FFF2-40B4-BE49-F238E27FC236}">
                <a16:creationId xmlns:a16="http://schemas.microsoft.com/office/drawing/2014/main" id="{CA11BFDE-E5F0-55CF-186C-E23467C5EA19}"/>
              </a:ext>
            </a:extLst>
          </p:cNvPr>
          <p:cNvPicPr>
            <a:picLocks noChangeAspect="1"/>
          </p:cNvPicPr>
          <p:nvPr/>
        </p:nvPicPr>
        <p:blipFill rotWithShape="1">
          <a:blip r:embed="rId2">
            <a:extLst>
              <a:ext uri="{28A0092B-C50C-407E-A947-70E740481C1C}">
                <a14:useLocalDpi xmlns:a14="http://schemas.microsoft.com/office/drawing/2010/main" val="0"/>
              </a:ext>
            </a:extLst>
          </a:blip>
          <a:srcRect t="14122"/>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60A4F-9461-9860-AFF0-70CDB65358E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Thank You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57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8B76-A53D-A8D6-CA87-E9BA42A45BF2}"/>
              </a:ext>
            </a:extLst>
          </p:cNvPr>
          <p:cNvSpPr>
            <a:spLocks noGrp="1"/>
          </p:cNvSpPr>
          <p:nvPr>
            <p:ph type="title"/>
          </p:nvPr>
        </p:nvSpPr>
        <p:spPr>
          <a:xfrm>
            <a:off x="147858" y="18255"/>
            <a:ext cx="10515600" cy="1325563"/>
          </a:xfrm>
        </p:spPr>
        <p:txBody>
          <a:bodyPr>
            <a:normAutofit/>
          </a:bodyPr>
          <a:lstStyle/>
          <a:p>
            <a:r>
              <a:rPr lang="en-US" sz="4000" dirty="0"/>
              <a:t>The Word Parts Related To The Reproductive System:</a:t>
            </a:r>
            <a:endParaRPr lang="ar-SA" sz="4000" dirty="0"/>
          </a:p>
        </p:txBody>
      </p:sp>
      <p:sp>
        <p:nvSpPr>
          <p:cNvPr id="3" name="Content Placeholder 2">
            <a:extLst>
              <a:ext uri="{FF2B5EF4-FFF2-40B4-BE49-F238E27FC236}">
                <a16:creationId xmlns:a16="http://schemas.microsoft.com/office/drawing/2014/main" id="{943DDB2E-F52D-3191-244D-DEA5FB95D732}"/>
              </a:ext>
            </a:extLst>
          </p:cNvPr>
          <p:cNvSpPr>
            <a:spLocks noGrp="1"/>
          </p:cNvSpPr>
          <p:nvPr>
            <p:ph idx="1"/>
          </p:nvPr>
        </p:nvSpPr>
        <p:spPr>
          <a:xfrm>
            <a:off x="438528" y="1438065"/>
            <a:ext cx="10515600" cy="4351338"/>
          </a:xfrm>
        </p:spPr>
        <p:txBody>
          <a:bodyPr/>
          <a:lstStyle/>
          <a:p>
            <a:r>
              <a:rPr lang="en-US" dirty="0"/>
              <a:t>The </a:t>
            </a:r>
            <a:r>
              <a:rPr lang="en-US" b="1" dirty="0"/>
              <a:t>reproductive system </a:t>
            </a:r>
            <a:r>
              <a:rPr lang="en-US" dirty="0"/>
              <a:t>is the one body system where both structure and function vary greatly between the sexes. </a:t>
            </a:r>
          </a:p>
          <a:p>
            <a:r>
              <a:rPr lang="en-US" dirty="0"/>
              <a:t>For this reason, there are very different word parts to describe the male and the female reproductive systems.</a:t>
            </a:r>
          </a:p>
          <a:p>
            <a:r>
              <a:rPr lang="en-US" dirty="0"/>
              <a:t> </a:t>
            </a:r>
            <a:r>
              <a:rPr lang="en-US" b="1" dirty="0"/>
              <a:t>Word parts </a:t>
            </a:r>
            <a:r>
              <a:rPr lang="en-US" dirty="0"/>
              <a:t>that refer to the </a:t>
            </a:r>
            <a:r>
              <a:rPr lang="en-US" b="1" dirty="0"/>
              <a:t>testes</a:t>
            </a:r>
            <a:r>
              <a:rPr lang="en-US" dirty="0"/>
              <a:t>, </a:t>
            </a:r>
            <a:r>
              <a:rPr lang="en-US" b="1" dirty="0"/>
              <a:t>prostate</a:t>
            </a:r>
            <a:r>
              <a:rPr lang="en-US" dirty="0"/>
              <a:t>, </a:t>
            </a:r>
            <a:r>
              <a:rPr lang="en-US" b="1" dirty="0"/>
              <a:t>sperm</a:t>
            </a:r>
            <a:r>
              <a:rPr lang="en-US" dirty="0"/>
              <a:t>, and </a:t>
            </a:r>
            <a:r>
              <a:rPr lang="en-US" b="1" dirty="0"/>
              <a:t>penis</a:t>
            </a:r>
            <a:r>
              <a:rPr lang="en-US" dirty="0"/>
              <a:t> are only applicable to the </a:t>
            </a:r>
            <a:r>
              <a:rPr lang="en-US" b="1" dirty="0"/>
              <a:t>male system.</a:t>
            </a:r>
          </a:p>
          <a:p>
            <a:r>
              <a:rPr lang="en-US" b="1" dirty="0"/>
              <a:t>Word parts </a:t>
            </a:r>
            <a:r>
              <a:rPr lang="en-US" dirty="0"/>
              <a:t>that refer to the </a:t>
            </a:r>
            <a:r>
              <a:rPr lang="en-US" b="1" dirty="0"/>
              <a:t>breasts</a:t>
            </a:r>
            <a:r>
              <a:rPr lang="en-US" dirty="0"/>
              <a:t>, </a:t>
            </a:r>
            <a:r>
              <a:rPr lang="en-US" b="1" dirty="0"/>
              <a:t>vagina</a:t>
            </a:r>
            <a:r>
              <a:rPr lang="en-US" dirty="0"/>
              <a:t>, </a:t>
            </a:r>
            <a:r>
              <a:rPr lang="en-US" b="1" dirty="0"/>
              <a:t>ovaries</a:t>
            </a:r>
            <a:r>
              <a:rPr lang="en-US" dirty="0"/>
              <a:t>, </a:t>
            </a:r>
            <a:r>
              <a:rPr lang="en-US" b="1" dirty="0"/>
              <a:t>uterine</a:t>
            </a:r>
            <a:r>
              <a:rPr lang="en-US" dirty="0"/>
              <a:t> </a:t>
            </a:r>
            <a:r>
              <a:rPr lang="en-US" b="1" dirty="0"/>
              <a:t>tubes</a:t>
            </a:r>
            <a:r>
              <a:rPr lang="en-US" dirty="0"/>
              <a:t>, and </a:t>
            </a:r>
            <a:r>
              <a:rPr lang="en-US" b="1" dirty="0"/>
              <a:t>uterus</a:t>
            </a:r>
            <a:r>
              <a:rPr lang="en-US" dirty="0"/>
              <a:t> apply to the </a:t>
            </a:r>
            <a:r>
              <a:rPr lang="en-US" b="1" dirty="0"/>
              <a:t>female system</a:t>
            </a:r>
            <a:r>
              <a:rPr lang="en-US" dirty="0"/>
              <a:t>.</a:t>
            </a:r>
            <a:endParaRPr lang="ar-SA" dirty="0"/>
          </a:p>
        </p:txBody>
      </p:sp>
    </p:spTree>
    <p:extLst>
      <p:ext uri="{BB962C8B-B14F-4D97-AF65-F5344CB8AC3E}">
        <p14:creationId xmlns:p14="http://schemas.microsoft.com/office/powerpoint/2010/main" val="385497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4689-06C9-4106-BC1C-FD7974025F04}"/>
              </a:ext>
            </a:extLst>
          </p:cNvPr>
          <p:cNvSpPr>
            <a:spLocks noGrp="1"/>
          </p:cNvSpPr>
          <p:nvPr>
            <p:ph type="title"/>
          </p:nvPr>
        </p:nvSpPr>
        <p:spPr>
          <a:xfrm>
            <a:off x="99413" y="-179881"/>
            <a:ext cx="10515600" cy="1325563"/>
          </a:xfrm>
        </p:spPr>
        <p:txBody>
          <a:bodyPr/>
          <a:lstStyle/>
          <a:p>
            <a:r>
              <a:rPr lang="en-US" dirty="0"/>
              <a:t>CONT…</a:t>
            </a:r>
            <a:endParaRPr lang="ar-SA" dirty="0"/>
          </a:p>
        </p:txBody>
      </p:sp>
      <p:sp>
        <p:nvSpPr>
          <p:cNvPr id="3" name="Content Placeholder 2">
            <a:extLst>
              <a:ext uri="{FF2B5EF4-FFF2-40B4-BE49-F238E27FC236}">
                <a16:creationId xmlns:a16="http://schemas.microsoft.com/office/drawing/2014/main" id="{22E034A9-6BA2-5D99-9BAE-A50CF74BBB93}"/>
              </a:ext>
            </a:extLst>
          </p:cNvPr>
          <p:cNvSpPr>
            <a:spLocks noGrp="1"/>
          </p:cNvSpPr>
          <p:nvPr>
            <p:ph idx="1"/>
          </p:nvPr>
        </p:nvSpPr>
        <p:spPr>
          <a:xfrm>
            <a:off x="166025" y="996004"/>
            <a:ext cx="10515600" cy="4351338"/>
          </a:xfrm>
        </p:spPr>
        <p:txBody>
          <a:bodyPr/>
          <a:lstStyle/>
          <a:p>
            <a:r>
              <a:rPr lang="en-US" dirty="0"/>
              <a:t>Anatomists and clinicians use the </a:t>
            </a:r>
            <a:r>
              <a:rPr lang="en-US" b="1" dirty="0"/>
              <a:t>singular</a:t>
            </a:r>
            <a:r>
              <a:rPr lang="en-US" dirty="0"/>
              <a:t> term </a:t>
            </a:r>
            <a:r>
              <a:rPr lang="en-US" b="1" dirty="0"/>
              <a:t>testis</a:t>
            </a:r>
            <a:r>
              <a:rPr lang="en-US" dirty="0"/>
              <a:t> or the </a:t>
            </a:r>
            <a:r>
              <a:rPr lang="en-US" b="1" dirty="0"/>
              <a:t>plural</a:t>
            </a:r>
            <a:r>
              <a:rPr lang="en-US" dirty="0"/>
              <a:t> term </a:t>
            </a:r>
            <a:r>
              <a:rPr lang="en-US" b="1" dirty="0"/>
              <a:t>testes</a:t>
            </a:r>
            <a:r>
              <a:rPr lang="en-US" dirty="0"/>
              <a:t> to refer to the </a:t>
            </a:r>
            <a:r>
              <a:rPr lang="en-US" b="1" dirty="0"/>
              <a:t>male gonad</a:t>
            </a:r>
            <a:r>
              <a:rPr lang="en-US" dirty="0"/>
              <a:t>(s), but </a:t>
            </a:r>
            <a:r>
              <a:rPr lang="en-US" b="1" dirty="0"/>
              <a:t>testicle</a:t>
            </a:r>
            <a:r>
              <a:rPr lang="en-US" dirty="0"/>
              <a:t> and </a:t>
            </a:r>
            <a:r>
              <a:rPr lang="en-US" b="1" dirty="0"/>
              <a:t>testicles</a:t>
            </a:r>
            <a:r>
              <a:rPr lang="en-US" dirty="0"/>
              <a:t> are also commonly used. </a:t>
            </a:r>
          </a:p>
          <a:p>
            <a:r>
              <a:rPr lang="en-US" dirty="0"/>
              <a:t>The Latin word for “</a:t>
            </a:r>
            <a:r>
              <a:rPr lang="en-US" b="1" dirty="0"/>
              <a:t>testis</a:t>
            </a:r>
            <a:r>
              <a:rPr lang="en-US" dirty="0"/>
              <a:t>” is </a:t>
            </a:r>
            <a:r>
              <a:rPr lang="en-US" b="1" dirty="0"/>
              <a:t>testis</a:t>
            </a:r>
            <a:r>
              <a:rPr lang="en-US" dirty="0"/>
              <a:t>, but the Latin word for “</a:t>
            </a:r>
            <a:r>
              <a:rPr lang="en-US" b="1" dirty="0"/>
              <a:t>testicle</a:t>
            </a:r>
            <a:r>
              <a:rPr lang="en-US" dirty="0"/>
              <a:t>” is </a:t>
            </a:r>
            <a:r>
              <a:rPr lang="en-US" b="1" dirty="0" err="1"/>
              <a:t>testiculus</a:t>
            </a:r>
            <a:r>
              <a:rPr lang="en-US" dirty="0"/>
              <a:t>, which is a diminutive form of testis. </a:t>
            </a:r>
          </a:p>
          <a:p>
            <a:r>
              <a:rPr lang="en-US" dirty="0"/>
              <a:t>The Greek word for </a:t>
            </a:r>
            <a:r>
              <a:rPr lang="en-US" b="1" dirty="0"/>
              <a:t>testicle</a:t>
            </a:r>
            <a:r>
              <a:rPr lang="en-US" dirty="0"/>
              <a:t> is </a:t>
            </a:r>
            <a:r>
              <a:rPr lang="en-US" b="1" dirty="0" err="1"/>
              <a:t>orkheos</a:t>
            </a:r>
            <a:r>
              <a:rPr lang="en-US" dirty="0"/>
              <a:t>, which is where the </a:t>
            </a:r>
            <a:r>
              <a:rPr lang="en-US" b="1" dirty="0"/>
              <a:t>roots</a:t>
            </a:r>
            <a:r>
              <a:rPr lang="en-US" dirty="0"/>
              <a:t> </a:t>
            </a:r>
            <a:r>
              <a:rPr lang="en-US" b="1" dirty="0" err="1"/>
              <a:t>orch</a:t>
            </a:r>
            <a:r>
              <a:rPr lang="en-US" b="1" dirty="0"/>
              <a:t>/o</a:t>
            </a:r>
            <a:r>
              <a:rPr lang="en-US" dirty="0"/>
              <a:t>, </a:t>
            </a:r>
            <a:r>
              <a:rPr lang="en-US" b="1" dirty="0" err="1"/>
              <a:t>orchi</a:t>
            </a:r>
            <a:r>
              <a:rPr lang="en-US" b="1" dirty="0"/>
              <a:t>/o</a:t>
            </a:r>
            <a:r>
              <a:rPr lang="en-US" dirty="0"/>
              <a:t>, and </a:t>
            </a:r>
            <a:r>
              <a:rPr lang="en-US" b="1" dirty="0"/>
              <a:t>orchid/o</a:t>
            </a:r>
            <a:r>
              <a:rPr lang="en-US" dirty="0"/>
              <a:t> originate. </a:t>
            </a:r>
          </a:p>
          <a:p>
            <a:r>
              <a:rPr lang="en-US" dirty="0"/>
              <a:t>The </a:t>
            </a:r>
            <a:r>
              <a:rPr lang="en-US" b="1" dirty="0"/>
              <a:t>roots</a:t>
            </a:r>
            <a:r>
              <a:rPr lang="en-US" dirty="0"/>
              <a:t> for </a:t>
            </a:r>
            <a:r>
              <a:rPr lang="en-US" b="1" dirty="0"/>
              <a:t>sperm</a:t>
            </a:r>
            <a:r>
              <a:rPr lang="en-US" dirty="0"/>
              <a:t> are </a:t>
            </a:r>
            <a:r>
              <a:rPr lang="en-US" b="1" dirty="0" err="1"/>
              <a:t>spermat</a:t>
            </a:r>
            <a:r>
              <a:rPr lang="en-US" b="1" dirty="0"/>
              <a:t>/o </a:t>
            </a:r>
            <a:r>
              <a:rPr lang="en-US" dirty="0"/>
              <a:t>and </a:t>
            </a:r>
            <a:r>
              <a:rPr lang="en-US" b="1" dirty="0"/>
              <a:t>sperm/o</a:t>
            </a:r>
            <a:r>
              <a:rPr lang="en-US" dirty="0"/>
              <a:t>, which comes from the Late Latin word </a:t>
            </a:r>
            <a:r>
              <a:rPr lang="en-US" b="1" dirty="0" err="1"/>
              <a:t>sperma</a:t>
            </a:r>
            <a:r>
              <a:rPr lang="en-US" dirty="0"/>
              <a:t>, meaning </a:t>
            </a:r>
            <a:r>
              <a:rPr lang="en-US" b="1" dirty="0"/>
              <a:t>seed</a:t>
            </a:r>
            <a:r>
              <a:rPr lang="en-US" dirty="0"/>
              <a:t> or </a:t>
            </a:r>
            <a:r>
              <a:rPr lang="en-US" b="1" dirty="0"/>
              <a:t>sperm</a:t>
            </a:r>
            <a:r>
              <a:rPr lang="en-US" dirty="0"/>
              <a:t>.</a:t>
            </a:r>
            <a:endParaRPr lang="ar-SA" dirty="0"/>
          </a:p>
        </p:txBody>
      </p:sp>
    </p:spTree>
    <p:extLst>
      <p:ext uri="{BB962C8B-B14F-4D97-AF65-F5344CB8AC3E}">
        <p14:creationId xmlns:p14="http://schemas.microsoft.com/office/powerpoint/2010/main" val="247832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E3F7-652D-4006-22A4-66DA6D9E3E6C}"/>
              </a:ext>
            </a:extLst>
          </p:cNvPr>
          <p:cNvSpPr>
            <a:spLocks noGrp="1"/>
          </p:cNvSpPr>
          <p:nvPr>
            <p:ph type="title"/>
          </p:nvPr>
        </p:nvSpPr>
        <p:spPr>
          <a:xfrm>
            <a:off x="75191" y="-107214"/>
            <a:ext cx="10515600" cy="1325563"/>
          </a:xfrm>
        </p:spPr>
        <p:txBody>
          <a:bodyPr/>
          <a:lstStyle/>
          <a:p>
            <a:r>
              <a:rPr lang="en-US" dirty="0"/>
              <a:t>CONT…</a:t>
            </a:r>
            <a:endParaRPr lang="ar-SA" dirty="0"/>
          </a:p>
        </p:txBody>
      </p:sp>
      <p:sp>
        <p:nvSpPr>
          <p:cNvPr id="3" name="Content Placeholder 2">
            <a:extLst>
              <a:ext uri="{FF2B5EF4-FFF2-40B4-BE49-F238E27FC236}">
                <a16:creationId xmlns:a16="http://schemas.microsoft.com/office/drawing/2014/main" id="{0453BCA1-13D5-D695-F80A-472D58945C25}"/>
              </a:ext>
            </a:extLst>
          </p:cNvPr>
          <p:cNvSpPr>
            <a:spLocks noGrp="1"/>
          </p:cNvSpPr>
          <p:nvPr>
            <p:ph idx="1"/>
          </p:nvPr>
        </p:nvSpPr>
        <p:spPr>
          <a:xfrm>
            <a:off x="256860" y="1092894"/>
            <a:ext cx="10515600" cy="4351338"/>
          </a:xfrm>
        </p:spPr>
        <p:txBody>
          <a:bodyPr>
            <a:normAutofit lnSpcReduction="10000"/>
          </a:bodyPr>
          <a:lstStyle/>
          <a:p>
            <a:r>
              <a:rPr lang="en-US" dirty="0"/>
              <a:t>There are </a:t>
            </a:r>
            <a:r>
              <a:rPr lang="en-US" b="1" dirty="0"/>
              <a:t>two</a:t>
            </a:r>
            <a:r>
              <a:rPr lang="en-US" dirty="0"/>
              <a:t> word </a:t>
            </a:r>
            <a:r>
              <a:rPr lang="en-US" b="1" dirty="0"/>
              <a:t>roots</a:t>
            </a:r>
            <a:r>
              <a:rPr lang="en-US" dirty="0"/>
              <a:t> for </a:t>
            </a:r>
            <a:r>
              <a:rPr lang="en-US" b="1" dirty="0"/>
              <a:t>vagina</a:t>
            </a:r>
            <a:r>
              <a:rPr lang="en-US" dirty="0"/>
              <a:t>: </a:t>
            </a:r>
            <a:r>
              <a:rPr lang="en-US" b="1" dirty="0" err="1"/>
              <a:t>colp</a:t>
            </a:r>
            <a:r>
              <a:rPr lang="en-US" b="1" dirty="0"/>
              <a:t>/o</a:t>
            </a:r>
            <a:r>
              <a:rPr lang="en-US" dirty="0"/>
              <a:t> and </a:t>
            </a:r>
            <a:r>
              <a:rPr lang="en-US" b="1" dirty="0" err="1"/>
              <a:t>vagin</a:t>
            </a:r>
            <a:r>
              <a:rPr lang="en-US" b="1" dirty="0"/>
              <a:t>/o</a:t>
            </a:r>
            <a:r>
              <a:rPr lang="en-US" dirty="0"/>
              <a:t>. </a:t>
            </a:r>
          </a:p>
          <a:p>
            <a:r>
              <a:rPr lang="en-US" dirty="0"/>
              <a:t>The </a:t>
            </a:r>
            <a:r>
              <a:rPr lang="en-US" b="1" dirty="0"/>
              <a:t>root</a:t>
            </a:r>
            <a:r>
              <a:rPr lang="en-US" dirty="0"/>
              <a:t> </a:t>
            </a:r>
            <a:r>
              <a:rPr lang="en-US" b="1" dirty="0" err="1"/>
              <a:t>colp</a:t>
            </a:r>
            <a:r>
              <a:rPr lang="en-US" b="1" dirty="0"/>
              <a:t>/o </a:t>
            </a:r>
            <a:r>
              <a:rPr lang="en-US" dirty="0"/>
              <a:t>comes from the Greek word </a:t>
            </a:r>
            <a:r>
              <a:rPr lang="en-US" b="1" dirty="0" err="1"/>
              <a:t>kolpos</a:t>
            </a:r>
            <a:r>
              <a:rPr lang="en-US" dirty="0"/>
              <a:t> (</a:t>
            </a:r>
            <a:r>
              <a:rPr lang="en-US" b="1" dirty="0"/>
              <a:t>womb</a:t>
            </a:r>
            <a:r>
              <a:rPr lang="en-US" dirty="0"/>
              <a:t>) but refers to the </a:t>
            </a:r>
            <a:r>
              <a:rPr lang="en-US" b="1" dirty="0"/>
              <a:t>vagina</a:t>
            </a:r>
            <a:r>
              <a:rPr lang="en-US" dirty="0"/>
              <a:t> and not the uterus. </a:t>
            </a:r>
          </a:p>
          <a:p>
            <a:r>
              <a:rPr lang="en-US" b="1" dirty="0"/>
              <a:t>Vagina</a:t>
            </a:r>
            <a:r>
              <a:rPr lang="en-US" dirty="0"/>
              <a:t> is actually a Latin word meaning “</a:t>
            </a:r>
            <a:r>
              <a:rPr lang="en-US" b="1" dirty="0"/>
              <a:t>sheath</a:t>
            </a:r>
            <a:r>
              <a:rPr lang="en-US" dirty="0"/>
              <a:t>” or “</a:t>
            </a:r>
            <a:r>
              <a:rPr lang="en-US" b="1" dirty="0"/>
              <a:t>covering</a:t>
            </a:r>
            <a:r>
              <a:rPr lang="en-US" dirty="0"/>
              <a:t>.”</a:t>
            </a:r>
          </a:p>
          <a:p>
            <a:r>
              <a:rPr lang="en-US" dirty="0"/>
              <a:t>There are also </a:t>
            </a:r>
            <a:r>
              <a:rPr lang="en-US" b="1" dirty="0"/>
              <a:t>three</a:t>
            </a:r>
            <a:r>
              <a:rPr lang="en-US" dirty="0"/>
              <a:t> word </a:t>
            </a:r>
            <a:r>
              <a:rPr lang="en-US" b="1" dirty="0"/>
              <a:t>roots</a:t>
            </a:r>
            <a:r>
              <a:rPr lang="en-US" dirty="0"/>
              <a:t> for </a:t>
            </a:r>
            <a:r>
              <a:rPr lang="en-US" b="1" dirty="0"/>
              <a:t>uterus</a:t>
            </a:r>
            <a:r>
              <a:rPr lang="en-US" dirty="0"/>
              <a:t>: </a:t>
            </a:r>
            <a:r>
              <a:rPr lang="en-US" b="1" dirty="0" err="1"/>
              <a:t>metr</a:t>
            </a:r>
            <a:r>
              <a:rPr lang="en-US" b="1" dirty="0"/>
              <a:t>/o</a:t>
            </a:r>
            <a:r>
              <a:rPr lang="en-US" dirty="0"/>
              <a:t>, </a:t>
            </a:r>
            <a:r>
              <a:rPr lang="en-US" b="1" dirty="0" err="1"/>
              <a:t>hyster</a:t>
            </a:r>
            <a:r>
              <a:rPr lang="en-US" b="1" dirty="0"/>
              <a:t>/o</a:t>
            </a:r>
            <a:r>
              <a:rPr lang="en-US" dirty="0"/>
              <a:t>, and </a:t>
            </a:r>
            <a:r>
              <a:rPr lang="en-US" b="1" dirty="0" err="1"/>
              <a:t>uter</a:t>
            </a:r>
            <a:r>
              <a:rPr lang="en-US" b="1" dirty="0"/>
              <a:t>/o</a:t>
            </a:r>
            <a:r>
              <a:rPr lang="en-US" dirty="0"/>
              <a:t>. </a:t>
            </a:r>
          </a:p>
          <a:p>
            <a:r>
              <a:rPr lang="en-US" b="1" dirty="0"/>
              <a:t>Uterus</a:t>
            </a:r>
            <a:r>
              <a:rPr lang="en-US" dirty="0"/>
              <a:t> is a Latin word, meaning </a:t>
            </a:r>
            <a:r>
              <a:rPr lang="en-US" b="1" dirty="0"/>
              <a:t>womb</a:t>
            </a:r>
            <a:r>
              <a:rPr lang="en-US" dirty="0"/>
              <a:t>. </a:t>
            </a:r>
          </a:p>
          <a:p>
            <a:r>
              <a:rPr lang="en-US" b="1" dirty="0"/>
              <a:t>Hyster/o </a:t>
            </a:r>
            <a:r>
              <a:rPr lang="en-US" dirty="0"/>
              <a:t>comes from the Greek word </a:t>
            </a:r>
            <a:r>
              <a:rPr lang="en-US" b="1" dirty="0" err="1"/>
              <a:t>hystera</a:t>
            </a:r>
            <a:r>
              <a:rPr lang="en-US" dirty="0"/>
              <a:t>, which also translates to </a:t>
            </a:r>
            <a:r>
              <a:rPr lang="en-US" b="1" dirty="0"/>
              <a:t>womb</a:t>
            </a:r>
            <a:r>
              <a:rPr lang="en-US" dirty="0"/>
              <a:t>. Table 15-1 shows common word parts related to the reproductive system.</a:t>
            </a:r>
            <a:endParaRPr lang="ar-SA" dirty="0"/>
          </a:p>
        </p:txBody>
      </p:sp>
    </p:spTree>
    <p:extLst>
      <p:ext uri="{BB962C8B-B14F-4D97-AF65-F5344CB8AC3E}">
        <p14:creationId xmlns:p14="http://schemas.microsoft.com/office/powerpoint/2010/main" val="74764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B11950-9AF1-C4A9-5F8D-752F531DD3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017" y="0"/>
            <a:ext cx="7664601" cy="6758082"/>
          </a:xfrm>
        </p:spPr>
      </p:pic>
    </p:spTree>
    <p:extLst>
      <p:ext uri="{BB962C8B-B14F-4D97-AF65-F5344CB8AC3E}">
        <p14:creationId xmlns:p14="http://schemas.microsoft.com/office/powerpoint/2010/main" val="164009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6D0B10-DBB1-91CD-F96A-F9EC7AC789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4742" y="63437"/>
            <a:ext cx="8332545" cy="6712812"/>
          </a:xfrm>
        </p:spPr>
      </p:pic>
    </p:spTree>
    <p:extLst>
      <p:ext uri="{BB962C8B-B14F-4D97-AF65-F5344CB8AC3E}">
        <p14:creationId xmlns:p14="http://schemas.microsoft.com/office/powerpoint/2010/main" val="3072443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1463</TotalTime>
  <Words>2693</Words>
  <Application>Microsoft Office PowerPoint</Application>
  <PresentationFormat>Widescreen</PresentationFormat>
  <Paragraphs>160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Aptos Display</vt:lpstr>
      <vt:lpstr>Arial</vt:lpstr>
      <vt:lpstr>Wingdings</vt:lpstr>
      <vt:lpstr>Office Theme</vt:lpstr>
      <vt:lpstr>PowerPoint Presentation</vt:lpstr>
      <vt:lpstr>Learning Objectives:</vt:lpstr>
      <vt:lpstr>Learning Outcomes:</vt:lpstr>
      <vt:lpstr>Introduction of The Productive System:</vt:lpstr>
      <vt:lpstr>The Word Parts Related To The Reproductive System:</vt:lpstr>
      <vt:lpstr>CONT…</vt:lpstr>
      <vt:lpstr>CONT…</vt:lpstr>
      <vt:lpstr>PowerPoint Presentation</vt:lpstr>
      <vt:lpstr>PowerPoint Presentation</vt:lpstr>
      <vt:lpstr>PowerPoint Presentation</vt:lpstr>
      <vt:lpstr>Structure and Function of The Reproductive System:</vt:lpstr>
      <vt:lpstr>The Male Reproductive System:</vt:lpstr>
      <vt:lpstr>CONT…</vt:lpstr>
      <vt:lpstr>PowerPoint Presentation</vt:lpstr>
      <vt:lpstr>Important Function of the Male Reproductive System:</vt:lpstr>
      <vt:lpstr>The Female Reproductive System:</vt:lpstr>
      <vt:lpstr>CONT…</vt:lpstr>
      <vt:lpstr>CONT…</vt:lpstr>
      <vt:lpstr>CONT…</vt:lpstr>
      <vt:lpstr>Brest:</vt:lpstr>
      <vt:lpstr>Pregnancy:</vt:lpstr>
      <vt:lpstr>Term Associated with Pregnancy:</vt:lpstr>
      <vt:lpstr>The Disorders Related To The Reproductive System:</vt:lpstr>
      <vt:lpstr>CONT…</vt:lpstr>
      <vt:lpstr>The Diagnostic test, Treatments and Surgical Procedures:</vt:lpstr>
      <vt:lpstr>CONT…</vt:lpstr>
      <vt:lpstr>PowerPoint Presentation</vt:lpstr>
      <vt:lpstr>Practice and Practitioners:</vt:lpstr>
      <vt:lpstr>PowerPoint Presentation</vt:lpstr>
      <vt:lpstr>PowerPoint Presentation</vt:lpstr>
      <vt:lpstr>PowerPoint Presentation</vt:lpstr>
      <vt:lpstr>PowerPoint Presentation</vt:lpstr>
      <vt:lpstr>Exercise Check Your Understand </vt:lpstr>
      <vt:lpstr>PowerPoint Presentation</vt:lpstr>
      <vt:lpstr>PowerPoint Presentation</vt:lpstr>
      <vt:lpstr>PowerPoint Presentation</vt:lpstr>
      <vt:lpstr>PowerPoint Presentation</vt:lpstr>
      <vt:lpstr>Reference:</vt:lpstr>
      <vt:lpstr>Any Questions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Reproductive System</dc:title>
  <dc:creator>jamilah abdullah</dc:creator>
  <cp:lastModifiedBy>jamilah abdullah</cp:lastModifiedBy>
  <cp:revision>1</cp:revision>
  <dcterms:created xsi:type="dcterms:W3CDTF">2023-12-19T18:28:55Z</dcterms:created>
  <dcterms:modified xsi:type="dcterms:W3CDTF">2023-12-20T19:03:29Z</dcterms:modified>
</cp:coreProperties>
</file>