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8" r:id="rId32"/>
    <p:sldId id="286" r:id="rId33"/>
    <p:sldId id="287" r:id="rId34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3B759D-D230-49B6-A085-862101A7AD23}" v="40" dt="2023-12-22T23:01:45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72" d="100"/>
          <a:sy n="72" d="100"/>
        </p:scale>
        <p:origin x="44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lah abdullah" userId="1c74f685b721e2cf" providerId="LiveId" clId="{873B759D-D230-49B6-A085-862101A7AD23}"/>
    <pc:docChg chg="undo redo custSel addSld modSld">
      <pc:chgData name="jamilah abdullah" userId="1c74f685b721e2cf" providerId="LiveId" clId="{873B759D-D230-49B6-A085-862101A7AD23}" dt="2023-12-22T23:02:00.851" v="1765" actId="1076"/>
      <pc:docMkLst>
        <pc:docMk/>
      </pc:docMkLst>
      <pc:sldChg chg="addSp delSp modSp mod setBg addAnim delAnim">
        <pc:chgData name="jamilah abdullah" userId="1c74f685b721e2cf" providerId="LiveId" clId="{873B759D-D230-49B6-A085-862101A7AD23}" dt="2023-12-22T22:59:34.340" v="1752" actId="1076"/>
        <pc:sldMkLst>
          <pc:docMk/>
          <pc:sldMk cId="998217672" sldId="256"/>
        </pc:sldMkLst>
        <pc:spChg chg="mod ord">
          <ac:chgData name="jamilah abdullah" userId="1c74f685b721e2cf" providerId="LiveId" clId="{873B759D-D230-49B6-A085-862101A7AD23}" dt="2023-12-22T22:59:34.340" v="1752" actId="1076"/>
          <ac:spMkLst>
            <pc:docMk/>
            <pc:sldMk cId="998217672" sldId="256"/>
            <ac:spMk id="3" creationId="{5E7C3EC8-77C5-D63C-90BD-D575B369F11F}"/>
          </ac:spMkLst>
        </pc:spChg>
        <pc:spChg chg="mod">
          <ac:chgData name="jamilah abdullah" userId="1c74f685b721e2cf" providerId="LiveId" clId="{873B759D-D230-49B6-A085-862101A7AD23}" dt="2023-12-22T22:59:30.245" v="1751" actId="122"/>
          <ac:spMkLst>
            <pc:docMk/>
            <pc:sldMk cId="998217672" sldId="256"/>
            <ac:spMk id="4" creationId="{D3C70C52-9785-1E98-01AE-879E87BA677F}"/>
          </ac:spMkLst>
        </pc:spChg>
        <pc:spChg chg="add">
          <ac:chgData name="jamilah abdullah" userId="1c74f685b721e2cf" providerId="LiveId" clId="{873B759D-D230-49B6-A085-862101A7AD23}" dt="2023-12-22T22:59:10.004" v="1747" actId="26606"/>
          <ac:spMkLst>
            <pc:docMk/>
            <pc:sldMk cId="998217672" sldId="256"/>
            <ac:spMk id="10" creationId="{68AF5748-FED8-45BA-8631-26D1D10F3246}"/>
          </ac:spMkLst>
        </pc:spChg>
        <pc:spChg chg="add del">
          <ac:chgData name="jamilah abdullah" userId="1c74f685b721e2cf" providerId="LiveId" clId="{873B759D-D230-49B6-A085-862101A7AD23}" dt="2023-12-22T22:58:53.665" v="1746" actId="26606"/>
          <ac:spMkLst>
            <pc:docMk/>
            <pc:sldMk cId="998217672" sldId="256"/>
            <ac:spMk id="13" creationId="{06DA9DF9-31F7-4056-B42E-878CC92417B8}"/>
          </ac:spMkLst>
        </pc:spChg>
        <pc:spChg chg="add">
          <ac:chgData name="jamilah abdullah" userId="1c74f685b721e2cf" providerId="LiveId" clId="{873B759D-D230-49B6-A085-862101A7AD23}" dt="2023-12-22T22:59:10.004" v="1747" actId="26606"/>
          <ac:spMkLst>
            <pc:docMk/>
            <pc:sldMk cId="998217672" sldId="256"/>
            <ac:spMk id="15" creationId="{AF2F604E-43BE-4DC3-B983-E071523364F8}"/>
          </ac:spMkLst>
        </pc:spChg>
        <pc:spChg chg="add">
          <ac:chgData name="jamilah abdullah" userId="1c74f685b721e2cf" providerId="LiveId" clId="{873B759D-D230-49B6-A085-862101A7AD23}" dt="2023-12-22T22:59:10.004" v="1747" actId="26606"/>
          <ac:spMkLst>
            <pc:docMk/>
            <pc:sldMk cId="998217672" sldId="256"/>
            <ac:spMk id="17" creationId="{08C9B587-E65E-4B52-B37C-ABEBB6E87928}"/>
          </ac:spMkLst>
        </pc:spChg>
        <pc:picChg chg="add mod">
          <ac:chgData name="jamilah abdullah" userId="1c74f685b721e2cf" providerId="LiveId" clId="{873B759D-D230-49B6-A085-862101A7AD23}" dt="2023-12-22T22:59:19.923" v="1749" actId="14100"/>
          <ac:picMkLst>
            <pc:docMk/>
            <pc:sldMk cId="998217672" sldId="256"/>
            <ac:picMk id="8" creationId="{20ABF130-AF05-9D9A-CAE8-CC3ACFD748FB}"/>
          </ac:picMkLst>
        </pc:picChg>
      </pc:sldChg>
      <pc:sldChg chg="modSp mod">
        <pc:chgData name="jamilah abdullah" userId="1c74f685b721e2cf" providerId="LiveId" clId="{873B759D-D230-49B6-A085-862101A7AD23}" dt="2023-12-22T20:21:50.368" v="743" actId="20577"/>
        <pc:sldMkLst>
          <pc:docMk/>
          <pc:sldMk cId="872457265" sldId="257"/>
        </pc:sldMkLst>
        <pc:spChg chg="mod">
          <ac:chgData name="jamilah abdullah" userId="1c74f685b721e2cf" providerId="LiveId" clId="{873B759D-D230-49B6-A085-862101A7AD23}" dt="2023-12-22T20:21:50.368" v="743" actId="20577"/>
          <ac:spMkLst>
            <pc:docMk/>
            <pc:sldMk cId="872457265" sldId="257"/>
            <ac:spMk id="3" creationId="{B5C42714-657E-9E30-4045-F3CD5F1D14E4}"/>
          </ac:spMkLst>
        </pc:spChg>
      </pc:sldChg>
      <pc:sldChg chg="addSp delSp modSp mod setBg">
        <pc:chgData name="jamilah abdullah" userId="1c74f685b721e2cf" providerId="LiveId" clId="{873B759D-D230-49B6-A085-862101A7AD23}" dt="2023-12-22T19:13:38.849" v="169" actId="404"/>
        <pc:sldMkLst>
          <pc:docMk/>
          <pc:sldMk cId="2088931290" sldId="264"/>
        </pc:sldMkLst>
        <pc:spChg chg="mod">
          <ac:chgData name="jamilah abdullah" userId="1c74f685b721e2cf" providerId="LiveId" clId="{873B759D-D230-49B6-A085-862101A7AD23}" dt="2023-12-22T19:12:38.628" v="139" actId="1076"/>
          <ac:spMkLst>
            <pc:docMk/>
            <pc:sldMk cId="2088931290" sldId="264"/>
            <ac:spMk id="2" creationId="{0A5AC67E-16F3-3558-AC7A-6618D9B5246C}"/>
          </ac:spMkLst>
        </pc:spChg>
        <pc:spChg chg="mod">
          <ac:chgData name="jamilah abdullah" userId="1c74f685b721e2cf" providerId="LiveId" clId="{873B759D-D230-49B6-A085-862101A7AD23}" dt="2023-12-22T19:13:38.849" v="169" actId="404"/>
          <ac:spMkLst>
            <pc:docMk/>
            <pc:sldMk cId="2088931290" sldId="264"/>
            <ac:spMk id="3" creationId="{BD9B9B1D-1609-5EAC-8EE6-DCD980387D47}"/>
          </ac:spMkLst>
        </pc:spChg>
        <pc:spChg chg="add del">
          <ac:chgData name="jamilah abdullah" userId="1c74f685b721e2cf" providerId="LiveId" clId="{873B759D-D230-49B6-A085-862101A7AD23}" dt="2023-12-22T19:12:30.502" v="137" actId="26606"/>
          <ac:spMkLst>
            <pc:docMk/>
            <pc:sldMk cId="2088931290" sldId="264"/>
            <ac:spMk id="10" creationId="{45D37F4E-DDB4-456B-97E0-9937730A039F}"/>
          </ac:spMkLst>
        </pc:spChg>
        <pc:spChg chg="add del">
          <ac:chgData name="jamilah abdullah" userId="1c74f685b721e2cf" providerId="LiveId" clId="{873B759D-D230-49B6-A085-862101A7AD23}" dt="2023-12-22T19:12:30.502" v="137" actId="26606"/>
          <ac:spMkLst>
            <pc:docMk/>
            <pc:sldMk cId="2088931290" sldId="264"/>
            <ac:spMk id="12" creationId="{B2DD41CD-8F47-4F56-AD12-4E2FF7696987}"/>
          </ac:spMkLst>
        </pc:spChg>
        <pc:spChg chg="add">
          <ac:chgData name="jamilah abdullah" userId="1c74f685b721e2cf" providerId="LiveId" clId="{873B759D-D230-49B6-A085-862101A7AD23}" dt="2023-12-22T19:12:30.575" v="138" actId="26606"/>
          <ac:spMkLst>
            <pc:docMk/>
            <pc:sldMk cId="2088931290" sldId="264"/>
            <ac:spMk id="14" creationId="{9A0D773F-7A7D-4DBB-9DEA-86BB8B8F4BC8}"/>
          </ac:spMkLst>
        </pc:spChg>
        <pc:spChg chg="add">
          <ac:chgData name="jamilah abdullah" userId="1c74f685b721e2cf" providerId="LiveId" clId="{873B759D-D230-49B6-A085-862101A7AD23}" dt="2023-12-22T19:12:30.575" v="138" actId="26606"/>
          <ac:spMkLst>
            <pc:docMk/>
            <pc:sldMk cId="2088931290" sldId="264"/>
            <ac:spMk id="15" creationId="{7FF47CB7-972F-479F-A36D-9E72D26EC8DA}"/>
          </ac:spMkLst>
        </pc:spChg>
        <pc:spChg chg="add">
          <ac:chgData name="jamilah abdullah" userId="1c74f685b721e2cf" providerId="LiveId" clId="{873B759D-D230-49B6-A085-862101A7AD23}" dt="2023-12-22T19:12:30.575" v="138" actId="26606"/>
          <ac:spMkLst>
            <pc:docMk/>
            <pc:sldMk cId="2088931290" sldId="264"/>
            <ac:spMk id="16" creationId="{0D153B68-5844-490D-8E67-F616D6D721CA}"/>
          </ac:spMkLst>
        </pc:spChg>
        <pc:picChg chg="add mod">
          <ac:chgData name="jamilah abdullah" userId="1c74f685b721e2cf" providerId="LiveId" clId="{873B759D-D230-49B6-A085-862101A7AD23}" dt="2023-12-22T19:12:51.083" v="140" actId="1076"/>
          <ac:picMkLst>
            <pc:docMk/>
            <pc:sldMk cId="2088931290" sldId="264"/>
            <ac:picMk id="5" creationId="{FC63BB53-BDAF-E402-637E-54CA5EFB73A2}"/>
          </ac:picMkLst>
        </pc:picChg>
      </pc:sldChg>
      <pc:sldChg chg="addSp modSp new mod setBg">
        <pc:chgData name="jamilah abdullah" userId="1c74f685b721e2cf" providerId="LiveId" clId="{873B759D-D230-49B6-A085-862101A7AD23}" dt="2023-12-22T19:20:33.789" v="232" actId="403"/>
        <pc:sldMkLst>
          <pc:docMk/>
          <pc:sldMk cId="4160141296" sldId="265"/>
        </pc:sldMkLst>
        <pc:spChg chg="mod">
          <ac:chgData name="jamilah abdullah" userId="1c74f685b721e2cf" providerId="LiveId" clId="{873B759D-D230-49B6-A085-862101A7AD23}" dt="2023-12-22T19:18:05.161" v="209" actId="26606"/>
          <ac:spMkLst>
            <pc:docMk/>
            <pc:sldMk cId="4160141296" sldId="265"/>
            <ac:spMk id="2" creationId="{52567942-CFC8-01AE-FFD3-E2E13F50C674}"/>
          </ac:spMkLst>
        </pc:spChg>
        <pc:spChg chg="mod">
          <ac:chgData name="jamilah abdullah" userId="1c74f685b721e2cf" providerId="LiveId" clId="{873B759D-D230-49B6-A085-862101A7AD23}" dt="2023-12-22T19:20:33.789" v="232" actId="403"/>
          <ac:spMkLst>
            <pc:docMk/>
            <pc:sldMk cId="4160141296" sldId="265"/>
            <ac:spMk id="3" creationId="{21F10D07-7C08-B32F-71EB-8861DD4E57FE}"/>
          </ac:spMkLst>
        </pc:spChg>
        <pc:spChg chg="add">
          <ac:chgData name="jamilah abdullah" userId="1c74f685b721e2cf" providerId="LiveId" clId="{873B759D-D230-49B6-A085-862101A7AD23}" dt="2023-12-22T19:18:05.161" v="209" actId="26606"/>
          <ac:spMkLst>
            <pc:docMk/>
            <pc:sldMk cId="4160141296" sldId="265"/>
            <ac:spMk id="10" creationId="{7FF47CB7-972F-479F-A36D-9E72D26EC8DA}"/>
          </ac:spMkLst>
        </pc:spChg>
        <pc:spChg chg="add">
          <ac:chgData name="jamilah abdullah" userId="1c74f685b721e2cf" providerId="LiveId" clId="{873B759D-D230-49B6-A085-862101A7AD23}" dt="2023-12-22T19:18:05.161" v="209" actId="26606"/>
          <ac:spMkLst>
            <pc:docMk/>
            <pc:sldMk cId="4160141296" sldId="265"/>
            <ac:spMk id="12" creationId="{0D153B68-5844-490D-8E67-F616D6D721CA}"/>
          </ac:spMkLst>
        </pc:spChg>
        <pc:spChg chg="add">
          <ac:chgData name="jamilah abdullah" userId="1c74f685b721e2cf" providerId="LiveId" clId="{873B759D-D230-49B6-A085-862101A7AD23}" dt="2023-12-22T19:18:05.161" v="209" actId="26606"/>
          <ac:spMkLst>
            <pc:docMk/>
            <pc:sldMk cId="4160141296" sldId="265"/>
            <ac:spMk id="14" creationId="{9A0D773F-7A7D-4DBB-9DEA-86BB8B8F4BC8}"/>
          </ac:spMkLst>
        </pc:spChg>
        <pc:picChg chg="add mod">
          <ac:chgData name="jamilah abdullah" userId="1c74f685b721e2cf" providerId="LiveId" clId="{873B759D-D230-49B6-A085-862101A7AD23}" dt="2023-12-22T19:18:11.982" v="210" actId="1076"/>
          <ac:picMkLst>
            <pc:docMk/>
            <pc:sldMk cId="4160141296" sldId="265"/>
            <ac:picMk id="5" creationId="{401664E0-DBD1-CBB6-CF50-B7721B68CC62}"/>
          </ac:picMkLst>
        </pc:picChg>
      </pc:sldChg>
      <pc:sldChg chg="addSp modSp new mod setBg">
        <pc:chgData name="jamilah abdullah" userId="1c74f685b721e2cf" providerId="LiveId" clId="{873B759D-D230-49B6-A085-862101A7AD23}" dt="2023-12-22T19:35:31.002" v="362" actId="12"/>
        <pc:sldMkLst>
          <pc:docMk/>
          <pc:sldMk cId="108444066" sldId="266"/>
        </pc:sldMkLst>
        <pc:spChg chg="mod">
          <ac:chgData name="jamilah abdullah" userId="1c74f685b721e2cf" providerId="LiveId" clId="{873B759D-D230-49B6-A085-862101A7AD23}" dt="2023-12-22T19:29:32.800" v="344" actId="1076"/>
          <ac:spMkLst>
            <pc:docMk/>
            <pc:sldMk cId="108444066" sldId="266"/>
            <ac:spMk id="2" creationId="{22D9EFCC-CF84-A9E8-7F58-599799319EC7}"/>
          </ac:spMkLst>
        </pc:spChg>
        <pc:spChg chg="mod">
          <ac:chgData name="jamilah abdullah" userId="1c74f685b721e2cf" providerId="LiveId" clId="{873B759D-D230-49B6-A085-862101A7AD23}" dt="2023-12-22T19:35:31.002" v="362" actId="12"/>
          <ac:spMkLst>
            <pc:docMk/>
            <pc:sldMk cId="108444066" sldId="266"/>
            <ac:spMk id="3" creationId="{D5FFF949-4AD4-9B99-6E97-6E90CF17FAB2}"/>
          </ac:spMkLst>
        </pc:spChg>
        <pc:spChg chg="add">
          <ac:chgData name="jamilah abdullah" userId="1c74f685b721e2cf" providerId="LiveId" clId="{873B759D-D230-49B6-A085-862101A7AD23}" dt="2023-12-22T19:29:09.401" v="340" actId="26606"/>
          <ac:spMkLst>
            <pc:docMk/>
            <pc:sldMk cId="108444066" sldId="266"/>
            <ac:spMk id="10" creationId="{743AA782-23D1-4521-8CAD-47662984AA08}"/>
          </ac:spMkLst>
        </pc:spChg>
        <pc:spChg chg="add">
          <ac:chgData name="jamilah abdullah" userId="1c74f685b721e2cf" providerId="LiveId" clId="{873B759D-D230-49B6-A085-862101A7AD23}" dt="2023-12-22T19:29:09.401" v="340" actId="26606"/>
          <ac:spMkLst>
            <pc:docMk/>
            <pc:sldMk cId="108444066" sldId="266"/>
            <ac:spMk id="12" creationId="{71877DBC-BB60-40F0-AC93-2ACDBAAE60CE}"/>
          </ac:spMkLst>
        </pc:spChg>
        <pc:picChg chg="add mod">
          <ac:chgData name="jamilah abdullah" userId="1c74f685b721e2cf" providerId="LiveId" clId="{873B759D-D230-49B6-A085-862101A7AD23}" dt="2023-12-22T19:29:46.991" v="346" actId="14100"/>
          <ac:picMkLst>
            <pc:docMk/>
            <pc:sldMk cId="108444066" sldId="266"/>
            <ac:picMk id="5" creationId="{0E1B6ED5-E3A8-3C89-F277-48089DB6234D}"/>
          </ac:picMkLst>
        </pc:picChg>
      </pc:sldChg>
      <pc:sldChg chg="modSp new mod">
        <pc:chgData name="jamilah abdullah" userId="1c74f685b721e2cf" providerId="LiveId" clId="{873B759D-D230-49B6-A085-862101A7AD23}" dt="2023-12-22T19:46:03.796" v="453" actId="113"/>
        <pc:sldMkLst>
          <pc:docMk/>
          <pc:sldMk cId="3359650292" sldId="267"/>
        </pc:sldMkLst>
        <pc:spChg chg="mod">
          <ac:chgData name="jamilah abdullah" userId="1c74f685b721e2cf" providerId="LiveId" clId="{873B759D-D230-49B6-A085-862101A7AD23}" dt="2023-12-22T19:42:47.033" v="427" actId="1076"/>
          <ac:spMkLst>
            <pc:docMk/>
            <pc:sldMk cId="3359650292" sldId="267"/>
            <ac:spMk id="2" creationId="{E9D6A5B1-B039-0EEF-45A6-35C06A62CDFD}"/>
          </ac:spMkLst>
        </pc:spChg>
        <pc:spChg chg="mod">
          <ac:chgData name="jamilah abdullah" userId="1c74f685b721e2cf" providerId="LiveId" clId="{873B759D-D230-49B6-A085-862101A7AD23}" dt="2023-12-22T19:46:03.796" v="453" actId="113"/>
          <ac:spMkLst>
            <pc:docMk/>
            <pc:sldMk cId="3359650292" sldId="267"/>
            <ac:spMk id="3" creationId="{91A26AE7-ACB8-50AD-C9C8-81E846BB1F7A}"/>
          </ac:spMkLst>
        </pc:spChg>
      </pc:sldChg>
      <pc:sldChg chg="addSp delSp modSp new mod setBg">
        <pc:chgData name="jamilah abdullah" userId="1c74f685b721e2cf" providerId="LiveId" clId="{873B759D-D230-49B6-A085-862101A7AD23}" dt="2023-12-22T20:01:34.807" v="562" actId="403"/>
        <pc:sldMkLst>
          <pc:docMk/>
          <pc:sldMk cId="567266486" sldId="268"/>
        </pc:sldMkLst>
        <pc:spChg chg="mod">
          <ac:chgData name="jamilah abdullah" userId="1c74f685b721e2cf" providerId="LiveId" clId="{873B759D-D230-49B6-A085-862101A7AD23}" dt="2023-12-22T19:51:46.004" v="493" actId="20577"/>
          <ac:spMkLst>
            <pc:docMk/>
            <pc:sldMk cId="567266486" sldId="268"/>
            <ac:spMk id="2" creationId="{DD08DEF0-3B87-DD27-A7E5-1AC4C7B67E95}"/>
          </ac:spMkLst>
        </pc:spChg>
        <pc:spChg chg="add del mod">
          <ac:chgData name="jamilah abdullah" userId="1c74f685b721e2cf" providerId="LiveId" clId="{873B759D-D230-49B6-A085-862101A7AD23}" dt="2023-12-22T20:01:34.807" v="562" actId="403"/>
          <ac:spMkLst>
            <pc:docMk/>
            <pc:sldMk cId="567266486" sldId="268"/>
            <ac:spMk id="3" creationId="{3D03841C-511D-5B86-DBA7-3F095CDDA8DC}"/>
          </ac:spMkLst>
        </pc:spChg>
        <pc:spChg chg="add del mod">
          <ac:chgData name="jamilah abdullah" userId="1c74f685b721e2cf" providerId="LiveId" clId="{873B759D-D230-49B6-A085-862101A7AD23}" dt="2023-12-22T19:49:54.695" v="478" actId="767"/>
          <ac:spMkLst>
            <pc:docMk/>
            <pc:sldMk cId="567266486" sldId="268"/>
            <ac:spMk id="6" creationId="{A644B254-96FD-D8A7-EE52-43CD976C748C}"/>
          </ac:spMkLst>
        </pc:spChg>
        <pc:spChg chg="add">
          <ac:chgData name="jamilah abdullah" userId="1c74f685b721e2cf" providerId="LiveId" clId="{873B759D-D230-49B6-A085-862101A7AD23}" dt="2023-12-22T19:50:49.194" v="486" actId="26606"/>
          <ac:spMkLst>
            <pc:docMk/>
            <pc:sldMk cId="567266486" sldId="268"/>
            <ac:spMk id="13" creationId="{743AA782-23D1-4521-8CAD-47662984AA08}"/>
          </ac:spMkLst>
        </pc:spChg>
        <pc:spChg chg="add">
          <ac:chgData name="jamilah abdullah" userId="1c74f685b721e2cf" providerId="LiveId" clId="{873B759D-D230-49B6-A085-862101A7AD23}" dt="2023-12-22T19:50:49.194" v="486" actId="26606"/>
          <ac:spMkLst>
            <pc:docMk/>
            <pc:sldMk cId="567266486" sldId="268"/>
            <ac:spMk id="15" creationId="{71877DBC-BB60-40F0-AC93-2ACDBAAE60CE}"/>
          </ac:spMkLst>
        </pc:spChg>
        <pc:picChg chg="add del mod">
          <ac:chgData name="jamilah abdullah" userId="1c74f685b721e2cf" providerId="LiveId" clId="{873B759D-D230-49B6-A085-862101A7AD23}" dt="2023-12-22T19:49:56.034" v="481" actId="931"/>
          <ac:picMkLst>
            <pc:docMk/>
            <pc:sldMk cId="567266486" sldId="268"/>
            <ac:picMk id="5" creationId="{F60D0263-9FA8-A991-7A52-D95D10047D1F}"/>
          </ac:picMkLst>
        </pc:picChg>
        <pc:picChg chg="add mod">
          <ac:chgData name="jamilah abdullah" userId="1c74f685b721e2cf" providerId="LiveId" clId="{873B759D-D230-49B6-A085-862101A7AD23}" dt="2023-12-22T19:51:06.696" v="489" actId="14100"/>
          <ac:picMkLst>
            <pc:docMk/>
            <pc:sldMk cId="567266486" sldId="268"/>
            <ac:picMk id="8" creationId="{583EA8D6-94E9-02EC-B8DC-577BC066E293}"/>
          </ac:picMkLst>
        </pc:picChg>
      </pc:sldChg>
      <pc:sldChg chg="addSp modSp new mod setBg">
        <pc:chgData name="jamilah abdullah" userId="1c74f685b721e2cf" providerId="LiveId" clId="{873B759D-D230-49B6-A085-862101A7AD23}" dt="2023-12-22T20:19:29.796" v="631" actId="27636"/>
        <pc:sldMkLst>
          <pc:docMk/>
          <pc:sldMk cId="1838046276" sldId="269"/>
        </pc:sldMkLst>
        <pc:spChg chg="mod">
          <ac:chgData name="jamilah abdullah" userId="1c74f685b721e2cf" providerId="LiveId" clId="{873B759D-D230-49B6-A085-862101A7AD23}" dt="2023-12-22T20:18:44.887" v="614" actId="122"/>
          <ac:spMkLst>
            <pc:docMk/>
            <pc:sldMk cId="1838046276" sldId="269"/>
            <ac:spMk id="2" creationId="{E60A11B1-7560-9AAE-C671-A84FB04FDDD7}"/>
          </ac:spMkLst>
        </pc:spChg>
        <pc:spChg chg="mod">
          <ac:chgData name="jamilah abdullah" userId="1c74f685b721e2cf" providerId="LiveId" clId="{873B759D-D230-49B6-A085-862101A7AD23}" dt="2023-12-22T20:19:29.796" v="631" actId="27636"/>
          <ac:spMkLst>
            <pc:docMk/>
            <pc:sldMk cId="1838046276" sldId="269"/>
            <ac:spMk id="3" creationId="{8159F923-1128-5224-ED4B-CC61F4219F30}"/>
          </ac:spMkLst>
        </pc:spChg>
        <pc:spChg chg="add">
          <ac:chgData name="jamilah abdullah" userId="1c74f685b721e2cf" providerId="LiveId" clId="{873B759D-D230-49B6-A085-862101A7AD23}" dt="2023-12-22T20:18:39.357" v="613" actId="26606"/>
          <ac:spMkLst>
            <pc:docMk/>
            <pc:sldMk cId="1838046276" sldId="269"/>
            <ac:spMk id="10" creationId="{743AA782-23D1-4521-8CAD-47662984AA08}"/>
          </ac:spMkLst>
        </pc:spChg>
        <pc:spChg chg="add">
          <ac:chgData name="jamilah abdullah" userId="1c74f685b721e2cf" providerId="LiveId" clId="{873B759D-D230-49B6-A085-862101A7AD23}" dt="2023-12-22T20:18:39.357" v="613" actId="26606"/>
          <ac:spMkLst>
            <pc:docMk/>
            <pc:sldMk cId="1838046276" sldId="269"/>
            <ac:spMk id="12" creationId="{650D18FE-0824-4A46-B22C-A86B52E5780A}"/>
          </ac:spMkLst>
        </pc:spChg>
        <pc:picChg chg="add mod">
          <ac:chgData name="jamilah abdullah" userId="1c74f685b721e2cf" providerId="LiveId" clId="{873B759D-D230-49B6-A085-862101A7AD23}" dt="2023-12-22T20:18:39.357" v="613" actId="26606"/>
          <ac:picMkLst>
            <pc:docMk/>
            <pc:sldMk cId="1838046276" sldId="269"/>
            <ac:picMk id="5" creationId="{6F13B0EC-4894-C677-E741-05BBD2689487}"/>
          </ac:picMkLst>
        </pc:picChg>
      </pc:sldChg>
      <pc:sldChg chg="addSp modSp new mod setBg">
        <pc:chgData name="jamilah abdullah" userId="1c74f685b721e2cf" providerId="LiveId" clId="{873B759D-D230-49B6-A085-862101A7AD23}" dt="2023-12-22T20:32:07.713" v="792" actId="403"/>
        <pc:sldMkLst>
          <pc:docMk/>
          <pc:sldMk cId="3835075544" sldId="270"/>
        </pc:sldMkLst>
        <pc:spChg chg="mod">
          <ac:chgData name="jamilah abdullah" userId="1c74f685b721e2cf" providerId="LiveId" clId="{873B759D-D230-49B6-A085-862101A7AD23}" dt="2023-12-22T20:31:51.122" v="787"/>
          <ac:spMkLst>
            <pc:docMk/>
            <pc:sldMk cId="3835075544" sldId="270"/>
            <ac:spMk id="2" creationId="{ECA3BD06-AA15-5F0D-4362-56D50D1E4613}"/>
          </ac:spMkLst>
        </pc:spChg>
        <pc:spChg chg="mod">
          <ac:chgData name="jamilah abdullah" userId="1c74f685b721e2cf" providerId="LiveId" clId="{873B759D-D230-49B6-A085-862101A7AD23}" dt="2023-12-22T20:32:07.713" v="792" actId="403"/>
          <ac:spMkLst>
            <pc:docMk/>
            <pc:sldMk cId="3835075544" sldId="270"/>
            <ac:spMk id="3" creationId="{514BC19E-0107-A804-7079-FCF5C6BE9410}"/>
          </ac:spMkLst>
        </pc:spChg>
        <pc:spChg chg="add">
          <ac:chgData name="jamilah abdullah" userId="1c74f685b721e2cf" providerId="LiveId" clId="{873B759D-D230-49B6-A085-862101A7AD23}" dt="2023-12-22T20:31:07.864" v="778" actId="26606"/>
          <ac:spMkLst>
            <pc:docMk/>
            <pc:sldMk cId="3835075544" sldId="270"/>
            <ac:spMk id="10" creationId="{743AA782-23D1-4521-8CAD-47662984AA08}"/>
          </ac:spMkLst>
        </pc:spChg>
        <pc:spChg chg="add">
          <ac:chgData name="jamilah abdullah" userId="1c74f685b721e2cf" providerId="LiveId" clId="{873B759D-D230-49B6-A085-862101A7AD23}" dt="2023-12-22T20:31:07.864" v="778" actId="26606"/>
          <ac:spMkLst>
            <pc:docMk/>
            <pc:sldMk cId="3835075544" sldId="270"/>
            <ac:spMk id="12" creationId="{650D18FE-0824-4A46-B22C-A86B52E5780A}"/>
          </ac:spMkLst>
        </pc:spChg>
        <pc:picChg chg="add mod">
          <ac:chgData name="jamilah abdullah" userId="1c74f685b721e2cf" providerId="LiveId" clId="{873B759D-D230-49B6-A085-862101A7AD23}" dt="2023-12-22T20:31:24.913" v="781" actId="14100"/>
          <ac:picMkLst>
            <pc:docMk/>
            <pc:sldMk cId="3835075544" sldId="270"/>
            <ac:picMk id="5" creationId="{B816940A-9917-0FD5-AE1A-F3753C23FBE9}"/>
          </ac:picMkLst>
        </pc:picChg>
      </pc:sldChg>
      <pc:sldChg chg="addSp modSp new mod setBg">
        <pc:chgData name="jamilah abdullah" userId="1c74f685b721e2cf" providerId="LiveId" clId="{873B759D-D230-49B6-A085-862101A7AD23}" dt="2023-12-22T20:55:12.992" v="899" actId="27636"/>
        <pc:sldMkLst>
          <pc:docMk/>
          <pc:sldMk cId="2676837840" sldId="271"/>
        </pc:sldMkLst>
        <pc:spChg chg="mod">
          <ac:chgData name="jamilah abdullah" userId="1c74f685b721e2cf" providerId="LiveId" clId="{873B759D-D230-49B6-A085-862101A7AD23}" dt="2023-12-22T20:52:42.847" v="844" actId="1076"/>
          <ac:spMkLst>
            <pc:docMk/>
            <pc:sldMk cId="2676837840" sldId="271"/>
            <ac:spMk id="2" creationId="{442FB492-B32E-A79B-0364-C101E690ED6F}"/>
          </ac:spMkLst>
        </pc:spChg>
        <pc:spChg chg="mod">
          <ac:chgData name="jamilah abdullah" userId="1c74f685b721e2cf" providerId="LiveId" clId="{873B759D-D230-49B6-A085-862101A7AD23}" dt="2023-12-22T20:55:12.992" v="899" actId="27636"/>
          <ac:spMkLst>
            <pc:docMk/>
            <pc:sldMk cId="2676837840" sldId="271"/>
            <ac:spMk id="3" creationId="{EF860A27-6ADB-192C-26CA-463B467A5031}"/>
          </ac:spMkLst>
        </pc:spChg>
        <pc:spChg chg="add">
          <ac:chgData name="jamilah abdullah" userId="1c74f685b721e2cf" providerId="LiveId" clId="{873B759D-D230-49B6-A085-862101A7AD23}" dt="2023-12-22T20:52:32.918" v="842" actId="26606"/>
          <ac:spMkLst>
            <pc:docMk/>
            <pc:sldMk cId="2676837840" sldId="271"/>
            <ac:spMk id="10" creationId="{743AA782-23D1-4521-8CAD-47662984AA08}"/>
          </ac:spMkLst>
        </pc:spChg>
        <pc:spChg chg="add">
          <ac:chgData name="jamilah abdullah" userId="1c74f685b721e2cf" providerId="LiveId" clId="{873B759D-D230-49B6-A085-862101A7AD23}" dt="2023-12-22T20:52:32.918" v="842" actId="26606"/>
          <ac:spMkLst>
            <pc:docMk/>
            <pc:sldMk cId="2676837840" sldId="271"/>
            <ac:spMk id="12" creationId="{650D18FE-0824-4A46-B22C-A86B52E5780A}"/>
          </ac:spMkLst>
        </pc:spChg>
        <pc:picChg chg="add mod">
          <ac:chgData name="jamilah abdullah" userId="1c74f685b721e2cf" providerId="LiveId" clId="{873B759D-D230-49B6-A085-862101A7AD23}" dt="2023-12-22T20:55:03.361" v="895" actId="14100"/>
          <ac:picMkLst>
            <pc:docMk/>
            <pc:sldMk cId="2676837840" sldId="271"/>
            <ac:picMk id="5" creationId="{97375C50-B88F-2A70-03B1-995F3384F1F4}"/>
          </ac:picMkLst>
        </pc:picChg>
      </pc:sldChg>
      <pc:sldChg chg="modSp new mod">
        <pc:chgData name="jamilah abdullah" userId="1c74f685b721e2cf" providerId="LiveId" clId="{873B759D-D230-49B6-A085-862101A7AD23}" dt="2023-12-22T21:02:08.729" v="1042" actId="20577"/>
        <pc:sldMkLst>
          <pc:docMk/>
          <pc:sldMk cId="2510536283" sldId="272"/>
        </pc:sldMkLst>
        <pc:spChg chg="mod">
          <ac:chgData name="jamilah abdullah" userId="1c74f685b721e2cf" providerId="LiveId" clId="{873B759D-D230-49B6-A085-862101A7AD23}" dt="2023-12-22T20:56:48.464" v="903" actId="1076"/>
          <ac:spMkLst>
            <pc:docMk/>
            <pc:sldMk cId="2510536283" sldId="272"/>
            <ac:spMk id="2" creationId="{DCAE81F3-1C4D-0460-9504-83CD8C17D7FF}"/>
          </ac:spMkLst>
        </pc:spChg>
        <pc:spChg chg="mod">
          <ac:chgData name="jamilah abdullah" userId="1c74f685b721e2cf" providerId="LiveId" clId="{873B759D-D230-49B6-A085-862101A7AD23}" dt="2023-12-22T21:02:08.729" v="1042" actId="20577"/>
          <ac:spMkLst>
            <pc:docMk/>
            <pc:sldMk cId="2510536283" sldId="272"/>
            <ac:spMk id="3" creationId="{52BB751A-2F22-2426-E10B-FC61EAA70D4E}"/>
          </ac:spMkLst>
        </pc:spChg>
      </pc:sldChg>
      <pc:sldChg chg="modSp new mod">
        <pc:chgData name="jamilah abdullah" userId="1c74f685b721e2cf" providerId="LiveId" clId="{873B759D-D230-49B6-A085-862101A7AD23}" dt="2023-12-22T21:13:57.118" v="1194" actId="27636"/>
        <pc:sldMkLst>
          <pc:docMk/>
          <pc:sldMk cId="1799539492" sldId="273"/>
        </pc:sldMkLst>
        <pc:spChg chg="mod">
          <ac:chgData name="jamilah abdullah" userId="1c74f685b721e2cf" providerId="LiveId" clId="{873B759D-D230-49B6-A085-862101A7AD23}" dt="2023-12-22T21:02:56.375" v="1053" actId="1076"/>
          <ac:spMkLst>
            <pc:docMk/>
            <pc:sldMk cId="1799539492" sldId="273"/>
            <ac:spMk id="2" creationId="{810C0CAB-BE9B-D1B0-78AA-20FF562F64B7}"/>
          </ac:spMkLst>
        </pc:spChg>
        <pc:spChg chg="mod">
          <ac:chgData name="jamilah abdullah" userId="1c74f685b721e2cf" providerId="LiveId" clId="{873B759D-D230-49B6-A085-862101A7AD23}" dt="2023-12-22T21:13:57.118" v="1194" actId="27636"/>
          <ac:spMkLst>
            <pc:docMk/>
            <pc:sldMk cId="1799539492" sldId="273"/>
            <ac:spMk id="3" creationId="{2A75A723-8B7F-B9B1-1812-56E6D144950B}"/>
          </ac:spMkLst>
        </pc:spChg>
      </pc:sldChg>
      <pc:sldChg chg="modSp new mod">
        <pc:chgData name="jamilah abdullah" userId="1c74f685b721e2cf" providerId="LiveId" clId="{873B759D-D230-49B6-A085-862101A7AD23}" dt="2023-12-22T21:30:22.398" v="1346" actId="20577"/>
        <pc:sldMkLst>
          <pc:docMk/>
          <pc:sldMk cId="110224048" sldId="274"/>
        </pc:sldMkLst>
        <pc:spChg chg="mod">
          <ac:chgData name="jamilah abdullah" userId="1c74f685b721e2cf" providerId="LiveId" clId="{873B759D-D230-49B6-A085-862101A7AD23}" dt="2023-12-22T21:18:13.362" v="1201" actId="1076"/>
          <ac:spMkLst>
            <pc:docMk/>
            <pc:sldMk cId="110224048" sldId="274"/>
            <ac:spMk id="2" creationId="{BD0C96A1-CB7F-6211-B355-06E3E185192F}"/>
          </ac:spMkLst>
        </pc:spChg>
        <pc:spChg chg="mod">
          <ac:chgData name="jamilah abdullah" userId="1c74f685b721e2cf" providerId="LiveId" clId="{873B759D-D230-49B6-A085-862101A7AD23}" dt="2023-12-22T21:30:22.398" v="1346" actId="20577"/>
          <ac:spMkLst>
            <pc:docMk/>
            <pc:sldMk cId="110224048" sldId="274"/>
            <ac:spMk id="3" creationId="{01AB29A0-F9F6-DFEE-A780-243C3B7C1C41}"/>
          </ac:spMkLst>
        </pc:spChg>
      </pc:sldChg>
      <pc:sldChg chg="modSp new mod">
        <pc:chgData name="jamilah abdullah" userId="1c74f685b721e2cf" providerId="LiveId" clId="{873B759D-D230-49B6-A085-862101A7AD23}" dt="2023-12-22T21:29:24.619" v="1344" actId="27636"/>
        <pc:sldMkLst>
          <pc:docMk/>
          <pc:sldMk cId="1177050868" sldId="275"/>
        </pc:sldMkLst>
        <pc:spChg chg="mod">
          <ac:chgData name="jamilah abdullah" userId="1c74f685b721e2cf" providerId="LiveId" clId="{873B759D-D230-49B6-A085-862101A7AD23}" dt="2023-12-22T21:25:32.318" v="1298" actId="1076"/>
          <ac:spMkLst>
            <pc:docMk/>
            <pc:sldMk cId="1177050868" sldId="275"/>
            <ac:spMk id="2" creationId="{0CCC8C62-ABEE-944E-75C0-EC4213559B4C}"/>
          </ac:spMkLst>
        </pc:spChg>
        <pc:spChg chg="mod">
          <ac:chgData name="jamilah abdullah" userId="1c74f685b721e2cf" providerId="LiveId" clId="{873B759D-D230-49B6-A085-862101A7AD23}" dt="2023-12-22T21:29:24.619" v="1344" actId="27636"/>
          <ac:spMkLst>
            <pc:docMk/>
            <pc:sldMk cId="1177050868" sldId="275"/>
            <ac:spMk id="3" creationId="{14171551-4111-AEF8-255A-05BF7F66EBDF}"/>
          </ac:spMkLst>
        </pc:spChg>
      </pc:sldChg>
      <pc:sldChg chg="addSp modSp new mod setBg">
        <pc:chgData name="jamilah abdullah" userId="1c74f685b721e2cf" providerId="LiveId" clId="{873B759D-D230-49B6-A085-862101A7AD23}" dt="2023-12-22T22:02:56.827" v="1509" actId="14100"/>
        <pc:sldMkLst>
          <pc:docMk/>
          <pc:sldMk cId="2929185790" sldId="276"/>
        </pc:sldMkLst>
        <pc:spChg chg="mod">
          <ac:chgData name="jamilah abdullah" userId="1c74f685b721e2cf" providerId="LiveId" clId="{873B759D-D230-49B6-A085-862101A7AD23}" dt="2023-12-22T22:01:19.557" v="1471" actId="1076"/>
          <ac:spMkLst>
            <pc:docMk/>
            <pc:sldMk cId="2929185790" sldId="276"/>
            <ac:spMk id="2" creationId="{32D4A963-F335-8D86-300B-9403D4C33736}"/>
          </ac:spMkLst>
        </pc:spChg>
        <pc:spChg chg="mod">
          <ac:chgData name="jamilah abdullah" userId="1c74f685b721e2cf" providerId="LiveId" clId="{873B759D-D230-49B6-A085-862101A7AD23}" dt="2023-12-22T22:02:19.230" v="1507" actId="27636"/>
          <ac:spMkLst>
            <pc:docMk/>
            <pc:sldMk cId="2929185790" sldId="276"/>
            <ac:spMk id="3" creationId="{7439CE9E-6E69-6324-D9CE-116045E9F879}"/>
          </ac:spMkLst>
        </pc:spChg>
        <pc:spChg chg="add">
          <ac:chgData name="jamilah abdullah" userId="1c74f685b721e2cf" providerId="LiveId" clId="{873B759D-D230-49B6-A085-862101A7AD23}" dt="2023-12-22T22:01:05.275" v="1468" actId="26606"/>
          <ac:spMkLst>
            <pc:docMk/>
            <pc:sldMk cId="2929185790" sldId="276"/>
            <ac:spMk id="10" creationId="{F5897CCA-486C-491C-B4C1-5E5C95A82709}"/>
          </ac:spMkLst>
        </pc:spChg>
        <pc:picChg chg="add mod">
          <ac:chgData name="jamilah abdullah" userId="1c74f685b721e2cf" providerId="LiveId" clId="{873B759D-D230-49B6-A085-862101A7AD23}" dt="2023-12-22T22:02:56.827" v="1509" actId="14100"/>
          <ac:picMkLst>
            <pc:docMk/>
            <pc:sldMk cId="2929185790" sldId="276"/>
            <ac:picMk id="5" creationId="{E36A332B-B7E7-7B6B-C4A0-CC3B530615D6}"/>
          </ac:picMkLst>
        </pc:picChg>
      </pc:sldChg>
      <pc:sldChg chg="addSp delSp modSp new mod setBg">
        <pc:chgData name="jamilah abdullah" userId="1c74f685b721e2cf" providerId="LiveId" clId="{873B759D-D230-49B6-A085-862101A7AD23}" dt="2023-12-22T22:17:32.249" v="1518" actId="14100"/>
        <pc:sldMkLst>
          <pc:docMk/>
          <pc:sldMk cId="944317571" sldId="277"/>
        </pc:sldMkLst>
        <pc:spChg chg="del">
          <ac:chgData name="jamilah abdullah" userId="1c74f685b721e2cf" providerId="LiveId" clId="{873B759D-D230-49B6-A085-862101A7AD23}" dt="2023-12-22T22:17:06.850" v="1514" actId="26606"/>
          <ac:spMkLst>
            <pc:docMk/>
            <pc:sldMk cId="944317571" sldId="277"/>
            <ac:spMk id="2" creationId="{C1FB2F01-FF95-4942-1029-D715CA37BC64}"/>
          </ac:spMkLst>
        </pc:spChg>
        <pc:spChg chg="del">
          <ac:chgData name="jamilah abdullah" userId="1c74f685b721e2cf" providerId="LiveId" clId="{873B759D-D230-49B6-A085-862101A7AD23}" dt="2023-12-22T22:16:50.417" v="1511" actId="931"/>
          <ac:spMkLst>
            <pc:docMk/>
            <pc:sldMk cId="944317571" sldId="277"/>
            <ac:spMk id="3" creationId="{EA32D5DF-030C-1DE0-715F-0E33B766F1B9}"/>
          </ac:spMkLst>
        </pc:spChg>
        <pc:picChg chg="add mod">
          <ac:chgData name="jamilah abdullah" userId="1c74f685b721e2cf" providerId="LiveId" clId="{873B759D-D230-49B6-A085-862101A7AD23}" dt="2023-12-22T22:17:32.249" v="1518" actId="14100"/>
          <ac:picMkLst>
            <pc:docMk/>
            <pc:sldMk cId="944317571" sldId="277"/>
            <ac:picMk id="5" creationId="{EC0F0F36-8A50-B8AE-9198-C04A41BC5947}"/>
          </ac:picMkLst>
        </pc:picChg>
      </pc:sldChg>
      <pc:sldChg chg="addSp delSp modSp new mod setBg">
        <pc:chgData name="jamilah abdullah" userId="1c74f685b721e2cf" providerId="LiveId" clId="{873B759D-D230-49B6-A085-862101A7AD23}" dt="2023-12-22T22:19:12.619" v="1527" actId="14100"/>
        <pc:sldMkLst>
          <pc:docMk/>
          <pc:sldMk cId="2000644844" sldId="278"/>
        </pc:sldMkLst>
        <pc:spChg chg="del">
          <ac:chgData name="jamilah abdullah" userId="1c74f685b721e2cf" providerId="LiveId" clId="{873B759D-D230-49B6-A085-862101A7AD23}" dt="2023-12-22T22:18:56.224" v="1523" actId="26606"/>
          <ac:spMkLst>
            <pc:docMk/>
            <pc:sldMk cId="2000644844" sldId="278"/>
            <ac:spMk id="2" creationId="{C23C6F63-9234-74B3-1463-3E52179A974C}"/>
          </ac:spMkLst>
        </pc:spChg>
        <pc:spChg chg="del">
          <ac:chgData name="jamilah abdullah" userId="1c74f685b721e2cf" providerId="LiveId" clId="{873B759D-D230-49B6-A085-862101A7AD23}" dt="2023-12-22T22:18:51.877" v="1520" actId="931"/>
          <ac:spMkLst>
            <pc:docMk/>
            <pc:sldMk cId="2000644844" sldId="278"/>
            <ac:spMk id="3" creationId="{436AC703-1A25-6939-1771-65BDA9CAE6FB}"/>
          </ac:spMkLst>
        </pc:spChg>
        <pc:picChg chg="add mod">
          <ac:chgData name="jamilah abdullah" userId="1c74f685b721e2cf" providerId="LiveId" clId="{873B759D-D230-49B6-A085-862101A7AD23}" dt="2023-12-22T22:19:12.619" v="1527" actId="14100"/>
          <ac:picMkLst>
            <pc:docMk/>
            <pc:sldMk cId="2000644844" sldId="278"/>
            <ac:picMk id="5" creationId="{84091386-0E23-FC9A-99C7-67435D5E2119}"/>
          </ac:picMkLst>
        </pc:picChg>
      </pc:sldChg>
      <pc:sldChg chg="addSp delSp modSp new mod setBg">
        <pc:chgData name="jamilah abdullah" userId="1c74f685b721e2cf" providerId="LiveId" clId="{873B759D-D230-49B6-A085-862101A7AD23}" dt="2023-12-22T22:20:44.861" v="1534" actId="14100"/>
        <pc:sldMkLst>
          <pc:docMk/>
          <pc:sldMk cId="3452309664" sldId="279"/>
        </pc:sldMkLst>
        <pc:spChg chg="del">
          <ac:chgData name="jamilah abdullah" userId="1c74f685b721e2cf" providerId="LiveId" clId="{873B759D-D230-49B6-A085-862101A7AD23}" dt="2023-12-22T22:20:28.892" v="1532" actId="26606"/>
          <ac:spMkLst>
            <pc:docMk/>
            <pc:sldMk cId="3452309664" sldId="279"/>
            <ac:spMk id="2" creationId="{A45B10FC-31F0-D644-F283-1A668D69B715}"/>
          </ac:spMkLst>
        </pc:spChg>
        <pc:spChg chg="del">
          <ac:chgData name="jamilah abdullah" userId="1c74f685b721e2cf" providerId="LiveId" clId="{873B759D-D230-49B6-A085-862101A7AD23}" dt="2023-12-22T22:20:24.332" v="1529" actId="931"/>
          <ac:spMkLst>
            <pc:docMk/>
            <pc:sldMk cId="3452309664" sldId="279"/>
            <ac:spMk id="3" creationId="{7A83A74E-EC85-E6AB-396E-049DBDF9C158}"/>
          </ac:spMkLst>
        </pc:spChg>
        <pc:picChg chg="add mod">
          <ac:chgData name="jamilah abdullah" userId="1c74f685b721e2cf" providerId="LiveId" clId="{873B759D-D230-49B6-A085-862101A7AD23}" dt="2023-12-22T22:20:44.861" v="1534" actId="14100"/>
          <ac:picMkLst>
            <pc:docMk/>
            <pc:sldMk cId="3452309664" sldId="279"/>
            <ac:picMk id="5" creationId="{15582DCC-67C3-1163-0271-6595AE3A17E3}"/>
          </ac:picMkLst>
        </pc:picChg>
      </pc:sldChg>
      <pc:sldChg chg="addSp delSp modSp new mod setBg">
        <pc:chgData name="jamilah abdullah" userId="1c74f685b721e2cf" providerId="LiveId" clId="{873B759D-D230-49B6-A085-862101A7AD23}" dt="2023-12-22T22:22:32.464" v="1543" actId="14100"/>
        <pc:sldMkLst>
          <pc:docMk/>
          <pc:sldMk cId="1918368601" sldId="280"/>
        </pc:sldMkLst>
        <pc:spChg chg="del">
          <ac:chgData name="jamilah abdullah" userId="1c74f685b721e2cf" providerId="LiveId" clId="{873B759D-D230-49B6-A085-862101A7AD23}" dt="2023-12-22T22:22:14.850" v="1539" actId="26606"/>
          <ac:spMkLst>
            <pc:docMk/>
            <pc:sldMk cId="1918368601" sldId="280"/>
            <ac:spMk id="2" creationId="{F6170408-C099-3865-6546-DD70CFABCD50}"/>
          </ac:spMkLst>
        </pc:spChg>
        <pc:spChg chg="del">
          <ac:chgData name="jamilah abdullah" userId="1c74f685b721e2cf" providerId="LiveId" clId="{873B759D-D230-49B6-A085-862101A7AD23}" dt="2023-12-22T22:22:10.699" v="1536" actId="931"/>
          <ac:spMkLst>
            <pc:docMk/>
            <pc:sldMk cId="1918368601" sldId="280"/>
            <ac:spMk id="3" creationId="{31BEF8D3-9710-5090-DF57-09DAFA93EAEC}"/>
          </ac:spMkLst>
        </pc:spChg>
        <pc:picChg chg="add mod">
          <ac:chgData name="jamilah abdullah" userId="1c74f685b721e2cf" providerId="LiveId" clId="{873B759D-D230-49B6-A085-862101A7AD23}" dt="2023-12-22T22:22:32.464" v="1543" actId="14100"/>
          <ac:picMkLst>
            <pc:docMk/>
            <pc:sldMk cId="1918368601" sldId="280"/>
            <ac:picMk id="5" creationId="{4CEA86C3-A3F2-9AD0-5CDC-772F74FB589E}"/>
          </ac:picMkLst>
        </pc:picChg>
      </pc:sldChg>
      <pc:sldChg chg="addSp delSp modSp new mod setBg">
        <pc:chgData name="jamilah abdullah" userId="1c74f685b721e2cf" providerId="LiveId" clId="{873B759D-D230-49B6-A085-862101A7AD23}" dt="2023-12-22T22:25:30.956" v="1550" actId="14100"/>
        <pc:sldMkLst>
          <pc:docMk/>
          <pc:sldMk cId="2125365498" sldId="281"/>
        </pc:sldMkLst>
        <pc:spChg chg="del">
          <ac:chgData name="jamilah abdullah" userId="1c74f685b721e2cf" providerId="LiveId" clId="{873B759D-D230-49B6-A085-862101A7AD23}" dt="2023-12-22T22:25:16.630" v="1546" actId="26606"/>
          <ac:spMkLst>
            <pc:docMk/>
            <pc:sldMk cId="2125365498" sldId="281"/>
            <ac:spMk id="2" creationId="{3B7428CB-714A-D5F4-D185-8DB5FD3657EE}"/>
          </ac:spMkLst>
        </pc:spChg>
        <pc:spChg chg="del">
          <ac:chgData name="jamilah abdullah" userId="1c74f685b721e2cf" providerId="LiveId" clId="{873B759D-D230-49B6-A085-862101A7AD23}" dt="2023-12-22T22:25:13.267" v="1545" actId="931"/>
          <ac:spMkLst>
            <pc:docMk/>
            <pc:sldMk cId="2125365498" sldId="281"/>
            <ac:spMk id="3" creationId="{5926A0CB-D734-55AB-8DDB-3E6AA5A6A09B}"/>
          </ac:spMkLst>
        </pc:spChg>
        <pc:picChg chg="add mod">
          <ac:chgData name="jamilah abdullah" userId="1c74f685b721e2cf" providerId="LiveId" clId="{873B759D-D230-49B6-A085-862101A7AD23}" dt="2023-12-22T22:25:30.956" v="1550" actId="14100"/>
          <ac:picMkLst>
            <pc:docMk/>
            <pc:sldMk cId="2125365498" sldId="281"/>
            <ac:picMk id="5" creationId="{29F96A17-16EC-7E37-2DC7-DA241CE5D37C}"/>
          </ac:picMkLst>
        </pc:picChg>
      </pc:sldChg>
      <pc:sldChg chg="addSp delSp modSp new mod">
        <pc:chgData name="jamilah abdullah" userId="1c74f685b721e2cf" providerId="LiveId" clId="{873B759D-D230-49B6-A085-862101A7AD23}" dt="2023-12-22T23:02:00.851" v="1765" actId="1076"/>
        <pc:sldMkLst>
          <pc:docMk/>
          <pc:sldMk cId="151714550" sldId="282"/>
        </pc:sldMkLst>
        <pc:spChg chg="del">
          <ac:chgData name="jamilah abdullah" userId="1c74f685b721e2cf" providerId="LiveId" clId="{873B759D-D230-49B6-A085-862101A7AD23}" dt="2023-12-22T22:57:33.142" v="1707"/>
          <ac:spMkLst>
            <pc:docMk/>
            <pc:sldMk cId="151714550" sldId="282"/>
            <ac:spMk id="2" creationId="{E10F6015-3C49-22FE-9457-66FCD5376799}"/>
          </ac:spMkLst>
        </pc:spChg>
        <pc:spChg chg="del">
          <ac:chgData name="jamilah abdullah" userId="1c74f685b721e2cf" providerId="LiveId" clId="{873B759D-D230-49B6-A085-862101A7AD23}" dt="2023-12-22T22:57:31.881" v="1706" actId="21"/>
          <ac:spMkLst>
            <pc:docMk/>
            <pc:sldMk cId="151714550" sldId="282"/>
            <ac:spMk id="3" creationId="{89EBDDEF-1FF6-C437-A87E-DC72017CA497}"/>
          </ac:spMkLst>
        </pc:spChg>
        <pc:spChg chg="add del mod">
          <ac:chgData name="jamilah abdullah" userId="1c74f685b721e2cf" providerId="LiveId" clId="{873B759D-D230-49B6-A085-862101A7AD23}" dt="2023-12-22T22:57:35.174" v="1708"/>
          <ac:spMkLst>
            <pc:docMk/>
            <pc:sldMk cId="151714550" sldId="282"/>
            <ac:spMk id="4" creationId="{879BD734-98D3-CC61-4D6D-89D9166B4EDA}"/>
          </ac:spMkLst>
        </pc:spChg>
        <pc:spChg chg="add del mod">
          <ac:chgData name="jamilah abdullah" userId="1c74f685b721e2cf" providerId="LiveId" clId="{873B759D-D230-49B6-A085-862101A7AD23}" dt="2023-12-22T23:01:49.395" v="1762" actId="21"/>
          <ac:spMkLst>
            <pc:docMk/>
            <pc:sldMk cId="151714550" sldId="282"/>
            <ac:spMk id="5" creationId="{63B0D3D2-FBEB-67D3-514A-0B18088DA830}"/>
          </ac:spMkLst>
        </pc:spChg>
        <pc:spChg chg="add mod">
          <ac:chgData name="jamilah abdullah" userId="1c74f685b721e2cf" providerId="LiveId" clId="{873B759D-D230-49B6-A085-862101A7AD23}" dt="2023-12-22T23:02:00.851" v="1765" actId="1076"/>
          <ac:spMkLst>
            <pc:docMk/>
            <pc:sldMk cId="151714550" sldId="282"/>
            <ac:spMk id="8" creationId="{EB328C52-8D1C-7253-1845-C1AF76D3213E}"/>
          </ac:spMkLst>
        </pc:spChg>
        <pc:spChg chg="add del mod">
          <ac:chgData name="jamilah abdullah" userId="1c74f685b721e2cf" providerId="LiveId" clId="{873B759D-D230-49B6-A085-862101A7AD23}" dt="2023-12-22T23:01:53.549" v="1763" actId="21"/>
          <ac:spMkLst>
            <pc:docMk/>
            <pc:sldMk cId="151714550" sldId="282"/>
            <ac:spMk id="10" creationId="{6DAA69E7-071F-E91E-45D7-0970C724ACF1}"/>
          </ac:spMkLst>
        </pc:spChg>
        <pc:picChg chg="add mod">
          <ac:chgData name="jamilah abdullah" userId="1c74f685b721e2cf" providerId="LiveId" clId="{873B759D-D230-49B6-A085-862101A7AD23}" dt="2023-12-22T23:01:56.514" v="1764" actId="1076"/>
          <ac:picMkLst>
            <pc:docMk/>
            <pc:sldMk cId="151714550" sldId="282"/>
            <ac:picMk id="7" creationId="{EC089D24-2052-94DD-D4F6-E643FCE4A4A0}"/>
          </ac:picMkLst>
        </pc:picChg>
      </pc:sldChg>
      <pc:sldChg chg="addSp delSp modSp new mod">
        <pc:chgData name="jamilah abdullah" userId="1c74f685b721e2cf" providerId="LiveId" clId="{873B759D-D230-49B6-A085-862101A7AD23}" dt="2023-12-22T22:36:46.465" v="1597" actId="14100"/>
        <pc:sldMkLst>
          <pc:docMk/>
          <pc:sldMk cId="1059757582" sldId="283"/>
        </pc:sldMkLst>
        <pc:spChg chg="del mod">
          <ac:chgData name="jamilah abdullah" userId="1c74f685b721e2cf" providerId="LiveId" clId="{873B759D-D230-49B6-A085-862101A7AD23}" dt="2023-12-22T22:28:42.543" v="1556" actId="21"/>
          <ac:spMkLst>
            <pc:docMk/>
            <pc:sldMk cId="1059757582" sldId="283"/>
            <ac:spMk id="2" creationId="{C497AD3D-47A5-47AD-6C2C-DE1CA11DFE64}"/>
          </ac:spMkLst>
        </pc:spChg>
        <pc:spChg chg="del">
          <ac:chgData name="jamilah abdullah" userId="1c74f685b721e2cf" providerId="LiveId" clId="{873B759D-D230-49B6-A085-862101A7AD23}" dt="2023-12-22T22:28:38.508" v="1553" actId="931"/>
          <ac:spMkLst>
            <pc:docMk/>
            <pc:sldMk cId="1059757582" sldId="283"/>
            <ac:spMk id="3" creationId="{AC54AE80-9F0B-42FF-2FAE-EBCB3E11B6CC}"/>
          </ac:spMkLst>
        </pc:spChg>
        <pc:picChg chg="add mod">
          <ac:chgData name="jamilah abdullah" userId="1c74f685b721e2cf" providerId="LiveId" clId="{873B759D-D230-49B6-A085-862101A7AD23}" dt="2023-12-22T22:28:55.138" v="1559" actId="14100"/>
          <ac:picMkLst>
            <pc:docMk/>
            <pc:sldMk cId="1059757582" sldId="283"/>
            <ac:picMk id="5" creationId="{6ABC33C1-572E-4183-549C-81ECD7D52551}"/>
          </ac:picMkLst>
        </pc:picChg>
        <pc:picChg chg="add del mod">
          <ac:chgData name="jamilah abdullah" userId="1c74f685b721e2cf" providerId="LiveId" clId="{873B759D-D230-49B6-A085-862101A7AD23}" dt="2023-12-22T22:33:01.818" v="1567" actId="21"/>
          <ac:picMkLst>
            <pc:docMk/>
            <pc:sldMk cId="1059757582" sldId="283"/>
            <ac:picMk id="7" creationId="{8D140F3F-DBF5-A8EA-FBC8-DDB099F92B06}"/>
          </ac:picMkLst>
        </pc:picChg>
        <pc:picChg chg="add mod">
          <ac:chgData name="jamilah abdullah" userId="1c74f685b721e2cf" providerId="LiveId" clId="{873B759D-D230-49B6-A085-862101A7AD23}" dt="2023-12-22T22:33:29.403" v="1573" actId="14100"/>
          <ac:picMkLst>
            <pc:docMk/>
            <pc:sldMk cId="1059757582" sldId="283"/>
            <ac:picMk id="9" creationId="{8E76AEF9-B7CD-0DC7-2F24-55B2AFCE0BFD}"/>
          </ac:picMkLst>
        </pc:picChg>
        <pc:picChg chg="add mod">
          <ac:chgData name="jamilah abdullah" userId="1c74f685b721e2cf" providerId="LiveId" clId="{873B759D-D230-49B6-A085-862101A7AD23}" dt="2023-12-22T22:34:03.846" v="1579" actId="14100"/>
          <ac:picMkLst>
            <pc:docMk/>
            <pc:sldMk cId="1059757582" sldId="283"/>
            <ac:picMk id="11" creationId="{4220134A-F64E-8156-9BF4-054501D3675B}"/>
          </ac:picMkLst>
        </pc:picChg>
        <pc:picChg chg="add del mod">
          <ac:chgData name="jamilah abdullah" userId="1c74f685b721e2cf" providerId="LiveId" clId="{873B759D-D230-49B6-A085-862101A7AD23}" dt="2023-12-22T22:34:42.360" v="1584" actId="21"/>
          <ac:picMkLst>
            <pc:docMk/>
            <pc:sldMk cId="1059757582" sldId="283"/>
            <ac:picMk id="13" creationId="{66A611B1-510A-9A84-1E53-B5A76588E0F7}"/>
          </ac:picMkLst>
        </pc:picChg>
        <pc:picChg chg="add mod">
          <ac:chgData name="jamilah abdullah" userId="1c74f685b721e2cf" providerId="LiveId" clId="{873B759D-D230-49B6-A085-862101A7AD23}" dt="2023-12-22T22:36:46.465" v="1597" actId="14100"/>
          <ac:picMkLst>
            <pc:docMk/>
            <pc:sldMk cId="1059757582" sldId="283"/>
            <ac:picMk id="15" creationId="{17715928-7CAF-71A5-A7A9-DC72D407FD2A}"/>
          </ac:picMkLst>
        </pc:picChg>
      </pc:sldChg>
      <pc:sldChg chg="addSp delSp modSp new mod">
        <pc:chgData name="jamilah abdullah" userId="1c74f685b721e2cf" providerId="LiveId" clId="{873B759D-D230-49B6-A085-862101A7AD23}" dt="2023-12-22T22:43:51.658" v="1622" actId="14100"/>
        <pc:sldMkLst>
          <pc:docMk/>
          <pc:sldMk cId="852065692" sldId="284"/>
        </pc:sldMkLst>
        <pc:spChg chg="del mod">
          <ac:chgData name="jamilah abdullah" userId="1c74f685b721e2cf" providerId="LiveId" clId="{873B759D-D230-49B6-A085-862101A7AD23}" dt="2023-12-22T22:39:03.831" v="1602" actId="21"/>
          <ac:spMkLst>
            <pc:docMk/>
            <pc:sldMk cId="852065692" sldId="284"/>
            <ac:spMk id="2" creationId="{1B397A24-3882-2F49-9101-CDD91B6CD9DE}"/>
          </ac:spMkLst>
        </pc:spChg>
        <pc:spChg chg="del">
          <ac:chgData name="jamilah abdullah" userId="1c74f685b721e2cf" providerId="LiveId" clId="{873B759D-D230-49B6-A085-862101A7AD23}" dt="2023-12-22T22:38:59.845" v="1599" actId="931"/>
          <ac:spMkLst>
            <pc:docMk/>
            <pc:sldMk cId="852065692" sldId="284"/>
            <ac:spMk id="3" creationId="{6CD5E360-C18A-8DEE-32DA-54EECE5363C2}"/>
          </ac:spMkLst>
        </pc:spChg>
        <pc:picChg chg="add mod">
          <ac:chgData name="jamilah abdullah" userId="1c74f685b721e2cf" providerId="LiveId" clId="{873B759D-D230-49B6-A085-862101A7AD23}" dt="2023-12-22T22:42:45.288" v="1618" actId="14100"/>
          <ac:picMkLst>
            <pc:docMk/>
            <pc:sldMk cId="852065692" sldId="284"/>
            <ac:picMk id="5" creationId="{6C4EA01C-3003-E9A4-80B6-CACCF4A186CC}"/>
          </ac:picMkLst>
        </pc:picChg>
        <pc:picChg chg="add del mod">
          <ac:chgData name="jamilah abdullah" userId="1c74f685b721e2cf" providerId="LiveId" clId="{873B759D-D230-49B6-A085-862101A7AD23}" dt="2023-12-22T22:39:54.218" v="1611" actId="21"/>
          <ac:picMkLst>
            <pc:docMk/>
            <pc:sldMk cId="852065692" sldId="284"/>
            <ac:picMk id="7" creationId="{D0D14F0F-3700-B3F4-570A-9CE7846CEE4E}"/>
          </ac:picMkLst>
        </pc:picChg>
        <pc:picChg chg="add mod">
          <ac:chgData name="jamilah abdullah" userId="1c74f685b721e2cf" providerId="LiveId" clId="{873B759D-D230-49B6-A085-862101A7AD23}" dt="2023-12-22T22:42:41.179" v="1617" actId="1076"/>
          <ac:picMkLst>
            <pc:docMk/>
            <pc:sldMk cId="852065692" sldId="284"/>
            <ac:picMk id="9" creationId="{7FDE19D0-0286-C078-647A-33CDA07DE626}"/>
          </ac:picMkLst>
        </pc:picChg>
        <pc:picChg chg="add mod">
          <ac:chgData name="jamilah abdullah" userId="1c74f685b721e2cf" providerId="LiveId" clId="{873B759D-D230-49B6-A085-862101A7AD23}" dt="2023-12-22T22:43:51.658" v="1622" actId="14100"/>
          <ac:picMkLst>
            <pc:docMk/>
            <pc:sldMk cId="852065692" sldId="284"/>
            <ac:picMk id="11" creationId="{5289DE80-0942-BB29-CA37-0438CFFE954F}"/>
          </ac:picMkLst>
        </pc:picChg>
      </pc:sldChg>
      <pc:sldChg chg="addSp delSp modSp new mod setBg">
        <pc:chgData name="jamilah abdullah" userId="1c74f685b721e2cf" providerId="LiveId" clId="{873B759D-D230-49B6-A085-862101A7AD23}" dt="2023-12-22T22:45:12.445" v="1629" actId="14100"/>
        <pc:sldMkLst>
          <pc:docMk/>
          <pc:sldMk cId="3843645940" sldId="285"/>
        </pc:sldMkLst>
        <pc:spChg chg="del">
          <ac:chgData name="jamilah abdullah" userId="1c74f685b721e2cf" providerId="LiveId" clId="{873B759D-D230-49B6-A085-862101A7AD23}" dt="2023-12-22T22:45:00.696" v="1627" actId="26606"/>
          <ac:spMkLst>
            <pc:docMk/>
            <pc:sldMk cId="3843645940" sldId="285"/>
            <ac:spMk id="2" creationId="{909161B5-DC2E-48D6-63C2-50FB5F348C56}"/>
          </ac:spMkLst>
        </pc:spChg>
        <pc:spChg chg="del">
          <ac:chgData name="jamilah abdullah" userId="1c74f685b721e2cf" providerId="LiveId" clId="{873B759D-D230-49B6-A085-862101A7AD23}" dt="2023-12-22T22:44:40.899" v="1624" actId="931"/>
          <ac:spMkLst>
            <pc:docMk/>
            <pc:sldMk cId="3843645940" sldId="285"/>
            <ac:spMk id="3" creationId="{59523894-3CC3-34BE-506E-D40BE3DB52D6}"/>
          </ac:spMkLst>
        </pc:spChg>
        <pc:picChg chg="add mod">
          <ac:chgData name="jamilah abdullah" userId="1c74f685b721e2cf" providerId="LiveId" clId="{873B759D-D230-49B6-A085-862101A7AD23}" dt="2023-12-22T22:45:12.445" v="1629" actId="14100"/>
          <ac:picMkLst>
            <pc:docMk/>
            <pc:sldMk cId="3843645940" sldId="285"/>
            <ac:picMk id="5" creationId="{CA29E1AF-3FC8-90B3-B454-62F99BAA02CD}"/>
          </ac:picMkLst>
        </pc:picChg>
      </pc:sldChg>
      <pc:sldChg chg="addSp delSp modSp new mod setBg addAnim delAnim">
        <pc:chgData name="jamilah abdullah" userId="1c74f685b721e2cf" providerId="LiveId" clId="{873B759D-D230-49B6-A085-862101A7AD23}" dt="2023-12-22T22:50:59.022" v="1698" actId="14100"/>
        <pc:sldMkLst>
          <pc:docMk/>
          <pc:sldMk cId="51474830" sldId="286"/>
        </pc:sldMkLst>
        <pc:spChg chg="mod">
          <ac:chgData name="jamilah abdullah" userId="1c74f685b721e2cf" providerId="LiveId" clId="{873B759D-D230-49B6-A085-862101A7AD23}" dt="2023-12-22T22:50:59.022" v="1698" actId="14100"/>
          <ac:spMkLst>
            <pc:docMk/>
            <pc:sldMk cId="51474830" sldId="286"/>
            <ac:spMk id="2" creationId="{FF0B028A-2449-1D56-BCD1-A3EC78A20434}"/>
          </ac:spMkLst>
        </pc:spChg>
        <pc:spChg chg="del">
          <ac:chgData name="jamilah abdullah" userId="1c74f685b721e2cf" providerId="LiveId" clId="{873B759D-D230-49B6-A085-862101A7AD23}" dt="2023-12-22T22:45:38.246" v="1631" actId="21"/>
          <ac:spMkLst>
            <pc:docMk/>
            <pc:sldMk cId="51474830" sldId="286"/>
            <ac:spMk id="3" creationId="{259F7E22-C5CB-4AC0-268B-A439BC5159E3}"/>
          </ac:spMkLst>
        </pc:spChg>
        <pc:spChg chg="add del">
          <ac:chgData name="jamilah abdullah" userId="1c74f685b721e2cf" providerId="LiveId" clId="{873B759D-D230-49B6-A085-862101A7AD23}" dt="2023-12-22T22:50:34.001" v="1689" actId="26606"/>
          <ac:spMkLst>
            <pc:docMk/>
            <pc:sldMk cId="51474830" sldId="286"/>
            <ac:spMk id="10" creationId="{518BCE60-EB58-4019-B93A-1094BA89FB95}"/>
          </ac:spMkLst>
        </pc:spChg>
        <pc:spChg chg="add del">
          <ac:chgData name="jamilah abdullah" userId="1c74f685b721e2cf" providerId="LiveId" clId="{873B759D-D230-49B6-A085-862101A7AD23}" dt="2023-12-22T22:50:34.001" v="1689" actId="26606"/>
          <ac:spMkLst>
            <pc:docMk/>
            <pc:sldMk cId="51474830" sldId="286"/>
            <ac:spMk id="12" creationId="{5239C5D7-3A83-4B28-BA16-9364DA5FA6A4}"/>
          </ac:spMkLst>
        </pc:spChg>
        <pc:spChg chg="add del">
          <ac:chgData name="jamilah abdullah" userId="1c74f685b721e2cf" providerId="LiveId" clId="{873B759D-D230-49B6-A085-862101A7AD23}" dt="2023-12-22T22:50:34.001" v="1689" actId="26606"/>
          <ac:spMkLst>
            <pc:docMk/>
            <pc:sldMk cId="51474830" sldId="286"/>
            <ac:spMk id="14" creationId="{C0E4BDC5-1DF0-B758-02E4-0AA24AB72BA9}"/>
          </ac:spMkLst>
        </pc:spChg>
        <pc:spChg chg="add del">
          <ac:chgData name="jamilah abdullah" userId="1c74f685b721e2cf" providerId="LiveId" clId="{873B759D-D230-49B6-A085-862101A7AD23}" dt="2023-12-22T22:50:34.001" v="1689" actId="26606"/>
          <ac:spMkLst>
            <pc:docMk/>
            <pc:sldMk cId="51474830" sldId="286"/>
            <ac:spMk id="16" creationId="{49109861-B852-BC17-33D7-416D00A39674}"/>
          </ac:spMkLst>
        </pc:spChg>
        <pc:spChg chg="add del">
          <ac:chgData name="jamilah abdullah" userId="1c74f685b721e2cf" providerId="LiveId" clId="{873B759D-D230-49B6-A085-862101A7AD23}" dt="2023-12-22T22:50:42.307" v="1693" actId="26606"/>
          <ac:spMkLst>
            <pc:docMk/>
            <pc:sldMk cId="51474830" sldId="286"/>
            <ac:spMk id="18" creationId="{6753252F-4873-4F63-801D-CC719279A7D5}"/>
          </ac:spMkLst>
        </pc:spChg>
        <pc:spChg chg="add del">
          <ac:chgData name="jamilah abdullah" userId="1c74f685b721e2cf" providerId="LiveId" clId="{873B759D-D230-49B6-A085-862101A7AD23}" dt="2023-12-22T22:50:42.307" v="1693" actId="26606"/>
          <ac:spMkLst>
            <pc:docMk/>
            <pc:sldMk cId="51474830" sldId="286"/>
            <ac:spMk id="19" creationId="{047C8CCB-F95D-4249-92DD-651249D3535A}"/>
          </ac:spMkLst>
        </pc:spChg>
        <pc:spChg chg="add">
          <ac:chgData name="jamilah abdullah" userId="1c74f685b721e2cf" providerId="LiveId" clId="{873B759D-D230-49B6-A085-862101A7AD23}" dt="2023-12-22T22:50:42.307" v="1693" actId="26606"/>
          <ac:spMkLst>
            <pc:docMk/>
            <pc:sldMk cId="51474830" sldId="286"/>
            <ac:spMk id="24" creationId="{B7BD7FCF-A254-4A97-A15C-319B67622677}"/>
          </ac:spMkLst>
        </pc:spChg>
        <pc:spChg chg="add">
          <ac:chgData name="jamilah abdullah" userId="1c74f685b721e2cf" providerId="LiveId" clId="{873B759D-D230-49B6-A085-862101A7AD23}" dt="2023-12-22T22:50:42.307" v="1693" actId="26606"/>
          <ac:spMkLst>
            <pc:docMk/>
            <pc:sldMk cId="51474830" sldId="286"/>
            <ac:spMk id="26" creationId="{52FFAF72-6204-4676-9C6F-9A4CC4D91805}"/>
          </ac:spMkLst>
        </pc:spChg>
        <pc:picChg chg="add mod">
          <ac:chgData name="jamilah abdullah" userId="1c74f685b721e2cf" providerId="LiveId" clId="{873B759D-D230-49B6-A085-862101A7AD23}" dt="2023-12-22T22:50:42.307" v="1693" actId="26606"/>
          <ac:picMkLst>
            <pc:docMk/>
            <pc:sldMk cId="51474830" sldId="286"/>
            <ac:picMk id="5" creationId="{170E8E7F-0AE3-817A-4334-78ACE131AAC7}"/>
          </ac:picMkLst>
        </pc:picChg>
      </pc:sldChg>
      <pc:sldChg chg="addSp delSp modSp new mod setBg addAnim delAnim setClrOvrMap">
        <pc:chgData name="jamilah abdullah" userId="1c74f685b721e2cf" providerId="LiveId" clId="{873B759D-D230-49B6-A085-862101A7AD23}" dt="2023-12-22T22:56:23.910" v="1705" actId="26606"/>
        <pc:sldMkLst>
          <pc:docMk/>
          <pc:sldMk cId="4095427835" sldId="287"/>
        </pc:sldMkLst>
        <pc:spChg chg="mod ord">
          <ac:chgData name="jamilah abdullah" userId="1c74f685b721e2cf" providerId="LiveId" clId="{873B759D-D230-49B6-A085-862101A7AD23}" dt="2023-12-22T22:56:23.910" v="1705" actId="26606"/>
          <ac:spMkLst>
            <pc:docMk/>
            <pc:sldMk cId="4095427835" sldId="287"/>
            <ac:spMk id="2" creationId="{0077DCDC-2076-D2BD-1948-40B14FD73FF6}"/>
          </ac:spMkLst>
        </pc:spChg>
        <pc:spChg chg="del">
          <ac:chgData name="jamilah abdullah" userId="1c74f685b721e2cf" providerId="LiveId" clId="{873B759D-D230-49B6-A085-862101A7AD23}" dt="2023-12-22T22:46:01.491" v="1652" actId="21"/>
          <ac:spMkLst>
            <pc:docMk/>
            <pc:sldMk cId="4095427835" sldId="287"/>
            <ac:spMk id="3" creationId="{7CBAE639-4E3B-48C3-8C5E-EEE8B4FD9D79}"/>
          </ac:spMkLst>
        </pc:spChg>
        <pc:spChg chg="add del">
          <ac:chgData name="jamilah abdullah" userId="1c74f685b721e2cf" providerId="LiveId" clId="{873B759D-D230-49B6-A085-862101A7AD23}" dt="2023-12-22T22:56:23.905" v="1704" actId="26606"/>
          <ac:spMkLst>
            <pc:docMk/>
            <pc:sldMk cId="4095427835" sldId="287"/>
            <ac:spMk id="10" creationId="{71B2258F-86CA-4D4D-8270-BC05FCDEBFB3}"/>
          </ac:spMkLst>
        </pc:spChg>
        <pc:spChg chg="add">
          <ac:chgData name="jamilah abdullah" userId="1c74f685b721e2cf" providerId="LiveId" clId="{873B759D-D230-49B6-A085-862101A7AD23}" dt="2023-12-22T22:56:23.910" v="1705" actId="26606"/>
          <ac:spMkLst>
            <pc:docMk/>
            <pc:sldMk cId="4095427835" sldId="287"/>
            <ac:spMk id="12" creationId="{670CEDEF-4F34-412E-84EE-329C1E936AF5}"/>
          </ac:spMkLst>
        </pc:spChg>
        <pc:spChg chg="add">
          <ac:chgData name="jamilah abdullah" userId="1c74f685b721e2cf" providerId="LiveId" clId="{873B759D-D230-49B6-A085-862101A7AD23}" dt="2023-12-22T22:56:23.910" v="1705" actId="26606"/>
          <ac:spMkLst>
            <pc:docMk/>
            <pc:sldMk cId="4095427835" sldId="287"/>
            <ac:spMk id="13" creationId="{BCED4D40-4B67-4331-AC48-79B82B4A47D8}"/>
          </ac:spMkLst>
        </pc:spChg>
        <pc:picChg chg="add mod">
          <ac:chgData name="jamilah abdullah" userId="1c74f685b721e2cf" providerId="LiveId" clId="{873B759D-D230-49B6-A085-862101A7AD23}" dt="2023-12-22T22:56:23.910" v="1705" actId="26606"/>
          <ac:picMkLst>
            <pc:docMk/>
            <pc:sldMk cId="4095427835" sldId="287"/>
            <ac:picMk id="5" creationId="{00D5C56C-A4BE-5BB2-079D-C7B26CD6C7B2}"/>
          </ac:picMkLst>
        </pc:picChg>
      </pc:sldChg>
      <pc:sldChg chg="addSp modSp new mod setBg">
        <pc:chgData name="jamilah abdullah" userId="1c74f685b721e2cf" providerId="LiveId" clId="{873B759D-D230-49B6-A085-862101A7AD23}" dt="2023-12-22T22:47:53.350" v="1682" actId="1076"/>
        <pc:sldMkLst>
          <pc:docMk/>
          <pc:sldMk cId="4135804997" sldId="288"/>
        </pc:sldMkLst>
        <pc:spChg chg="mod">
          <ac:chgData name="jamilah abdullah" userId="1c74f685b721e2cf" providerId="LiveId" clId="{873B759D-D230-49B6-A085-862101A7AD23}" dt="2023-12-22T22:47:40.010" v="1680" actId="26606"/>
          <ac:spMkLst>
            <pc:docMk/>
            <pc:sldMk cId="4135804997" sldId="288"/>
            <ac:spMk id="2" creationId="{4BFBB607-8615-E7AB-1A24-99484E3FFBA3}"/>
          </ac:spMkLst>
        </pc:spChg>
        <pc:spChg chg="mod">
          <ac:chgData name="jamilah abdullah" userId="1c74f685b721e2cf" providerId="LiveId" clId="{873B759D-D230-49B6-A085-862101A7AD23}" dt="2023-12-22T22:47:53.350" v="1682" actId="1076"/>
          <ac:spMkLst>
            <pc:docMk/>
            <pc:sldMk cId="4135804997" sldId="288"/>
            <ac:spMk id="3" creationId="{FF4ED652-8830-6112-FDBC-F006F331C131}"/>
          </ac:spMkLst>
        </pc:spChg>
        <pc:spChg chg="add">
          <ac:chgData name="jamilah abdullah" userId="1c74f685b721e2cf" providerId="LiveId" clId="{873B759D-D230-49B6-A085-862101A7AD23}" dt="2023-12-22T22:47:40.010" v="1680" actId="26606"/>
          <ac:spMkLst>
            <pc:docMk/>
            <pc:sldMk cId="4135804997" sldId="288"/>
            <ac:spMk id="9" creationId="{C0763A76-9F1C-4FC5-82B7-DD475DA461B2}"/>
          </ac:spMkLst>
        </pc:spChg>
        <pc:spChg chg="add">
          <ac:chgData name="jamilah abdullah" userId="1c74f685b721e2cf" providerId="LiveId" clId="{873B759D-D230-49B6-A085-862101A7AD23}" dt="2023-12-22T22:47:40.010" v="1680" actId="26606"/>
          <ac:spMkLst>
            <pc:docMk/>
            <pc:sldMk cId="4135804997" sldId="288"/>
            <ac:spMk id="11" creationId="{E81BF4F6-F2CF-4984-9D14-D6966D92F99F}"/>
          </ac:spMkLst>
        </pc:spChg>
        <pc:picChg chg="add">
          <ac:chgData name="jamilah abdullah" userId="1c74f685b721e2cf" providerId="LiveId" clId="{873B759D-D230-49B6-A085-862101A7AD23}" dt="2023-12-22T22:47:40.010" v="1680" actId="26606"/>
          <ac:picMkLst>
            <pc:docMk/>
            <pc:sldMk cId="4135804997" sldId="288"/>
            <ac:picMk id="5" creationId="{79DE6BD2-7303-B8AD-F1C6-4E3029EE13A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773C0-564E-73EB-957F-135C0EEF0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FE766C-2094-D406-EB85-64493AD35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62EEA-10DE-C603-D6E2-FD776C57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365-CB86-47E1-A109-F981466D6736}" type="datetimeFigureOut">
              <a:rPr lang="ar-SA" smtClean="0"/>
              <a:t>10/06/1445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950C9-6DC2-D592-0501-39BC5CB3E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8D7A3-58C4-319E-6487-1585391FC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17A5-B81E-461E-8544-27BF3A13D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10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11E6-61D4-7CD6-F403-884CFC78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0EA7B-BD43-B294-F37E-698AE4F01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DD8F2-3A0D-0FBE-C132-0CA967016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365-CB86-47E1-A109-F981466D6736}" type="datetimeFigureOut">
              <a:rPr lang="ar-SA" smtClean="0"/>
              <a:t>10/06/1445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BA71C-7B8F-2357-3CD6-F17C35689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72CCF-C199-EC14-CA8C-D26897E6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17A5-B81E-461E-8544-27BF3A13D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99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DD801-DE1C-B53A-66C5-1B2D53679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570B2-D8A9-BDF7-EC91-0A55D9E71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C9F2F-AD96-415C-DC3C-512C0D83C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365-CB86-47E1-A109-F981466D6736}" type="datetimeFigureOut">
              <a:rPr lang="ar-SA" smtClean="0"/>
              <a:t>10/06/1445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3738D-1A86-0624-8D12-13FF29A24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745A9-F48B-3432-EC2B-F43B3891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17A5-B81E-461E-8544-27BF3A13D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916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0C7F-E155-D7A8-3251-63B69DE06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A392A-70CE-ADC0-0EF9-8E67D97A6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6FF8F-1C47-5C6E-2219-C4BBA40F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365-CB86-47E1-A109-F981466D6736}" type="datetimeFigureOut">
              <a:rPr lang="ar-SA" smtClean="0"/>
              <a:t>10/06/1445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FFB1F-374D-62F3-89E2-00F0B4959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A6B81-8B70-A917-D5E8-9D241D3B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17A5-B81E-461E-8544-27BF3A13D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98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B3CD-7ABA-71AD-EBEB-D78B6503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D344D-29D1-E054-F11C-230EB4602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A654F-1BE8-F0EF-098D-208A165B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365-CB86-47E1-A109-F981466D6736}" type="datetimeFigureOut">
              <a:rPr lang="ar-SA" smtClean="0"/>
              <a:t>10/06/1445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B05B1-BA8B-4CB4-BB50-3E8C3A118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41FF7-76DF-5835-7B90-C7E9D2B0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17A5-B81E-461E-8544-27BF3A13D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855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8A46-F377-8157-04A2-49FA5697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E0944-4B33-ADDB-F2C6-BE0CB51EB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85F83-E3EB-A935-58DD-097FCBDA1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D18CA-264F-894F-A374-65AD94F1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365-CB86-47E1-A109-F981466D6736}" type="datetimeFigureOut">
              <a:rPr lang="ar-SA" smtClean="0"/>
              <a:t>10/06/1445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22B27-D1E4-9534-E7B9-C14E21D0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EFCEE-A35B-980A-D9CA-4BCD0DCC7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17A5-B81E-461E-8544-27BF3A13D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237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442D2-D103-420C-6402-662133390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F230C-92BF-7CB6-1C5C-F6D85171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D413D-57B4-D2F8-10D5-B3AFB559B3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21DF6-C8F6-5BAA-3BF7-DA9740126C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3AEBB4-A7CE-F8CB-B7DB-C8AEB09C1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B98CE4-7BDE-878B-79F8-A7C3A8F4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365-CB86-47E1-A109-F981466D6736}" type="datetimeFigureOut">
              <a:rPr lang="ar-SA" smtClean="0"/>
              <a:t>10/06/1445</a:t>
            </a:fld>
            <a:endParaRPr lang="ar-S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3DC2E2-4A38-9C9E-BB4B-E2666727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E61F2-B9FF-75C9-4E45-FF52E30C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17A5-B81E-461E-8544-27BF3A13D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667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52817-90EF-152D-D9E4-20900E46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94ECB-D2C2-D987-A687-8D66A0F9B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365-CB86-47E1-A109-F981466D6736}" type="datetimeFigureOut">
              <a:rPr lang="ar-SA" smtClean="0"/>
              <a:t>10/06/1445</a:t>
            </a:fld>
            <a:endParaRPr lang="ar-S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7426D0-77C5-0E08-D074-854BC066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846B70-ADCE-BB8D-8541-F43F31DC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17A5-B81E-461E-8544-27BF3A13D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291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D180D-C515-C9AA-6F6F-077F1AB6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365-CB86-47E1-A109-F981466D6736}" type="datetimeFigureOut">
              <a:rPr lang="ar-SA" smtClean="0"/>
              <a:t>10/06/1445</a:t>
            </a:fld>
            <a:endParaRPr lang="ar-S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34D149-36FF-2090-9A1C-DCD3AA86E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F5AA7-5CFB-54C6-3C02-73E2EEAD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17A5-B81E-461E-8544-27BF3A13D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404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40A25-64F2-2CB9-0D90-36D05D5A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62FC8-07EF-71F2-5E2F-C2E79B9B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B7DF0-1E34-2C74-1481-5EB9CEB58C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FEC15-828B-481D-F416-220E8E53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365-CB86-47E1-A109-F981466D6736}" type="datetimeFigureOut">
              <a:rPr lang="ar-SA" smtClean="0"/>
              <a:t>10/06/1445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08C42-86E9-396C-0A9F-A7E2F5DE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3DE95-00C6-D792-8F54-D6603B4B5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17A5-B81E-461E-8544-27BF3A13D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73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C5D3-20DC-2985-0C5D-7A352339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FE2453-9A59-0905-B2E6-A680F2A3E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30AAF9-1405-ECF2-E47E-FC6FF6C6D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72BF5E-E9CD-0CF5-8B70-639FEA439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365-CB86-47E1-A109-F981466D6736}" type="datetimeFigureOut">
              <a:rPr lang="ar-SA" smtClean="0"/>
              <a:t>10/06/1445</a:t>
            </a:fld>
            <a:endParaRPr lang="ar-S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045A3-A4CB-7826-358F-EDDEFE46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406DA-B70C-D3F4-F5B7-5DE4CA4C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917A5-B81E-461E-8544-27BF3A13D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2469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2E1FB8-B74C-CC98-37A8-183A8F2AA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B1A04-FA4B-6978-D421-03BABE505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676B8-0945-E640-7258-DAFA8BC25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8A8365-CB86-47E1-A109-F981466D6736}" type="datetimeFigureOut">
              <a:rPr lang="ar-SA" smtClean="0"/>
              <a:t>10/06/1445</a:t>
            </a:fld>
            <a:endParaRPr lang="ar-S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A078D-FFA3-DE1A-596F-373D50752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FCEA3-D77B-CE11-E38A-E88BD610D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D917A5-B81E-461E-8544-27BF3A13D7A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704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C70C52-9785-1E98-01AE-879E87BA677F}"/>
              </a:ext>
            </a:extLst>
          </p:cNvPr>
          <p:cNvSpPr/>
          <p:nvPr/>
        </p:nvSpPr>
        <p:spPr>
          <a:xfrm>
            <a:off x="477981" y="1122363"/>
            <a:ext cx="524695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The Special Senses of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Sight and Hearing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C3EC8-77C5-D63C-90BD-D575B369F1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320" y="5568661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Prepared by</a:t>
            </a:r>
          </a:p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Ms.Jamilah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Allehaib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BSN, RN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Picture 7" descr="A diagram of a human eye&#10;&#10;Description automatically generated">
            <a:extLst>
              <a:ext uri="{FF2B5EF4-FFF2-40B4-BE49-F238E27FC236}">
                <a16:creationId xmlns:a16="http://schemas.microsoft.com/office/drawing/2014/main" id="{20ABF130-AF05-9D9A-CAE8-CC3ACFD74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41" y="217071"/>
            <a:ext cx="4787096" cy="64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1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67942-CFC8-01AE-FFD3-E2E13F50C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/>
              <a:t>CONT…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10D07-7C08-B32F-71EB-8861DD4E5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025" y="2074185"/>
            <a:ext cx="4958966" cy="4532024"/>
          </a:xfrm>
        </p:spPr>
        <p:txBody>
          <a:bodyPr>
            <a:normAutofit/>
          </a:bodyPr>
          <a:lstStyle/>
          <a:p>
            <a:r>
              <a:rPr lang="en-US" sz="1800" dirty="0"/>
              <a:t>The angle formed by the junction of the lateral parts of the upper and lower eyelids is known as the </a:t>
            </a:r>
            <a:r>
              <a:rPr lang="en-US" sz="1800" b="1" dirty="0"/>
              <a:t>lateral angle </a:t>
            </a:r>
            <a:r>
              <a:rPr lang="en-US" sz="1800" dirty="0"/>
              <a:t>of eye (</a:t>
            </a:r>
            <a:r>
              <a:rPr lang="en-US" sz="1800" b="1" dirty="0"/>
              <a:t>lateral canthus</a:t>
            </a:r>
            <a:r>
              <a:rPr lang="en-US" sz="1800" dirty="0"/>
              <a:t>).</a:t>
            </a:r>
          </a:p>
          <a:p>
            <a:r>
              <a:rPr lang="en-US" sz="1800" dirty="0"/>
              <a:t>The </a:t>
            </a:r>
            <a:r>
              <a:rPr lang="en-US" sz="1800" b="1" dirty="0"/>
              <a:t>medial angle </a:t>
            </a:r>
            <a:r>
              <a:rPr lang="en-US" sz="1800" dirty="0"/>
              <a:t>formed by their union is the medial angle of eye (</a:t>
            </a:r>
            <a:r>
              <a:rPr lang="en-US" sz="1800" b="1" dirty="0"/>
              <a:t>medial canthus</a:t>
            </a:r>
            <a:r>
              <a:rPr lang="en-US" sz="1800" dirty="0"/>
              <a:t>)</a:t>
            </a:r>
            <a:endParaRPr lang="en-US" b="1" dirty="0"/>
          </a:p>
          <a:p>
            <a:r>
              <a:rPr lang="en-US" sz="2000" b="1" dirty="0"/>
              <a:t>lacrimal</a:t>
            </a:r>
            <a:r>
              <a:rPr lang="en-US" sz="2000" dirty="0"/>
              <a:t> apparatus: located superior to the outer corner of each eye are the </a:t>
            </a:r>
            <a:r>
              <a:rPr lang="en-US" sz="2000" b="1" dirty="0"/>
              <a:t>lacrimal glands</a:t>
            </a:r>
            <a:r>
              <a:rPr lang="en-US" sz="2000" dirty="0"/>
              <a:t>, which secrete tears to cleanse and moisten the eyeball surface. 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lacrimal sac </a:t>
            </a:r>
            <a:r>
              <a:rPr lang="en-US" sz="2000" dirty="0"/>
              <a:t>stores tears.</a:t>
            </a:r>
          </a:p>
          <a:p>
            <a:r>
              <a:rPr lang="en-US" sz="2000" dirty="0"/>
              <a:t> </a:t>
            </a:r>
            <a:r>
              <a:rPr lang="en-US" sz="2000" b="1" dirty="0"/>
              <a:t>Lacrimal ducts </a:t>
            </a:r>
            <a:r>
              <a:rPr lang="en-US" sz="2000" dirty="0"/>
              <a:t>are channels that carry tears to the eyes.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nasolacrimal ducts </a:t>
            </a:r>
            <a:r>
              <a:rPr lang="en-US" sz="2000" dirty="0"/>
              <a:t>carry tears from the lacrimal glands to the nose</a:t>
            </a:r>
            <a:endParaRPr lang="ar-SA" sz="2000" dirty="0"/>
          </a:p>
        </p:txBody>
      </p:sp>
      <p:pic>
        <p:nvPicPr>
          <p:cNvPr id="5" name="Picture 4" descr="A diagram of the human eye&#10;&#10;Description automatically generated">
            <a:extLst>
              <a:ext uri="{FF2B5EF4-FFF2-40B4-BE49-F238E27FC236}">
                <a16:creationId xmlns:a16="http://schemas.microsoft.com/office/drawing/2014/main" id="{401664E0-DBD1-CBB6-CF50-B7721B68C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871" y="2155115"/>
            <a:ext cx="4651288" cy="375591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41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D9EFCC-CF84-A9E8-7F58-59979931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7" y="822927"/>
            <a:ext cx="4818888" cy="1481328"/>
          </a:xfrm>
        </p:spPr>
        <p:txBody>
          <a:bodyPr anchor="b">
            <a:normAutofit/>
          </a:bodyPr>
          <a:lstStyle/>
          <a:p>
            <a:pPr algn="ctr"/>
            <a:r>
              <a:rPr lang="en-US" sz="5000" dirty="0"/>
              <a:t>Disorders Related To The Eye:</a:t>
            </a:r>
            <a:endParaRPr lang="ar-SA" sz="50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FF949-4AD4-9B99-6E97-6E90CF17F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014" y="2528382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 b="1" dirty="0"/>
              <a:t>Refractive</a:t>
            </a:r>
            <a:r>
              <a:rPr lang="en-US" sz="2200" dirty="0"/>
              <a:t> </a:t>
            </a:r>
            <a:r>
              <a:rPr lang="en-US" sz="2200" b="1" dirty="0"/>
              <a:t>errors</a:t>
            </a:r>
            <a:r>
              <a:rPr lang="en-US" sz="2200" dirty="0"/>
              <a:t>, </a:t>
            </a:r>
            <a:r>
              <a:rPr lang="en-US" sz="2200" b="1" dirty="0"/>
              <a:t>infections</a:t>
            </a:r>
            <a:r>
              <a:rPr lang="en-US" sz="2200" dirty="0"/>
              <a:t>, and </a:t>
            </a:r>
            <a:r>
              <a:rPr lang="en-US" sz="2200" b="1" dirty="0"/>
              <a:t>disorders</a:t>
            </a:r>
            <a:r>
              <a:rPr lang="en-US" sz="2200" dirty="0"/>
              <a:t> of the </a:t>
            </a:r>
            <a:r>
              <a:rPr lang="en-US" sz="2200" b="1" dirty="0"/>
              <a:t>eyelids</a:t>
            </a:r>
            <a:r>
              <a:rPr lang="en-US" sz="2200" dirty="0"/>
              <a:t> are common.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b="1" dirty="0"/>
              <a:t>Refractive errors </a:t>
            </a:r>
            <a:r>
              <a:rPr lang="en-US" sz="2200" dirty="0"/>
              <a:t>can be corrected with glasses, contact lenses, or operations that include the reshaping of the cornea.</a:t>
            </a:r>
          </a:p>
          <a:p>
            <a:r>
              <a:rPr lang="en-US" sz="2200" dirty="0"/>
              <a:t> Other eye conditions can be treated with medications or surgery.</a:t>
            </a:r>
            <a:endParaRPr lang="ar-SA" sz="2200" dirty="0"/>
          </a:p>
        </p:txBody>
      </p:sp>
      <p:pic>
        <p:nvPicPr>
          <p:cNvPr id="5" name="Picture 4" descr="A diagram of the eye&#10;&#10;Description automatically generated">
            <a:extLst>
              <a:ext uri="{FF2B5EF4-FFF2-40B4-BE49-F238E27FC236}">
                <a16:creationId xmlns:a16="http://schemas.microsoft.com/office/drawing/2014/main" id="{0E1B6ED5-E3A8-3C89-F277-48089DB62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01" y="360024"/>
            <a:ext cx="6346211" cy="53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4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6A5B1-B039-0EEF-45A6-35C06A62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983" y="-72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CONT…</a:t>
            </a:r>
            <a:endParaRPr lang="ar-S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26AE7-ACB8-50AD-C9C8-81E846BB1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4" y="977484"/>
            <a:ext cx="10515600" cy="540343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Infections:</a:t>
            </a:r>
          </a:p>
          <a:p>
            <a:r>
              <a:rPr lang="en-US" sz="2400" b="1" dirty="0"/>
              <a:t>Conjunctivitis: </a:t>
            </a:r>
            <a:r>
              <a:rPr lang="en-US" sz="2400" dirty="0"/>
              <a:t>commonly known as </a:t>
            </a:r>
            <a:r>
              <a:rPr lang="en-US" sz="2400" b="1" dirty="0"/>
              <a:t>pinkeye</a:t>
            </a:r>
            <a:r>
              <a:rPr lang="en-US" sz="2400" dirty="0"/>
              <a:t>, is an inflammation of the conjunctiva.</a:t>
            </a:r>
          </a:p>
          <a:p>
            <a:r>
              <a:rPr lang="en-US" sz="2400" dirty="0"/>
              <a:t> The inflammation causes small blood vessels in the conjunctiva to become more prominent, giving the sclera a pink or red color.</a:t>
            </a:r>
          </a:p>
          <a:p>
            <a:r>
              <a:rPr lang="en-US" sz="2400" dirty="0"/>
              <a:t> </a:t>
            </a:r>
            <a:r>
              <a:rPr lang="en-US" sz="2400" b="1" dirty="0"/>
              <a:t>Keratitis:</a:t>
            </a:r>
            <a:r>
              <a:rPr lang="en-US" sz="2400" dirty="0"/>
              <a:t> is an inflammation of the cornea that occurs when the cornea has been scratched or damaged. </a:t>
            </a:r>
          </a:p>
          <a:p>
            <a:r>
              <a:rPr lang="en-US" sz="2400" dirty="0"/>
              <a:t>An inflamed lacrimal sac is called </a:t>
            </a:r>
            <a:r>
              <a:rPr lang="en-US" sz="2400" b="1" dirty="0"/>
              <a:t>dacryocystitis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b="1" dirty="0"/>
              <a:t>Other Disorders of the Eye:</a:t>
            </a:r>
          </a:p>
          <a:p>
            <a:r>
              <a:rPr lang="en-US" sz="2400" b="1" dirty="0"/>
              <a:t>Xerophthalmia</a:t>
            </a:r>
            <a:r>
              <a:rPr lang="en-US" sz="2400" dirty="0"/>
              <a:t>, also known as </a:t>
            </a:r>
            <a:r>
              <a:rPr lang="en-US" sz="2400" b="1" dirty="0"/>
              <a:t>dry</a:t>
            </a:r>
            <a:r>
              <a:rPr lang="en-US" sz="2400" dirty="0"/>
              <a:t> </a:t>
            </a:r>
            <a:r>
              <a:rPr lang="en-US" sz="2400" b="1" dirty="0"/>
              <a:t>eyes: </a:t>
            </a:r>
            <a:r>
              <a:rPr lang="en-US" sz="2400" dirty="0"/>
              <a:t>occurs when the surface of the eye becomes dry, often from wearing contact lenses or from a diminished flow of tears.</a:t>
            </a:r>
          </a:p>
          <a:p>
            <a:r>
              <a:rPr lang="en-US" sz="2400" b="1" dirty="0"/>
              <a:t>Glaucoma: </a:t>
            </a:r>
            <a:r>
              <a:rPr lang="en-US" sz="2400" dirty="0"/>
              <a:t>is a disease characterized by an increase in </a:t>
            </a:r>
            <a:r>
              <a:rPr lang="en-US" sz="2400" b="1" dirty="0"/>
              <a:t>intraocular</a:t>
            </a:r>
            <a:r>
              <a:rPr lang="en-US" sz="2400" dirty="0"/>
              <a:t> </a:t>
            </a:r>
            <a:r>
              <a:rPr lang="en-US" sz="2400" b="1" dirty="0"/>
              <a:t>pressure</a:t>
            </a:r>
            <a:r>
              <a:rPr lang="en-US" sz="2400" dirty="0"/>
              <a:t> (</a:t>
            </a:r>
            <a:r>
              <a:rPr lang="en-US" sz="2400" b="1" dirty="0"/>
              <a:t>IOP</a:t>
            </a:r>
            <a:r>
              <a:rPr lang="en-US" sz="2400" dirty="0"/>
              <a:t>) that causes damage to the optic nerve.</a:t>
            </a:r>
          </a:p>
          <a:p>
            <a:r>
              <a:rPr lang="en-US" sz="2400" dirty="0"/>
              <a:t>A </a:t>
            </a:r>
            <a:r>
              <a:rPr lang="en-US" sz="2400" b="1" dirty="0"/>
              <a:t>cloudiness</a:t>
            </a:r>
            <a:r>
              <a:rPr lang="en-US" sz="2400" dirty="0"/>
              <a:t> or </a:t>
            </a:r>
            <a:r>
              <a:rPr lang="en-US" sz="2400" b="1" dirty="0"/>
              <a:t>opacity</a:t>
            </a:r>
            <a:r>
              <a:rPr lang="en-US" sz="2400" dirty="0"/>
              <a:t> of the lens is called a </a:t>
            </a:r>
            <a:r>
              <a:rPr lang="en-US" sz="2400" b="1" dirty="0"/>
              <a:t>cataract.</a:t>
            </a:r>
            <a:r>
              <a:rPr lang="en-US" sz="2400" dirty="0"/>
              <a:t> Disease, injury, chemicals, or exposure to various physical elements may cause </a:t>
            </a:r>
            <a:r>
              <a:rPr lang="en-US" sz="2400" b="1" dirty="0"/>
              <a:t>cataracts</a:t>
            </a:r>
            <a:r>
              <a:rPr lang="en-US" sz="2400" dirty="0"/>
              <a:t>. </a:t>
            </a:r>
            <a:r>
              <a:rPr lang="en-US" sz="2400" b="1" dirty="0"/>
              <a:t>Surgery</a:t>
            </a:r>
            <a:r>
              <a:rPr lang="en-US" sz="2400" dirty="0"/>
              <a:t> to replace the clouded lens with an </a:t>
            </a:r>
            <a:r>
              <a:rPr lang="en-US" sz="2400" b="1" dirty="0"/>
              <a:t>artificial intraocular lens </a:t>
            </a:r>
            <a:r>
              <a:rPr lang="en-US" sz="2400" dirty="0"/>
              <a:t>is a common treatment for </a:t>
            </a:r>
            <a:r>
              <a:rPr lang="en-US" sz="2400" b="1" dirty="0"/>
              <a:t>cataracts</a:t>
            </a:r>
            <a:r>
              <a:rPr lang="en-US" sz="2400" dirty="0"/>
              <a:t>.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3359650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08DEF0-3B87-DD27-A7E5-1AC4C7B67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 algn="ctr"/>
            <a:r>
              <a:rPr lang="en-US" sz="3000" dirty="0"/>
              <a:t>Diagnostic Test, Treatments, and Surgical Procedures of the Eye:</a:t>
            </a:r>
            <a:endParaRPr lang="ar-SA" sz="3000" dirty="0"/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3841C-511D-5B86-DBA7-3F095CDDA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76" y="2488626"/>
            <a:ext cx="4954854" cy="4105920"/>
          </a:xfrm>
        </p:spPr>
        <p:txBody>
          <a:bodyPr anchor="t">
            <a:normAutofit/>
          </a:bodyPr>
          <a:lstStyle/>
          <a:p>
            <a:r>
              <a:rPr lang="en-US" sz="1800" b="1" dirty="0"/>
              <a:t>Ophthalmoscope:</a:t>
            </a:r>
            <a:r>
              <a:rPr lang="en-US" sz="1800" dirty="0"/>
              <a:t> is the instrument examine the interior of the eye by looking through the pupil. </a:t>
            </a:r>
          </a:p>
          <a:p>
            <a:r>
              <a:rPr lang="en-US" sz="1800" dirty="0"/>
              <a:t>A popular procedure to correct vision problems, such as myopia, hyperopia is </a:t>
            </a:r>
            <a:r>
              <a:rPr lang="en-US" sz="1800" b="1" dirty="0"/>
              <a:t>laser-assisted</a:t>
            </a:r>
            <a:r>
              <a:rPr lang="en-US" sz="1800" dirty="0"/>
              <a:t> in </a:t>
            </a:r>
            <a:r>
              <a:rPr lang="en-US" sz="1800" b="1" dirty="0"/>
              <a:t>situ</a:t>
            </a:r>
            <a:r>
              <a:rPr lang="en-US" sz="1800" dirty="0"/>
              <a:t> </a:t>
            </a:r>
            <a:r>
              <a:rPr lang="en-US" sz="1800" b="1" dirty="0"/>
              <a:t>keratomileusis</a:t>
            </a:r>
            <a:r>
              <a:rPr lang="en-US" sz="1800" dirty="0"/>
              <a:t> (</a:t>
            </a:r>
            <a:r>
              <a:rPr lang="en-US" sz="1800" b="1" dirty="0"/>
              <a:t>LASIK</a:t>
            </a:r>
            <a:r>
              <a:rPr lang="en-US" sz="1800" dirty="0"/>
              <a:t>). This procedure uses a laser to create a corneal flap and reshape the cornea. </a:t>
            </a:r>
          </a:p>
          <a:p>
            <a:r>
              <a:rPr lang="en-US" sz="1800" dirty="0"/>
              <a:t>Treatment for a detached retina or retinal tear may include </a:t>
            </a:r>
            <a:r>
              <a:rPr lang="en-US" sz="1800" b="1" dirty="0"/>
              <a:t>scleral buckling</a:t>
            </a:r>
            <a:r>
              <a:rPr lang="en-US" sz="1800" dirty="0"/>
              <a:t>.</a:t>
            </a:r>
          </a:p>
          <a:p>
            <a:r>
              <a:rPr lang="en-US" sz="1800" dirty="0"/>
              <a:t> A </a:t>
            </a:r>
            <a:r>
              <a:rPr lang="en-US" sz="1800" b="1" dirty="0"/>
              <a:t>scleral buckle </a:t>
            </a:r>
            <a:r>
              <a:rPr lang="en-US" sz="1800" dirty="0"/>
              <a:t>is a permanent silicone band that attaches to the scleral peripheral behind the eye, pulling the retina together</a:t>
            </a:r>
            <a:endParaRPr lang="ar-SA" sz="1800" dirty="0"/>
          </a:p>
        </p:txBody>
      </p:sp>
      <p:pic>
        <p:nvPicPr>
          <p:cNvPr id="8" name="Picture 7" descr="A diagram of a human eye&#10;&#10;Description automatically generated">
            <a:extLst>
              <a:ext uri="{FF2B5EF4-FFF2-40B4-BE49-F238E27FC236}">
                <a16:creationId xmlns:a16="http://schemas.microsoft.com/office/drawing/2014/main" id="{583EA8D6-94E9-02EC-B8DC-577BC066E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24" y="640080"/>
            <a:ext cx="5458968" cy="438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66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A11B1-7560-9AAE-C671-A84FB04FD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pPr algn="ctr"/>
            <a:r>
              <a:rPr lang="en-US" sz="3800" dirty="0"/>
              <a:t>Practice and Practitioners of the Eye:</a:t>
            </a:r>
            <a:endParaRPr lang="ar-SA" sz="38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9F923-1128-5224-ED4B-CC61F4219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09" y="2521679"/>
            <a:ext cx="5653643" cy="4217050"/>
          </a:xfrm>
        </p:spPr>
        <p:txBody>
          <a:bodyPr anchor="t">
            <a:normAutofit/>
          </a:bodyPr>
          <a:lstStyle/>
          <a:p>
            <a:r>
              <a:rPr lang="en-US" sz="2000" b="1" dirty="0"/>
              <a:t>Ophthalmologist:</a:t>
            </a:r>
            <a:r>
              <a:rPr lang="en-US" sz="2000" dirty="0"/>
              <a:t> provides eye care ranging from examining eyes and prescribing corrective lenses to performing surgery.</a:t>
            </a:r>
          </a:p>
          <a:p>
            <a:r>
              <a:rPr lang="en-US" sz="2000" b="1" dirty="0"/>
              <a:t>Ophthalmology</a:t>
            </a:r>
            <a:r>
              <a:rPr lang="en-US" sz="2000" dirty="0"/>
              <a:t>: (medical specialty concerned with the eye).</a:t>
            </a:r>
          </a:p>
          <a:p>
            <a:r>
              <a:rPr lang="en-US" sz="2000" b="1" dirty="0"/>
              <a:t>Optometry:</a:t>
            </a:r>
            <a:r>
              <a:rPr lang="en-US" sz="2000" dirty="0"/>
              <a:t> is the profession concerned with examination of the eyes and related structures.</a:t>
            </a:r>
          </a:p>
          <a:p>
            <a:r>
              <a:rPr lang="en-US" sz="2000" b="1" dirty="0"/>
              <a:t>Optometrist: </a:t>
            </a:r>
            <a:r>
              <a:rPr lang="en-US" sz="2000" dirty="0"/>
              <a:t>is a doctor of optometry (</a:t>
            </a:r>
            <a:r>
              <a:rPr lang="en-US" sz="2000" b="1" dirty="0"/>
              <a:t>O</a:t>
            </a:r>
            <a:r>
              <a:rPr lang="en-US" sz="2000" dirty="0"/>
              <a:t>.</a:t>
            </a:r>
            <a:r>
              <a:rPr lang="en-US" sz="2000" b="1" dirty="0"/>
              <a:t>D</a:t>
            </a:r>
            <a:r>
              <a:rPr lang="en-US" sz="2000" dirty="0"/>
              <a:t>.) who examines eyes and prescribes corrective lenses.</a:t>
            </a:r>
          </a:p>
          <a:p>
            <a:r>
              <a:rPr lang="en-US" sz="2000" dirty="0"/>
              <a:t>The technicians who fill eyeglass prescriptions and dispense eyewear are called </a:t>
            </a:r>
            <a:r>
              <a:rPr lang="en-US" sz="2000" b="1" dirty="0"/>
              <a:t>opticians.</a:t>
            </a:r>
            <a:endParaRPr lang="ar-SA" sz="2000" b="1" dirty="0"/>
          </a:p>
        </p:txBody>
      </p:sp>
      <p:pic>
        <p:nvPicPr>
          <p:cNvPr id="5" name="Picture 4" descr="A person using a machine&#10;&#10;Description automatically generated">
            <a:extLst>
              <a:ext uri="{FF2B5EF4-FFF2-40B4-BE49-F238E27FC236}">
                <a16:creationId xmlns:a16="http://schemas.microsoft.com/office/drawing/2014/main" id="{6F13B0EC-4894-C677-E741-05BBD2689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320474"/>
            <a:ext cx="5458968" cy="421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46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3BD06-AA15-5F0D-4362-56D50D1E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796622"/>
            <a:ext cx="4818888" cy="1481328"/>
          </a:xfrm>
        </p:spPr>
        <p:txBody>
          <a:bodyPr anchor="b">
            <a:normAutofit/>
          </a:bodyPr>
          <a:lstStyle/>
          <a:p>
            <a:pPr algn="ctr"/>
            <a:r>
              <a:rPr lang="en-US" sz="4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Parts Related To The Ear:</a:t>
            </a:r>
            <a:endParaRPr lang="ar-SA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BC19E-0107-A804-7079-FCF5C6BE9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9" y="2580993"/>
            <a:ext cx="5105267" cy="4277007"/>
          </a:xfrm>
        </p:spPr>
        <p:txBody>
          <a:bodyPr anchor="t">
            <a:normAutofit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three root </a:t>
            </a:r>
            <a:r>
              <a:rPr lang="en-US" sz="2000" dirty="0"/>
              <a:t>words that mean </a:t>
            </a:r>
            <a:r>
              <a:rPr lang="en-US" sz="2000" b="1" dirty="0"/>
              <a:t>Ear</a:t>
            </a:r>
            <a:r>
              <a:rPr lang="en-US" sz="2000" dirty="0"/>
              <a:t> are </a:t>
            </a:r>
            <a:r>
              <a:rPr lang="en-US" sz="2000" b="1" dirty="0"/>
              <a:t>aur/o</a:t>
            </a:r>
            <a:r>
              <a:rPr lang="en-US" sz="2000" dirty="0"/>
              <a:t>, </a:t>
            </a:r>
            <a:r>
              <a:rPr lang="en-US" sz="2000" b="1" dirty="0" err="1"/>
              <a:t>auricul</a:t>
            </a:r>
            <a:r>
              <a:rPr lang="en-US" sz="2000" b="1" dirty="0"/>
              <a:t>/o</a:t>
            </a:r>
            <a:r>
              <a:rPr lang="en-US" sz="2000" dirty="0"/>
              <a:t>, and </a:t>
            </a:r>
            <a:r>
              <a:rPr lang="en-US" sz="2000" b="1" dirty="0" err="1"/>
              <a:t>ot</a:t>
            </a:r>
            <a:r>
              <a:rPr lang="en-US" sz="2000" b="1" dirty="0"/>
              <a:t>/o</a:t>
            </a:r>
            <a:r>
              <a:rPr lang="en-US" sz="2000" dirty="0"/>
              <a:t>. These refer to the structure of the </a:t>
            </a:r>
            <a:r>
              <a:rPr lang="en-US" sz="2000" b="1" dirty="0"/>
              <a:t>ear.</a:t>
            </a:r>
          </a:p>
          <a:p>
            <a:r>
              <a:rPr lang="en-US" sz="2000" dirty="0"/>
              <a:t>More commonly you will see words related to the function of the ear. </a:t>
            </a:r>
            <a:r>
              <a:rPr lang="en-US" sz="2000" b="1" dirty="0" err="1"/>
              <a:t>Acous</a:t>
            </a:r>
            <a:r>
              <a:rPr lang="en-US" sz="2000" b="1" dirty="0"/>
              <a:t>/o</a:t>
            </a:r>
            <a:r>
              <a:rPr lang="en-US" sz="2000" dirty="0"/>
              <a:t>, </a:t>
            </a:r>
            <a:r>
              <a:rPr lang="en-US" sz="2000" b="1" dirty="0" err="1"/>
              <a:t>acus</a:t>
            </a:r>
            <a:r>
              <a:rPr lang="en-US" sz="2000" b="1" dirty="0"/>
              <a:t>/o</a:t>
            </a:r>
            <a:r>
              <a:rPr lang="en-US" sz="2000" dirty="0"/>
              <a:t>, and </a:t>
            </a:r>
            <a:r>
              <a:rPr lang="en-US" sz="2000" b="1" dirty="0"/>
              <a:t>accost/o</a:t>
            </a:r>
            <a:r>
              <a:rPr lang="en-US" sz="2000" dirty="0"/>
              <a:t> all mean </a:t>
            </a:r>
            <a:r>
              <a:rPr lang="en-US" sz="2000" b="1" dirty="0"/>
              <a:t>hearing</a:t>
            </a:r>
            <a:r>
              <a:rPr lang="en-US" sz="2000" dirty="0"/>
              <a:t>, from the Greek </a:t>
            </a:r>
            <a:r>
              <a:rPr lang="en-US" sz="2000" dirty="0" err="1"/>
              <a:t>akoustikos</a:t>
            </a:r>
            <a:r>
              <a:rPr lang="en-US" sz="2000" dirty="0"/>
              <a:t> (pertaining to hearing). </a:t>
            </a:r>
          </a:p>
          <a:p>
            <a:r>
              <a:rPr lang="en-US" sz="2000" dirty="0"/>
              <a:t>The Latin word for “pertaining to hearing” is </a:t>
            </a:r>
            <a:r>
              <a:rPr lang="en-US" sz="2000" b="1" dirty="0" err="1"/>
              <a:t>auditorius</a:t>
            </a:r>
            <a:r>
              <a:rPr lang="en-US" sz="2000" dirty="0"/>
              <a:t>, which gives us the word part </a:t>
            </a:r>
            <a:r>
              <a:rPr lang="en-US" sz="2000" b="1" dirty="0" err="1"/>
              <a:t>audi</a:t>
            </a:r>
            <a:r>
              <a:rPr lang="en-US" sz="2000" b="1" dirty="0"/>
              <a:t>/o</a:t>
            </a:r>
            <a:r>
              <a:rPr lang="en-US" sz="2000" dirty="0"/>
              <a:t> and makes up words like </a:t>
            </a:r>
            <a:r>
              <a:rPr lang="en-US" sz="2000" b="1" dirty="0"/>
              <a:t>auditory</a:t>
            </a:r>
            <a:r>
              <a:rPr lang="en-US" sz="2000" dirty="0"/>
              <a:t> and </a:t>
            </a:r>
            <a:r>
              <a:rPr lang="en-US" sz="2000" b="1" dirty="0"/>
              <a:t>audible</a:t>
            </a:r>
            <a:r>
              <a:rPr lang="en-US" sz="2000" dirty="0"/>
              <a:t>.</a:t>
            </a:r>
            <a:endParaRPr lang="ar-SA" sz="2000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816940A-9917-0FD5-AE1A-F3753C23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24" y="-1"/>
            <a:ext cx="5454165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75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FB492-B32E-A79B-0364-C101E690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379" y="891540"/>
            <a:ext cx="4818888" cy="1481328"/>
          </a:xfrm>
        </p:spPr>
        <p:txBody>
          <a:bodyPr anchor="b">
            <a:normAutofit/>
          </a:bodyPr>
          <a:lstStyle/>
          <a:p>
            <a:pPr algn="ctr"/>
            <a:r>
              <a:rPr lang="en-US" sz="4600" dirty="0"/>
              <a:t>Structure and Function of the Ear:</a:t>
            </a:r>
            <a:endParaRPr lang="ar-SA" sz="4600" dirty="0"/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60A27-6ADB-192C-26CA-463B467A5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90" y="2485181"/>
            <a:ext cx="5510975" cy="4372819"/>
          </a:xfrm>
        </p:spPr>
        <p:txBody>
          <a:bodyPr anchor="t">
            <a:normAutofit fontScale="85000" lnSpcReduction="20000"/>
          </a:bodyPr>
          <a:lstStyle/>
          <a:p>
            <a:r>
              <a:rPr lang="en-US" sz="2000" dirty="0"/>
              <a:t>The </a:t>
            </a:r>
            <a:r>
              <a:rPr lang="en-US" sz="2000" b="1" dirty="0"/>
              <a:t>ear</a:t>
            </a:r>
            <a:r>
              <a:rPr lang="en-US" sz="2000" dirty="0"/>
              <a:t> is an organ of hearing and equilibrium (balance). 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ear</a:t>
            </a:r>
            <a:r>
              <a:rPr lang="en-US" sz="2000" dirty="0"/>
              <a:t> is divided into </a:t>
            </a:r>
            <a:r>
              <a:rPr lang="en-US" sz="2000" b="1" dirty="0"/>
              <a:t>three sections</a:t>
            </a:r>
            <a:r>
              <a:rPr lang="en-US" sz="2000" dirty="0"/>
              <a:t>: the </a:t>
            </a:r>
            <a:r>
              <a:rPr lang="en-US" sz="2000" b="1" dirty="0"/>
              <a:t>external ear</a:t>
            </a:r>
            <a:r>
              <a:rPr lang="en-US" sz="2000" dirty="0"/>
              <a:t>, </a:t>
            </a:r>
            <a:r>
              <a:rPr lang="en-US" sz="2000" b="1" dirty="0"/>
              <a:t>middle</a:t>
            </a:r>
            <a:r>
              <a:rPr lang="en-US" sz="2000" dirty="0"/>
              <a:t> </a:t>
            </a:r>
            <a:r>
              <a:rPr lang="en-US" sz="2000" b="1" dirty="0"/>
              <a:t>ear</a:t>
            </a:r>
            <a:r>
              <a:rPr lang="en-US" sz="2000" dirty="0"/>
              <a:t>, and </a:t>
            </a:r>
            <a:r>
              <a:rPr lang="en-US" sz="2000" b="1" dirty="0"/>
              <a:t>internal</a:t>
            </a:r>
            <a:r>
              <a:rPr lang="en-US" sz="2000" dirty="0"/>
              <a:t> </a:t>
            </a:r>
            <a:r>
              <a:rPr lang="en-US" sz="2000" b="1" dirty="0"/>
              <a:t>ear</a:t>
            </a:r>
            <a:r>
              <a:rPr lang="en-US" sz="2000" dirty="0"/>
              <a:t>. </a:t>
            </a:r>
          </a:p>
          <a:p>
            <a:r>
              <a:rPr lang="en-US" sz="1900" dirty="0"/>
              <a:t>The </a:t>
            </a:r>
            <a:r>
              <a:rPr lang="en-US" sz="1900" b="1" dirty="0"/>
              <a:t>external ear </a:t>
            </a:r>
            <a:r>
              <a:rPr lang="en-US" sz="1900" dirty="0"/>
              <a:t>consists of the </a:t>
            </a:r>
            <a:r>
              <a:rPr lang="en-US" sz="1900" b="1" dirty="0"/>
              <a:t>auricle</a:t>
            </a:r>
            <a:r>
              <a:rPr lang="en-US" sz="1900" dirty="0"/>
              <a:t> (</a:t>
            </a:r>
            <a:r>
              <a:rPr lang="en-US" sz="1900" b="1" dirty="0"/>
              <a:t>outer ear</a:t>
            </a:r>
            <a:r>
              <a:rPr lang="en-US" sz="1900" dirty="0"/>
              <a:t>), external </a:t>
            </a:r>
            <a:r>
              <a:rPr lang="en-US" sz="1900" b="1" dirty="0"/>
              <a:t>acoustic meatus </a:t>
            </a:r>
            <a:r>
              <a:rPr lang="en-US" sz="1900" dirty="0"/>
              <a:t>(passageway), and </a:t>
            </a:r>
            <a:r>
              <a:rPr lang="en-US" sz="1900" b="1" dirty="0"/>
              <a:t>tympanic membrane </a:t>
            </a:r>
            <a:r>
              <a:rPr lang="en-US" sz="1900" dirty="0"/>
              <a:t>(eardrum). It directs sound waves into the ear.</a:t>
            </a:r>
          </a:p>
          <a:p>
            <a:r>
              <a:rPr lang="en-US" sz="2100" dirty="0"/>
              <a:t>Numerous </a:t>
            </a:r>
            <a:r>
              <a:rPr lang="en-US" sz="2100" b="1" dirty="0"/>
              <a:t>ceruminous glands </a:t>
            </a:r>
            <a:r>
              <a:rPr lang="en-US" sz="2100" dirty="0"/>
              <a:t>line the </a:t>
            </a:r>
            <a:r>
              <a:rPr lang="en-US" sz="2100" b="1" dirty="0"/>
              <a:t>external acoustic meatus </a:t>
            </a:r>
            <a:r>
              <a:rPr lang="en-US" sz="2100" dirty="0"/>
              <a:t>and secrete </a:t>
            </a:r>
            <a:r>
              <a:rPr lang="en-US" sz="2100" b="1" dirty="0"/>
              <a:t>cerumen</a:t>
            </a:r>
            <a:r>
              <a:rPr lang="en-US" sz="2100" dirty="0"/>
              <a:t>, better known as </a:t>
            </a:r>
            <a:r>
              <a:rPr lang="en-US" sz="2100" b="1" dirty="0"/>
              <a:t>earwax</a:t>
            </a:r>
            <a:r>
              <a:rPr lang="en-US" sz="2100" dirty="0"/>
              <a:t>. </a:t>
            </a:r>
          </a:p>
          <a:p>
            <a:r>
              <a:rPr lang="en-US" sz="1900" b="1" dirty="0"/>
              <a:t>Cerumen</a:t>
            </a:r>
            <a:r>
              <a:rPr lang="en-US" sz="1900" dirty="0"/>
              <a:t> protects the ear by preventing dust, insects, and some bacteria from entering the </a:t>
            </a:r>
            <a:r>
              <a:rPr lang="en-US" sz="1900" b="1" dirty="0"/>
              <a:t>middle ear</a:t>
            </a:r>
            <a:r>
              <a:rPr lang="en-US" sz="1900" dirty="0"/>
              <a:t>. </a:t>
            </a:r>
          </a:p>
          <a:p>
            <a:r>
              <a:rPr lang="en-US" sz="2100" dirty="0"/>
              <a:t>The </a:t>
            </a:r>
            <a:r>
              <a:rPr lang="en-US" sz="2100" b="1" dirty="0"/>
              <a:t>middle ear </a:t>
            </a:r>
            <a:r>
              <a:rPr lang="en-US" sz="2100" dirty="0"/>
              <a:t>consists of the </a:t>
            </a:r>
            <a:r>
              <a:rPr lang="en-US" sz="2100" b="1" dirty="0"/>
              <a:t>tympanic cavity </a:t>
            </a:r>
            <a:r>
              <a:rPr lang="en-US" sz="2100" dirty="0"/>
              <a:t>with its auditory ossicles (bones), associated muscles, and the auditory tube. </a:t>
            </a:r>
          </a:p>
          <a:p>
            <a:r>
              <a:rPr lang="en-US" sz="2100" dirty="0"/>
              <a:t>The </a:t>
            </a:r>
            <a:r>
              <a:rPr lang="en-US" sz="2100" b="1" dirty="0"/>
              <a:t>internal ear </a:t>
            </a:r>
            <a:r>
              <a:rPr lang="en-US" sz="2100" dirty="0"/>
              <a:t>contains the vestibule, which includes the bony labyrinth of semicircular canals and the cochlea</a:t>
            </a:r>
            <a:endParaRPr lang="ar-SA" sz="2100" dirty="0"/>
          </a:p>
        </p:txBody>
      </p:sp>
      <p:pic>
        <p:nvPicPr>
          <p:cNvPr id="5" name="Picture 4" descr="A diagram of the ear&#10;&#10;Description automatically generated">
            <a:extLst>
              <a:ext uri="{FF2B5EF4-FFF2-40B4-BE49-F238E27FC236}">
                <a16:creationId xmlns:a16="http://schemas.microsoft.com/office/drawing/2014/main" id="{97375C50-B88F-2A70-03B1-995F3384F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26" y="84549"/>
            <a:ext cx="6435912" cy="61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3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E81F3-1C4D-0460-9504-83CD8C17D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496" y="18255"/>
            <a:ext cx="10515600" cy="1325563"/>
          </a:xfrm>
        </p:spPr>
        <p:txBody>
          <a:bodyPr/>
          <a:lstStyle/>
          <a:p>
            <a:r>
              <a:rPr lang="en-US" dirty="0"/>
              <a:t>Disorders Related to the Ear: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B751A-2F22-2426-E10B-FC61EAA70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1253331"/>
            <a:ext cx="11068878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Impacted</a:t>
            </a:r>
            <a:r>
              <a:rPr lang="en-US" dirty="0"/>
              <a:t> </a:t>
            </a:r>
            <a:r>
              <a:rPr lang="en-US" b="1" dirty="0"/>
              <a:t>cerumen</a:t>
            </a:r>
            <a:r>
              <a:rPr lang="en-US" dirty="0"/>
              <a:t>: accumulation of earwax in the external acoustic meatus, may cause hearing loss.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Earache</a:t>
            </a:r>
            <a:r>
              <a:rPr lang="en-US" dirty="0"/>
              <a:t>, termed </a:t>
            </a:r>
            <a:r>
              <a:rPr lang="en-US" b="1" dirty="0"/>
              <a:t>otalgia</a:t>
            </a:r>
            <a:r>
              <a:rPr lang="en-US" dirty="0"/>
              <a:t> or </a:t>
            </a:r>
            <a:r>
              <a:rPr lang="en-US" b="1" dirty="0" err="1"/>
              <a:t>otodynia</a:t>
            </a:r>
            <a:r>
              <a:rPr lang="en-US" dirty="0"/>
              <a:t>, may be caused by trauma or infection.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Otitis </a:t>
            </a:r>
            <a:r>
              <a:rPr lang="en-US" dirty="0"/>
              <a:t>is any inflammation of the ear but can be divided into:</a:t>
            </a:r>
          </a:p>
          <a:p>
            <a:pPr marL="0" indent="0">
              <a:buNone/>
            </a:pPr>
            <a:r>
              <a:rPr lang="en-US" dirty="0"/>
              <a:t>     - </a:t>
            </a:r>
            <a:r>
              <a:rPr lang="en-US" b="1" dirty="0"/>
              <a:t>otitis</a:t>
            </a:r>
            <a:r>
              <a:rPr lang="en-US" dirty="0"/>
              <a:t> </a:t>
            </a:r>
            <a:r>
              <a:rPr lang="en-US" b="1" dirty="0"/>
              <a:t>externa</a:t>
            </a:r>
            <a:r>
              <a:rPr lang="en-US" dirty="0"/>
              <a:t> (inflammation of the outer ear).</a:t>
            </a:r>
          </a:p>
          <a:p>
            <a:pPr marL="0" indent="0">
              <a:buNone/>
            </a:pPr>
            <a:r>
              <a:rPr lang="en-US" dirty="0"/>
              <a:t>      - </a:t>
            </a:r>
            <a:r>
              <a:rPr lang="en-US" b="1" dirty="0"/>
              <a:t>otitis</a:t>
            </a:r>
            <a:r>
              <a:rPr lang="en-US" dirty="0"/>
              <a:t> </a:t>
            </a:r>
            <a:r>
              <a:rPr lang="en-US" b="1" dirty="0"/>
              <a:t>media</a:t>
            </a:r>
            <a:r>
              <a:rPr lang="en-US" dirty="0"/>
              <a:t> (</a:t>
            </a:r>
            <a:r>
              <a:rPr lang="en-US" b="1" dirty="0"/>
              <a:t>OM</a:t>
            </a:r>
            <a:r>
              <a:rPr lang="en-US" dirty="0"/>
              <a:t>) (inflammation of the middle ear). Common type. </a:t>
            </a:r>
          </a:p>
          <a:p>
            <a:pPr marL="0" indent="0">
              <a:buNone/>
            </a:pPr>
            <a:r>
              <a:rPr lang="en-US" dirty="0"/>
              <a:t>      - </a:t>
            </a:r>
            <a:r>
              <a:rPr lang="en-US" b="1" dirty="0"/>
              <a:t>otitis</a:t>
            </a:r>
            <a:r>
              <a:rPr lang="en-US" dirty="0"/>
              <a:t> </a:t>
            </a:r>
            <a:r>
              <a:rPr lang="en-US" b="1" dirty="0"/>
              <a:t>interna</a:t>
            </a:r>
            <a:r>
              <a:rPr lang="en-US" dirty="0"/>
              <a:t> (inflammation of the inner ear).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10536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0CAB-BE9B-D1B0-78AA-20FF562F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122" y="18255"/>
            <a:ext cx="10515600" cy="1325563"/>
          </a:xfrm>
        </p:spPr>
        <p:txBody>
          <a:bodyPr/>
          <a:lstStyle/>
          <a:p>
            <a:r>
              <a:rPr lang="en-US" dirty="0"/>
              <a:t>CONT…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5A723-8B7F-B9B1-1812-56E6D1449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16" y="1189520"/>
            <a:ext cx="10923105" cy="539018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b="1" dirty="0"/>
              <a:t>Hearing loss</a:t>
            </a:r>
            <a:r>
              <a:rPr lang="en-US" sz="2400" dirty="0"/>
              <a:t>: may range from a </a:t>
            </a:r>
            <a:r>
              <a:rPr lang="en-US" sz="2400" b="1" dirty="0"/>
              <a:t>partial loss </a:t>
            </a:r>
            <a:r>
              <a:rPr lang="en-US" sz="2400" dirty="0"/>
              <a:t>of hearing that includes only a certain range of frequencies to leaving a person </a:t>
            </a:r>
            <a:r>
              <a:rPr lang="en-US" sz="2400" b="1" dirty="0"/>
              <a:t>completely deaf </a:t>
            </a:r>
            <a:r>
              <a:rPr lang="en-US" sz="2400" dirty="0"/>
              <a:t>(</a:t>
            </a:r>
            <a:r>
              <a:rPr lang="en-US" sz="2400" b="1" dirty="0"/>
              <a:t>unable to hear</a:t>
            </a:r>
            <a:r>
              <a:rPr lang="en-US" sz="2400" dirty="0"/>
              <a:t>).</a:t>
            </a:r>
          </a:p>
          <a:p>
            <a:r>
              <a:rPr lang="en-US" sz="2400" dirty="0"/>
              <a:t> </a:t>
            </a:r>
            <a:r>
              <a:rPr lang="en-US" sz="2400" b="1" dirty="0"/>
              <a:t>Conductive hearing loss</a:t>
            </a:r>
            <a:r>
              <a:rPr lang="en-US" sz="2400" dirty="0"/>
              <a:t>: occurs when sound waves are not conducted through the external ear to the ossicles of the middle ear. </a:t>
            </a:r>
          </a:p>
          <a:p>
            <a:r>
              <a:rPr lang="en-US" sz="2400" b="1" dirty="0"/>
              <a:t>Sensorineural hearing loss: </a:t>
            </a:r>
            <a:r>
              <a:rPr lang="en-US" sz="2400" dirty="0"/>
              <a:t>occurs when there is damage to the cochlea of the internal ear or to the nerve pathways to the brain.</a:t>
            </a:r>
          </a:p>
          <a:p>
            <a:r>
              <a:rPr lang="en-US" sz="2400" dirty="0"/>
              <a:t> </a:t>
            </a:r>
            <a:r>
              <a:rPr lang="en-US" sz="2400" b="1" dirty="0"/>
              <a:t>Presbycusis: </a:t>
            </a:r>
            <a:r>
              <a:rPr lang="en-US" sz="2400" dirty="0"/>
              <a:t>is a progressive hearing loss that occurs with aging.</a:t>
            </a:r>
          </a:p>
          <a:p>
            <a:r>
              <a:rPr lang="en-US" sz="2400" b="1" dirty="0" err="1"/>
              <a:t>Anacusis</a:t>
            </a:r>
            <a:r>
              <a:rPr lang="en-US" sz="2400" b="1" dirty="0"/>
              <a:t>:</a:t>
            </a:r>
            <a:r>
              <a:rPr lang="en-US" sz="2400" dirty="0"/>
              <a:t> is total deafness.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1" dirty="0"/>
              <a:t>Other inflammatory ear conditions are:</a:t>
            </a:r>
          </a:p>
          <a:p>
            <a:r>
              <a:rPr lang="en-US" sz="1600" dirty="0"/>
              <a:t> </a:t>
            </a:r>
            <a:r>
              <a:rPr lang="en-US" sz="1600" b="1" dirty="0"/>
              <a:t>Myringitis</a:t>
            </a:r>
            <a:r>
              <a:rPr lang="en-US" sz="1600" dirty="0"/>
              <a:t>:  inflammation of the tympanic membrane.</a:t>
            </a:r>
          </a:p>
          <a:p>
            <a:r>
              <a:rPr lang="en-US" sz="1600" b="1" dirty="0"/>
              <a:t>Mastoiditis:</a:t>
            </a:r>
            <a:r>
              <a:rPr lang="en-US" sz="1600" dirty="0"/>
              <a:t> inflammation of the mastoid air cells, which are intercommunicating cavities in the mastoid process of the temporal bone.</a:t>
            </a:r>
          </a:p>
          <a:p>
            <a:r>
              <a:rPr lang="en-US" sz="1600" b="1" dirty="0"/>
              <a:t>Labyrinthitis:</a:t>
            </a:r>
            <a:r>
              <a:rPr lang="en-US" sz="1600" dirty="0"/>
              <a:t> inflammation of the labyrinth.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1" dirty="0"/>
              <a:t>Two other disorders of the ear include:</a:t>
            </a:r>
          </a:p>
          <a:p>
            <a:r>
              <a:rPr lang="en-US" sz="1600" dirty="0"/>
              <a:t> </a:t>
            </a:r>
            <a:r>
              <a:rPr lang="en-US" sz="1600" b="1" dirty="0"/>
              <a:t>Otosclerosis</a:t>
            </a:r>
            <a:r>
              <a:rPr lang="en-US" sz="1600" dirty="0"/>
              <a:t> : hardening of the stapes, resulting in sound being unable to travel from the outer ear to the internal ear. </a:t>
            </a:r>
          </a:p>
          <a:p>
            <a:r>
              <a:rPr lang="en-US" sz="1600" b="1" dirty="0" err="1"/>
              <a:t>Ménière’s</a:t>
            </a:r>
            <a:r>
              <a:rPr lang="en-US" sz="1600" dirty="0"/>
              <a:t> </a:t>
            </a:r>
            <a:r>
              <a:rPr lang="en-US" sz="1600" b="1" dirty="0"/>
              <a:t>syndrome</a:t>
            </a:r>
            <a:r>
              <a:rPr lang="en-US" sz="1600" dirty="0"/>
              <a:t>: a chronic disease of the internal ear characterized by vertigo, tinnitus, and periodic hearing loss. </a:t>
            </a:r>
          </a:p>
          <a:p>
            <a:pPr marL="0" indent="0">
              <a:buNone/>
            </a:pPr>
            <a:r>
              <a:rPr lang="en-US" sz="1600" b="1" dirty="0"/>
              <a:t>      - Vertigo</a:t>
            </a:r>
            <a:r>
              <a:rPr lang="en-US" sz="1600" dirty="0"/>
              <a:t> is dizziness and/or a loss of balance.</a:t>
            </a:r>
          </a:p>
          <a:p>
            <a:pPr marL="0" indent="0">
              <a:buNone/>
            </a:pPr>
            <a:r>
              <a:rPr lang="en-US" sz="1600" dirty="0"/>
              <a:t>     - </a:t>
            </a:r>
            <a:r>
              <a:rPr lang="en-US" sz="1600" b="1" dirty="0"/>
              <a:t>Tinnitus</a:t>
            </a:r>
            <a:r>
              <a:rPr lang="en-US" sz="1600" dirty="0"/>
              <a:t> is a ringing, buzzing, or roaring sound in the ears.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9953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C96A1-CB7F-6211-B355-06E3E185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0"/>
            <a:ext cx="10515600" cy="1325563"/>
          </a:xfrm>
        </p:spPr>
        <p:txBody>
          <a:bodyPr/>
          <a:lstStyle/>
          <a:p>
            <a:r>
              <a:rPr lang="en-US" dirty="0"/>
              <a:t>Diagnostic Tests, Treatments, and Surgical Procedures of the Ear: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B29A0-F9F6-DFEE-A780-243C3B7C1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887" y="1408182"/>
            <a:ext cx="11075504" cy="435133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Some disorders of the ear are treated by surgical Procedures include the following: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Otoplasty</a:t>
            </a:r>
            <a:r>
              <a:rPr lang="en-US" dirty="0"/>
              <a:t>: surgical repair of the auricle of the ear.</a:t>
            </a:r>
          </a:p>
          <a:p>
            <a:pPr marL="0" indent="0">
              <a:buNone/>
            </a:pPr>
            <a:r>
              <a:rPr lang="en-US" dirty="0"/>
              <a:t> • </a:t>
            </a:r>
            <a:r>
              <a:rPr lang="en-US" b="1" dirty="0"/>
              <a:t>Mastoidectomy</a:t>
            </a:r>
            <a:r>
              <a:rPr lang="en-US" dirty="0"/>
              <a:t>: surgical removal of the mastoid process of the temporal bone.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 err="1"/>
              <a:t>Myringectomy</a:t>
            </a:r>
            <a:r>
              <a:rPr lang="en-US" dirty="0"/>
              <a:t> or </a:t>
            </a:r>
            <a:r>
              <a:rPr lang="en-US" b="1" dirty="0" err="1"/>
              <a:t>tympanectomy</a:t>
            </a:r>
            <a:r>
              <a:rPr lang="en-US" dirty="0"/>
              <a:t>: surgical removal of all or part of the tympanic membrane.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Myringotomy</a:t>
            </a:r>
            <a:r>
              <a:rPr lang="en-US" dirty="0"/>
              <a:t>: surgical incision of the eardrum to create an opening for placement of drainage tubes.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/>
              <a:t>Tympanoplasty</a:t>
            </a:r>
            <a:r>
              <a:rPr lang="en-US" dirty="0"/>
              <a:t>: surgical correction of a damaged tympanic membrane.</a:t>
            </a:r>
          </a:p>
          <a:p>
            <a:pPr marL="0" indent="0">
              <a:buNone/>
            </a:pPr>
            <a:r>
              <a:rPr lang="en-US" dirty="0"/>
              <a:t> • </a:t>
            </a:r>
            <a:r>
              <a:rPr lang="en-US" b="1" dirty="0"/>
              <a:t>Stapedectomy</a:t>
            </a:r>
            <a:r>
              <a:rPr lang="en-US" dirty="0"/>
              <a:t>: surgical removal of the stapes.</a:t>
            </a:r>
          </a:p>
          <a:p>
            <a:pPr marL="0" indent="0">
              <a:buNone/>
            </a:pPr>
            <a:r>
              <a:rPr lang="en-US" dirty="0"/>
              <a:t> • </a:t>
            </a:r>
            <a:r>
              <a:rPr lang="en-US" b="1" dirty="0" err="1"/>
              <a:t>Labyrinthotomy</a:t>
            </a:r>
            <a:r>
              <a:rPr lang="en-US" dirty="0"/>
              <a:t>: a surgical incision into the labyrinth.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022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9159-3779-4F59-0830-DC26016D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87" y="0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Objectives: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42714-657E-9E30-4045-F3CD5F1D1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48" y="1253331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Define The Special Senses of Sight and Hearing.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Identify The Word Parts Related To The Eye and Ear.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Explain The Structure and Function of The Eye and Ear.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Describe The Disorder Related To Eye and Ear.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Identify Diagnostic Tests, Treatments, and Surgical Procedures of the Eye and Ear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Name of </a:t>
            </a:r>
            <a:r>
              <a:rPr lang="en-US" sz="2800" dirty="0"/>
              <a:t>Practice and Practitioners of the Eye and Ear.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72457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8C62-ABEE-944E-75C0-EC4213559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61" y="66951"/>
            <a:ext cx="10515600" cy="1325563"/>
          </a:xfrm>
        </p:spPr>
        <p:txBody>
          <a:bodyPr/>
          <a:lstStyle/>
          <a:p>
            <a:r>
              <a:rPr lang="en-US" dirty="0"/>
              <a:t>Practice and Practitioners of the Ear: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71551-4111-AEF8-255A-05BF7F66E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Audiology:</a:t>
            </a:r>
            <a:r>
              <a:rPr lang="en-US" dirty="0"/>
              <a:t> is the specialty dealing with hearing and hearing disorders. </a:t>
            </a:r>
          </a:p>
          <a:p>
            <a:r>
              <a:rPr lang="en-US" b="1" dirty="0"/>
              <a:t>Audiologist:</a:t>
            </a:r>
            <a:r>
              <a:rPr lang="en-US" dirty="0"/>
              <a:t> is the specialist who measures hearing and treats hearing impairments. </a:t>
            </a:r>
          </a:p>
          <a:p>
            <a:r>
              <a:rPr lang="en-US" b="1" dirty="0"/>
              <a:t>Otoscope:</a:t>
            </a:r>
            <a:r>
              <a:rPr lang="en-US" dirty="0"/>
              <a:t> is an instrument with light and lenses used to visually examine the external ear and eardrum. </a:t>
            </a:r>
          </a:p>
          <a:p>
            <a:r>
              <a:rPr lang="en-US" b="1" dirty="0"/>
              <a:t>Otology:</a:t>
            </a:r>
            <a:r>
              <a:rPr lang="en-US" dirty="0"/>
              <a:t> is the study of the ear and its related structures. </a:t>
            </a:r>
          </a:p>
          <a:p>
            <a:r>
              <a:rPr lang="en-US" b="1" dirty="0"/>
              <a:t>Otologist:</a:t>
            </a:r>
            <a:r>
              <a:rPr lang="en-US" dirty="0"/>
              <a:t> is the specialist who diagnoses and treats diseases of the ear and its related structures. </a:t>
            </a:r>
          </a:p>
          <a:p>
            <a:r>
              <a:rPr lang="en-US" b="1" dirty="0"/>
              <a:t>Otorhinolaryngologist:</a:t>
            </a:r>
            <a:r>
              <a:rPr lang="en-US" dirty="0"/>
              <a:t> is a physician who specializes in the diagnosis and treatment of diseases that involve not only the </a:t>
            </a:r>
            <a:r>
              <a:rPr lang="en-US" b="1" dirty="0"/>
              <a:t>ear</a:t>
            </a:r>
            <a:r>
              <a:rPr lang="en-US" dirty="0"/>
              <a:t> but also </a:t>
            </a:r>
            <a:r>
              <a:rPr lang="en-US" b="1" dirty="0"/>
              <a:t>nose</a:t>
            </a:r>
            <a:r>
              <a:rPr lang="en-US" dirty="0"/>
              <a:t> and </a:t>
            </a:r>
            <a:r>
              <a:rPr lang="en-US" b="1" dirty="0"/>
              <a:t>throat</a:t>
            </a:r>
            <a:r>
              <a:rPr lang="en-US" dirty="0"/>
              <a:t>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77050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5897CCA-486C-491C-B4C1-5E5C95A82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D4A963-F335-8D86-300B-9403D4C3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36" y="-397582"/>
            <a:ext cx="6356606" cy="1843283"/>
          </a:xfrm>
        </p:spPr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Abbreviations</a:t>
            </a:r>
            <a:r>
              <a:rPr lang="en-US" sz="4000" dirty="0"/>
              <a:t>:</a:t>
            </a:r>
            <a:endParaRPr lang="ar-S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9CE9E-6E69-6324-D9CE-116045E9F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0" y="1048750"/>
            <a:ext cx="6358432" cy="5809249"/>
          </a:xfrm>
        </p:spPr>
        <p:txBody>
          <a:bodyPr>
            <a:normAutofit/>
          </a:bodyPr>
          <a:lstStyle/>
          <a:p>
            <a:r>
              <a:rPr lang="en-US" sz="2000" dirty="0"/>
              <a:t>The Latin words </a:t>
            </a:r>
            <a:r>
              <a:rPr lang="en-US" sz="2000" b="1" dirty="0"/>
              <a:t>Dexter</a:t>
            </a:r>
            <a:r>
              <a:rPr lang="en-US" sz="2000" dirty="0"/>
              <a:t> and </a:t>
            </a:r>
            <a:r>
              <a:rPr lang="en-US" sz="2000" b="1" dirty="0"/>
              <a:t>Sinister</a:t>
            </a:r>
            <a:r>
              <a:rPr lang="en-US" sz="2000" dirty="0"/>
              <a:t> mean, respectively, “</a:t>
            </a:r>
            <a:r>
              <a:rPr lang="en-US" sz="2000" b="1" dirty="0"/>
              <a:t>right</a:t>
            </a:r>
            <a:r>
              <a:rPr lang="en-US" sz="2000" dirty="0"/>
              <a:t>” and “</a:t>
            </a:r>
            <a:r>
              <a:rPr lang="en-US" sz="2000" b="1" dirty="0"/>
              <a:t>left</a:t>
            </a:r>
            <a:r>
              <a:rPr lang="en-US" sz="2000" dirty="0"/>
              <a:t>.” .</a:t>
            </a:r>
          </a:p>
          <a:p>
            <a:r>
              <a:rPr lang="en-US" sz="2000" dirty="0"/>
              <a:t>These two Latin words give us many English words, such as </a:t>
            </a:r>
            <a:r>
              <a:rPr lang="en-US" sz="2000" b="1" dirty="0"/>
              <a:t>ambidextrous</a:t>
            </a:r>
            <a:r>
              <a:rPr lang="en-US" sz="2000" dirty="0"/>
              <a:t> (able to use either hand equally well), </a:t>
            </a:r>
            <a:r>
              <a:rPr lang="en-US" sz="2000" b="1" dirty="0" err="1"/>
              <a:t>dextrous</a:t>
            </a:r>
            <a:r>
              <a:rPr lang="en-US" sz="2000" dirty="0"/>
              <a:t> (good with one’s hands), and </a:t>
            </a:r>
            <a:r>
              <a:rPr lang="en-US" sz="2000" b="1" dirty="0"/>
              <a:t>sinister</a:t>
            </a:r>
            <a:r>
              <a:rPr lang="en-US" sz="2000" dirty="0"/>
              <a:t> (odd or spooky),probably because 83% of the population is right handed). </a:t>
            </a:r>
          </a:p>
          <a:p>
            <a:r>
              <a:rPr lang="en-US" sz="2000" dirty="0"/>
              <a:t>The </a:t>
            </a:r>
            <a:r>
              <a:rPr lang="en-US" sz="2000" b="1" dirty="0"/>
              <a:t>first letter </a:t>
            </a:r>
            <a:r>
              <a:rPr lang="en-US" sz="2000" dirty="0"/>
              <a:t>of each of these </a:t>
            </a:r>
            <a:r>
              <a:rPr lang="en-US" sz="2000" b="1" dirty="0"/>
              <a:t>two words</a:t>
            </a:r>
            <a:r>
              <a:rPr lang="en-US" sz="2000" dirty="0"/>
              <a:t>, namely, </a:t>
            </a:r>
            <a:r>
              <a:rPr lang="en-US" sz="2000" b="1" dirty="0"/>
              <a:t>D</a:t>
            </a:r>
            <a:r>
              <a:rPr lang="en-US" sz="2000" dirty="0"/>
              <a:t> and </a:t>
            </a:r>
            <a:r>
              <a:rPr lang="en-US" sz="2000" b="1" dirty="0"/>
              <a:t>S</a:t>
            </a:r>
            <a:r>
              <a:rPr lang="en-US" sz="2000" dirty="0"/>
              <a:t>, have also found their way into abbreviations for the </a:t>
            </a:r>
            <a:r>
              <a:rPr lang="en-US" sz="2000" b="1" dirty="0"/>
              <a:t>eyes</a:t>
            </a:r>
            <a:r>
              <a:rPr lang="en-US" sz="2000" dirty="0"/>
              <a:t> and </a:t>
            </a:r>
            <a:r>
              <a:rPr lang="en-US" sz="2000" b="1" dirty="0"/>
              <a:t>ears</a:t>
            </a:r>
            <a:r>
              <a:rPr lang="en-US" sz="2000" dirty="0"/>
              <a:t>.</a:t>
            </a:r>
          </a:p>
          <a:p>
            <a:r>
              <a:rPr lang="en-US" sz="2000" dirty="0"/>
              <a:t> </a:t>
            </a:r>
            <a:r>
              <a:rPr lang="en-US" sz="2000" b="1" dirty="0"/>
              <a:t>AD</a:t>
            </a:r>
            <a:r>
              <a:rPr lang="en-US" sz="2000" dirty="0"/>
              <a:t> means </a:t>
            </a:r>
            <a:r>
              <a:rPr lang="en-US" sz="2000" b="1" dirty="0"/>
              <a:t>right ear </a:t>
            </a:r>
            <a:r>
              <a:rPr lang="en-US" sz="2000" dirty="0"/>
              <a:t>because </a:t>
            </a:r>
            <a:r>
              <a:rPr lang="en-US" sz="2000" b="1" dirty="0"/>
              <a:t>A</a:t>
            </a:r>
            <a:r>
              <a:rPr lang="en-US" sz="2000" dirty="0"/>
              <a:t> refers to </a:t>
            </a:r>
            <a:r>
              <a:rPr lang="en-US" sz="2000" b="1" dirty="0" err="1"/>
              <a:t>audi</a:t>
            </a:r>
            <a:r>
              <a:rPr lang="en-US" sz="2000" b="1" dirty="0"/>
              <a:t>/o</a:t>
            </a:r>
            <a:r>
              <a:rPr lang="en-US" sz="2000" dirty="0"/>
              <a:t> “</a:t>
            </a:r>
            <a:r>
              <a:rPr lang="en-US" sz="2000" b="1" dirty="0"/>
              <a:t>the ear</a:t>
            </a:r>
            <a:r>
              <a:rPr lang="en-US" sz="2000" dirty="0"/>
              <a:t>,” and </a:t>
            </a:r>
            <a:r>
              <a:rPr lang="en-US" sz="2000" b="1" dirty="0"/>
              <a:t>D</a:t>
            </a:r>
            <a:r>
              <a:rPr lang="en-US" sz="2000" dirty="0"/>
              <a:t> refers to </a:t>
            </a:r>
            <a:r>
              <a:rPr lang="en-US" sz="2000" b="1" dirty="0"/>
              <a:t>dexter</a:t>
            </a:r>
            <a:r>
              <a:rPr lang="en-US" sz="2000" dirty="0"/>
              <a:t> “the </a:t>
            </a:r>
            <a:r>
              <a:rPr lang="en-US" sz="2000" b="1" dirty="0"/>
              <a:t>right side</a:t>
            </a:r>
            <a:r>
              <a:rPr lang="en-US" sz="2000" dirty="0"/>
              <a:t>.”.</a:t>
            </a:r>
          </a:p>
          <a:p>
            <a:r>
              <a:rPr lang="en-US" sz="2000" b="1" dirty="0"/>
              <a:t>AS</a:t>
            </a:r>
            <a:r>
              <a:rPr lang="en-US" sz="2000" dirty="0"/>
              <a:t> refers to the </a:t>
            </a:r>
            <a:r>
              <a:rPr lang="en-US" sz="2000" b="1" dirty="0"/>
              <a:t>left ear</a:t>
            </a:r>
            <a:r>
              <a:rPr lang="en-US" sz="2000" dirty="0"/>
              <a:t>.</a:t>
            </a:r>
          </a:p>
          <a:p>
            <a:r>
              <a:rPr lang="en-US" sz="2000" dirty="0"/>
              <a:t> The root </a:t>
            </a:r>
            <a:r>
              <a:rPr lang="en-US" sz="2000" b="1" dirty="0" err="1"/>
              <a:t>ocul</a:t>
            </a:r>
            <a:r>
              <a:rPr lang="en-US" sz="2000" b="1" dirty="0"/>
              <a:t>/o</a:t>
            </a:r>
            <a:r>
              <a:rPr lang="en-US" sz="2000" dirty="0"/>
              <a:t> refers to the </a:t>
            </a:r>
            <a:r>
              <a:rPr lang="en-US" sz="2000" b="1" dirty="0"/>
              <a:t>eye</a:t>
            </a:r>
            <a:r>
              <a:rPr lang="en-US" sz="2000" dirty="0"/>
              <a:t>, and thus </a:t>
            </a:r>
            <a:r>
              <a:rPr lang="en-US" sz="2000" b="1" dirty="0"/>
              <a:t>OD</a:t>
            </a:r>
            <a:r>
              <a:rPr lang="en-US" sz="2000" dirty="0"/>
              <a:t> is the </a:t>
            </a:r>
            <a:r>
              <a:rPr lang="en-US" sz="2000" b="1" dirty="0"/>
              <a:t>right</a:t>
            </a:r>
            <a:r>
              <a:rPr lang="en-US" sz="2000" dirty="0"/>
              <a:t> </a:t>
            </a:r>
            <a:r>
              <a:rPr lang="en-US" sz="2000" b="1" dirty="0"/>
              <a:t>eye</a:t>
            </a:r>
            <a:r>
              <a:rPr lang="en-US" sz="2000" dirty="0"/>
              <a:t>, and </a:t>
            </a:r>
            <a:r>
              <a:rPr lang="en-US" sz="2000" b="1" dirty="0"/>
              <a:t>OS</a:t>
            </a:r>
            <a:r>
              <a:rPr lang="en-US" sz="2000" dirty="0"/>
              <a:t> is the </a:t>
            </a:r>
            <a:r>
              <a:rPr lang="en-US" sz="2000" b="1" dirty="0"/>
              <a:t>left</a:t>
            </a:r>
            <a:r>
              <a:rPr lang="en-US" sz="2000" dirty="0"/>
              <a:t> </a:t>
            </a:r>
            <a:r>
              <a:rPr lang="en-US" sz="2000" b="1" dirty="0"/>
              <a:t>eye</a:t>
            </a:r>
            <a:r>
              <a:rPr lang="en-US" sz="2000" dirty="0"/>
              <a:t>. </a:t>
            </a:r>
          </a:p>
          <a:p>
            <a:r>
              <a:rPr lang="en-US" sz="2000" dirty="0"/>
              <a:t>The abbreviation </a:t>
            </a:r>
            <a:r>
              <a:rPr lang="en-US" sz="2000" b="1" dirty="0"/>
              <a:t>OU</a:t>
            </a:r>
            <a:r>
              <a:rPr lang="en-US" sz="2000" dirty="0"/>
              <a:t> means </a:t>
            </a:r>
            <a:r>
              <a:rPr lang="en-US" sz="2000" b="1" dirty="0"/>
              <a:t>both</a:t>
            </a:r>
            <a:r>
              <a:rPr lang="en-US" sz="2000" dirty="0"/>
              <a:t> </a:t>
            </a:r>
            <a:r>
              <a:rPr lang="en-US" sz="2000" b="1" dirty="0"/>
              <a:t>eyes</a:t>
            </a:r>
            <a:r>
              <a:rPr lang="en-US" sz="2000" dirty="0"/>
              <a:t> and is derived from the Latin term </a:t>
            </a:r>
            <a:r>
              <a:rPr lang="en-US" sz="2000" b="1" dirty="0"/>
              <a:t>oculus </a:t>
            </a:r>
            <a:r>
              <a:rPr lang="en-US" sz="2000" b="1" dirty="0" err="1"/>
              <a:t>uterque</a:t>
            </a:r>
            <a:r>
              <a:rPr lang="en-US" sz="2000" dirty="0"/>
              <a:t>, meaning “</a:t>
            </a:r>
            <a:r>
              <a:rPr lang="en-US" sz="2000" b="1" dirty="0"/>
              <a:t>both eyes</a:t>
            </a:r>
            <a:r>
              <a:rPr lang="en-US" sz="2000" dirty="0"/>
              <a:t>.”</a:t>
            </a:r>
          </a:p>
        </p:txBody>
      </p:sp>
      <p:pic>
        <p:nvPicPr>
          <p:cNvPr id="5" name="Picture 4" descr="A screenshot of a medical chart&#10;&#10;Description automatically generated">
            <a:extLst>
              <a:ext uri="{FF2B5EF4-FFF2-40B4-BE49-F238E27FC236}">
                <a16:creationId xmlns:a16="http://schemas.microsoft.com/office/drawing/2014/main" id="{E36A332B-B7E7-7B6B-C4A0-CC3B530615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51"/>
          <a:stretch/>
        </p:blipFill>
        <p:spPr>
          <a:xfrm>
            <a:off x="7288696" y="46981"/>
            <a:ext cx="4833484" cy="67397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29185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page with text&#10;&#10;Description automatically generated">
            <a:extLst>
              <a:ext uri="{FF2B5EF4-FFF2-40B4-BE49-F238E27FC236}">
                <a16:creationId xmlns:a16="http://schemas.microsoft.com/office/drawing/2014/main" id="{EC0F0F36-8A50-B8AE-9198-C04A41BC5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43" y="76406"/>
            <a:ext cx="8534400" cy="674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17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white page with words&#10;&#10;Description automatically generated with medium confidence">
            <a:extLst>
              <a:ext uri="{FF2B5EF4-FFF2-40B4-BE49-F238E27FC236}">
                <a16:creationId xmlns:a16="http://schemas.microsoft.com/office/drawing/2014/main" id="{84091386-0E23-FC9A-99C7-67435D5E2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08" y="662"/>
            <a:ext cx="8461513" cy="68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44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5582DCC-67C3-1163-0271-6595AE3A17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5" y="324678"/>
            <a:ext cx="11743076" cy="613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096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CEA86C3-A3F2-9AD0-5CDC-772F74FB5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2" y="43351"/>
            <a:ext cx="9256643" cy="681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68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9F96A17-16EC-7E37-2DC7-DA241CE5D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6" y="258417"/>
            <a:ext cx="11602463" cy="629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65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rain with light bulb&#10;&#10;Description automatically generated">
            <a:extLst>
              <a:ext uri="{FF2B5EF4-FFF2-40B4-BE49-F238E27FC236}">
                <a16:creationId xmlns:a16="http://schemas.microsoft.com/office/drawing/2014/main" id="{EC089D24-2052-94DD-D4F6-E643FCE4A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99" y="1307657"/>
            <a:ext cx="4927123" cy="51660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B328C52-8D1C-7253-1845-C1AF76D3213E}"/>
              </a:ext>
            </a:extLst>
          </p:cNvPr>
          <p:cNvSpPr/>
          <p:nvPr/>
        </p:nvSpPr>
        <p:spPr>
          <a:xfrm>
            <a:off x="772108" y="197630"/>
            <a:ext cx="10316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Exercise Check your understand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714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ABC33C1-572E-4183-549C-81ECD7D52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0" y="0"/>
            <a:ext cx="11817627" cy="1470991"/>
          </a:xfrm>
        </p:spPr>
      </p:pic>
      <p:pic>
        <p:nvPicPr>
          <p:cNvPr id="9" name="Picture 8" descr="A black and white line&#10;&#10;Description automatically generated">
            <a:extLst>
              <a:ext uri="{FF2B5EF4-FFF2-40B4-BE49-F238E27FC236}">
                <a16:creationId xmlns:a16="http://schemas.microsoft.com/office/drawing/2014/main" id="{8E76AEF9-B7CD-0DC7-2F24-55B2AFCE0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44" y="1375864"/>
            <a:ext cx="9126224" cy="1930553"/>
          </a:xfrm>
          <a:prstGeom prst="rect">
            <a:avLst/>
          </a:prstGeom>
        </p:spPr>
      </p:pic>
      <p:pic>
        <p:nvPicPr>
          <p:cNvPr id="11" name="Picture 10" descr="A black line on a white background&#10;&#10;Description automatically generated">
            <a:extLst>
              <a:ext uri="{FF2B5EF4-FFF2-40B4-BE49-F238E27FC236}">
                <a16:creationId xmlns:a16="http://schemas.microsoft.com/office/drawing/2014/main" id="{4220134A-F64E-8156-9BF4-054501D367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0" y="3377832"/>
            <a:ext cx="9829802" cy="1770639"/>
          </a:xfrm>
          <a:prstGeom prst="rect">
            <a:avLst/>
          </a:prstGeom>
        </p:spPr>
      </p:pic>
      <p:pic>
        <p:nvPicPr>
          <p:cNvPr id="15" name="Picture 14" descr="A blank medical record&#10;&#10;Description automatically generated with medium confidence">
            <a:extLst>
              <a:ext uri="{FF2B5EF4-FFF2-40B4-BE49-F238E27FC236}">
                <a16:creationId xmlns:a16="http://schemas.microsoft.com/office/drawing/2014/main" id="{17715928-7CAF-71A5-A7A9-DC72D407F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8" y="5089121"/>
            <a:ext cx="9222070" cy="16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57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en and black logo&#10;&#10;Description automatically generated">
            <a:extLst>
              <a:ext uri="{FF2B5EF4-FFF2-40B4-BE49-F238E27FC236}">
                <a16:creationId xmlns:a16="http://schemas.microsoft.com/office/drawing/2014/main" id="{6C4EA01C-3003-E9A4-80B6-CACCF4A18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" y="-68631"/>
            <a:ext cx="5310809" cy="4151156"/>
          </a:xfrm>
        </p:spPr>
      </p:pic>
      <p:pic>
        <p:nvPicPr>
          <p:cNvPr id="9" name="Picture 8" descr="A group of black text&#10;&#10;Description automatically generated">
            <a:extLst>
              <a:ext uri="{FF2B5EF4-FFF2-40B4-BE49-F238E27FC236}">
                <a16:creationId xmlns:a16="http://schemas.microsoft.com/office/drawing/2014/main" id="{7FDE19D0-0286-C078-647A-33CDA07DE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" y="4082525"/>
            <a:ext cx="4899285" cy="2562583"/>
          </a:xfrm>
          <a:prstGeom prst="rect">
            <a:avLst/>
          </a:prstGeom>
        </p:spPr>
      </p:pic>
      <p:pic>
        <p:nvPicPr>
          <p:cNvPr id="11" name="Picture 10" descr="A list of medical information&#10;&#10;Description automatically generated">
            <a:extLst>
              <a:ext uri="{FF2B5EF4-FFF2-40B4-BE49-F238E27FC236}">
                <a16:creationId xmlns:a16="http://schemas.microsoft.com/office/drawing/2014/main" id="{5289DE80-0942-BB29-CA37-0438CFFE9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70" y="0"/>
            <a:ext cx="6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6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0B6C9-B710-C46E-8170-09F907F38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Outcomes: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D8206-8FA5-F6AB-E58F-9CF37BFC6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Upon completion, you should be able to:</a:t>
            </a:r>
          </a:p>
          <a:p>
            <a:pPr marL="0" indent="0">
              <a:buNone/>
            </a:pPr>
            <a:r>
              <a:rPr lang="en-US" dirty="0"/>
              <a:t> ■ Name the structures of the eyes and ears. </a:t>
            </a:r>
          </a:p>
          <a:p>
            <a:pPr marL="0" indent="0">
              <a:buNone/>
            </a:pPr>
            <a:r>
              <a:rPr lang="en-US" dirty="0"/>
              <a:t>■ Label diagrams showing major components of the eyes and ears. ■ Pronounce, spell, and define medical terms related to the eyes and ears and its disorders.</a:t>
            </a:r>
          </a:p>
          <a:p>
            <a:pPr marL="0" indent="0">
              <a:buNone/>
            </a:pPr>
            <a:r>
              <a:rPr lang="en-US" dirty="0"/>
              <a:t> ■ Interpret abbreviations associated with the eyes and ears.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5252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quiz&#10;&#10;Description automatically generated">
            <a:extLst>
              <a:ext uri="{FF2B5EF4-FFF2-40B4-BE49-F238E27FC236}">
                <a16:creationId xmlns:a16="http://schemas.microsoft.com/office/drawing/2014/main" id="{CA29E1AF-3FC8-90B3-B454-62F99BAA0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30" y="77293"/>
            <a:ext cx="7209183" cy="674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45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BB607-8615-E7AB-1A24-99484E3FF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Reference:</a:t>
            </a:r>
            <a:endParaRPr lang="ar-S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ED652-8830-6112-FDBC-F006F331C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0136"/>
            <a:ext cx="6440755" cy="3613149"/>
          </a:xfrm>
        </p:spPr>
        <p:txBody>
          <a:bodyPr anchor="ctr">
            <a:normAutofit/>
          </a:bodyPr>
          <a:lstStyle/>
          <a:p>
            <a:r>
              <a:rPr lang="en-US" sz="2000" kern="1200" dirty="0">
                <a:latin typeface="+mn-lt"/>
                <a:ea typeface="+mn-ea"/>
                <a:cs typeface="+mn-cs"/>
              </a:rPr>
              <a:t>Nath, Judi Lindsley, A short course in medical </a:t>
            </a:r>
            <a:r>
              <a:rPr lang="en-US" sz="2000" kern="1200" dirty="0" err="1">
                <a:latin typeface="+mn-lt"/>
                <a:ea typeface="+mn-ea"/>
                <a:cs typeface="+mn-cs"/>
              </a:rPr>
              <a:t>terminology,Fourth</a:t>
            </a:r>
            <a:r>
              <a:rPr lang="en-US" sz="2000" kern="1200" dirty="0">
                <a:latin typeface="+mn-lt"/>
                <a:ea typeface="+mn-ea"/>
                <a:cs typeface="+mn-cs"/>
              </a:rPr>
              <a:t> edition [2019].</a:t>
            </a:r>
          </a:p>
          <a:p>
            <a:endParaRPr lang="ar-SA" sz="2000" dirty="0"/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79DE6BD2-7303-B8AD-F1C6-4E3029EE13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01" r="-2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04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B028A-2449-1D56-BCD1-A3EC78A20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-65525"/>
            <a:ext cx="5843515" cy="4567137"/>
          </a:xfrm>
          <a:prstGeom prst="ellipse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Any Questions?</a:t>
            </a:r>
          </a:p>
        </p:txBody>
      </p:sp>
      <p:pic>
        <p:nvPicPr>
          <p:cNvPr id="5" name="Picture 4" descr="A black and white image of a ear&#10;&#10;Description automatically generated">
            <a:extLst>
              <a:ext uri="{FF2B5EF4-FFF2-40B4-BE49-F238E27FC236}">
                <a16:creationId xmlns:a16="http://schemas.microsoft.com/office/drawing/2014/main" id="{170E8E7F-0AE3-817A-4334-78ACE131A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253" y="783426"/>
            <a:ext cx="4942280" cy="529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4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77DCDC-2076-D2BD-1948-40B14FD7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!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-up of a child's face&#10;&#10;Description automatically generated">
            <a:extLst>
              <a:ext uri="{FF2B5EF4-FFF2-40B4-BE49-F238E27FC236}">
                <a16:creationId xmlns:a16="http://schemas.microsoft.com/office/drawing/2014/main" id="{00D5C56C-A4BE-5BB2-079D-C7B26CD6C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81" y="2633472"/>
            <a:ext cx="9627789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2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483F-3BCE-1A1A-9A14-CB033FC2D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8" y="18255"/>
            <a:ext cx="10515600" cy="1325563"/>
          </a:xfrm>
        </p:spPr>
        <p:txBody>
          <a:bodyPr/>
          <a:lstStyle/>
          <a:p>
            <a:r>
              <a:rPr lang="en-US" dirty="0"/>
              <a:t>Introduction: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71D5D-9645-8569-5F26-C2A2B61A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05" y="1176269"/>
            <a:ext cx="10515600" cy="4351338"/>
          </a:xfrm>
        </p:spPr>
        <p:txBody>
          <a:bodyPr/>
          <a:lstStyle/>
          <a:p>
            <a:r>
              <a:rPr lang="en-US" dirty="0"/>
              <a:t> We get the English word </a:t>
            </a:r>
            <a:r>
              <a:rPr lang="en-US" b="1" dirty="0"/>
              <a:t>sense</a:t>
            </a:r>
            <a:r>
              <a:rPr lang="en-US" dirty="0"/>
              <a:t> from the Latin verb </a:t>
            </a:r>
            <a:r>
              <a:rPr lang="en-US" b="1" dirty="0" err="1"/>
              <a:t>sentire</a:t>
            </a:r>
            <a:r>
              <a:rPr lang="en-US" dirty="0"/>
              <a:t>, which means “to </a:t>
            </a:r>
            <a:r>
              <a:rPr lang="en-US" b="1" dirty="0"/>
              <a:t>feel</a:t>
            </a:r>
            <a:r>
              <a:rPr lang="en-US" dirty="0"/>
              <a:t>.” </a:t>
            </a:r>
          </a:p>
          <a:p>
            <a:r>
              <a:rPr lang="en-US" dirty="0"/>
              <a:t>The phrase </a:t>
            </a:r>
            <a:r>
              <a:rPr lang="en-US" b="1" dirty="0"/>
              <a:t>special senses </a:t>
            </a:r>
            <a:r>
              <a:rPr lang="en-US" dirty="0"/>
              <a:t>comes from this word and refers to the </a:t>
            </a:r>
            <a:r>
              <a:rPr lang="en-US" b="1" dirty="0"/>
              <a:t>five senses </a:t>
            </a:r>
            <a:r>
              <a:rPr lang="en-US" dirty="0"/>
              <a:t>related to the organs of </a:t>
            </a:r>
            <a:r>
              <a:rPr lang="en-US" b="1" dirty="0"/>
              <a:t>sight</a:t>
            </a:r>
            <a:r>
              <a:rPr lang="en-US" dirty="0"/>
              <a:t>, </a:t>
            </a:r>
            <a:r>
              <a:rPr lang="en-US" b="1" dirty="0"/>
              <a:t>hearing</a:t>
            </a:r>
            <a:r>
              <a:rPr lang="en-US" dirty="0"/>
              <a:t>, </a:t>
            </a:r>
            <a:r>
              <a:rPr lang="en-US" b="1" dirty="0"/>
              <a:t>smell</a:t>
            </a:r>
            <a:r>
              <a:rPr lang="en-US" dirty="0"/>
              <a:t>, </a:t>
            </a:r>
            <a:r>
              <a:rPr lang="en-US" b="1" dirty="0"/>
              <a:t>taste</a:t>
            </a:r>
            <a:r>
              <a:rPr lang="en-US" dirty="0"/>
              <a:t>, and </a:t>
            </a:r>
            <a:r>
              <a:rPr lang="en-US" b="1" dirty="0"/>
              <a:t>touch</a:t>
            </a:r>
            <a:r>
              <a:rPr lang="en-US" dirty="0"/>
              <a:t>. </a:t>
            </a:r>
          </a:p>
          <a:p>
            <a:r>
              <a:rPr lang="en-US" b="1" dirty="0"/>
              <a:t>Sight</a:t>
            </a:r>
            <a:r>
              <a:rPr lang="en-US" dirty="0"/>
              <a:t> and </a:t>
            </a:r>
            <a:r>
              <a:rPr lang="en-US" b="1" dirty="0"/>
              <a:t>hearing</a:t>
            </a:r>
            <a:r>
              <a:rPr lang="en-US" dirty="0"/>
              <a:t> are treated in a single chapter because unlike smell, taste, and touch, which rely on chemical responses, </a:t>
            </a:r>
            <a:r>
              <a:rPr lang="en-US" b="1" dirty="0"/>
              <a:t>sight</a:t>
            </a:r>
            <a:r>
              <a:rPr lang="en-US" dirty="0"/>
              <a:t> and </a:t>
            </a:r>
            <a:r>
              <a:rPr lang="en-US" b="1" dirty="0"/>
              <a:t>hearing</a:t>
            </a:r>
            <a:r>
              <a:rPr lang="en-US" dirty="0"/>
              <a:t> include terminology associated with bodily organs that process </a:t>
            </a:r>
            <a:r>
              <a:rPr lang="en-US" b="1" dirty="0"/>
              <a:t>electromagnetic</a:t>
            </a:r>
            <a:r>
              <a:rPr lang="en-US" dirty="0"/>
              <a:t> </a:t>
            </a:r>
            <a:r>
              <a:rPr lang="en-US" b="1" dirty="0"/>
              <a:t>energy</a:t>
            </a:r>
            <a:r>
              <a:rPr lang="en-US" dirty="0"/>
              <a:t> (</a:t>
            </a:r>
            <a:r>
              <a:rPr lang="en-US" b="1" dirty="0"/>
              <a:t>sight</a:t>
            </a:r>
            <a:r>
              <a:rPr lang="en-US" dirty="0"/>
              <a:t>) and </a:t>
            </a:r>
            <a:r>
              <a:rPr lang="en-US" b="1" dirty="0"/>
              <a:t>mechanical</a:t>
            </a:r>
            <a:r>
              <a:rPr lang="en-US" dirty="0"/>
              <a:t> </a:t>
            </a:r>
            <a:r>
              <a:rPr lang="en-US" b="1" dirty="0"/>
              <a:t>energy</a:t>
            </a:r>
            <a:r>
              <a:rPr lang="en-US" dirty="0"/>
              <a:t> (</a:t>
            </a:r>
            <a:r>
              <a:rPr lang="en-US" b="1" dirty="0"/>
              <a:t>hearing</a:t>
            </a:r>
            <a:r>
              <a:rPr lang="en-US" dirty="0"/>
              <a:t>).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67325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A6C9-B145-6F7B-5741-E8C57565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7" y="172278"/>
            <a:ext cx="10515600" cy="1325563"/>
          </a:xfrm>
        </p:spPr>
        <p:txBody>
          <a:bodyPr/>
          <a:lstStyle/>
          <a:p>
            <a:r>
              <a:rPr lang="en-US" dirty="0"/>
              <a:t>Word Parts Related To The Eye: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9AC12-8357-D00E-BD61-51682F80E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08" y="1253331"/>
            <a:ext cx="10515600" cy="4351338"/>
          </a:xfrm>
        </p:spPr>
        <p:txBody>
          <a:bodyPr/>
          <a:lstStyle/>
          <a:p>
            <a:r>
              <a:rPr lang="en-US" dirty="0"/>
              <a:t>The word </a:t>
            </a:r>
            <a:r>
              <a:rPr lang="en-US" b="1" dirty="0"/>
              <a:t>root</a:t>
            </a:r>
            <a:r>
              <a:rPr lang="en-US" dirty="0"/>
              <a:t> </a:t>
            </a:r>
            <a:r>
              <a:rPr lang="en-US" b="1" dirty="0" err="1"/>
              <a:t>ocul</a:t>
            </a:r>
            <a:r>
              <a:rPr lang="en-US" b="1" dirty="0"/>
              <a:t>/o</a:t>
            </a:r>
            <a:r>
              <a:rPr lang="en-US" dirty="0"/>
              <a:t> comes from the Latin word </a:t>
            </a:r>
            <a:r>
              <a:rPr lang="en-US" b="1" dirty="0"/>
              <a:t>oculus</a:t>
            </a:r>
            <a:r>
              <a:rPr lang="en-US" dirty="0"/>
              <a:t> (</a:t>
            </a:r>
            <a:r>
              <a:rPr lang="en-US" b="1" dirty="0"/>
              <a:t>eye</a:t>
            </a:r>
            <a:r>
              <a:rPr lang="en-US" dirty="0"/>
              <a:t>).</a:t>
            </a:r>
          </a:p>
          <a:p>
            <a:r>
              <a:rPr lang="en-US" dirty="0"/>
              <a:t> The word </a:t>
            </a:r>
            <a:r>
              <a:rPr lang="en-US" b="1" dirty="0"/>
              <a:t>root</a:t>
            </a:r>
            <a:r>
              <a:rPr lang="en-US" dirty="0"/>
              <a:t> </a:t>
            </a:r>
            <a:r>
              <a:rPr lang="en-US" b="1" dirty="0" err="1"/>
              <a:t>ophthalm</a:t>
            </a:r>
            <a:r>
              <a:rPr lang="en-US" b="1" dirty="0"/>
              <a:t>/o</a:t>
            </a:r>
            <a:r>
              <a:rPr lang="en-US" dirty="0"/>
              <a:t> comes from the Greek word </a:t>
            </a:r>
            <a:r>
              <a:rPr lang="en-US" b="1" dirty="0" err="1"/>
              <a:t>ophthalmos</a:t>
            </a:r>
            <a:r>
              <a:rPr lang="en-US" dirty="0"/>
              <a:t>, which also means </a:t>
            </a:r>
            <a:r>
              <a:rPr lang="en-US" b="1" dirty="0"/>
              <a:t>eye.</a:t>
            </a:r>
          </a:p>
          <a:p>
            <a:r>
              <a:rPr lang="en-US" dirty="0"/>
              <a:t>The Latin word </a:t>
            </a:r>
            <a:r>
              <a:rPr lang="en-US" b="1" dirty="0"/>
              <a:t>opticus</a:t>
            </a:r>
            <a:r>
              <a:rPr lang="en-US" dirty="0"/>
              <a:t> means “of </a:t>
            </a:r>
            <a:r>
              <a:rPr lang="en-US" b="1" dirty="0"/>
              <a:t>sight</a:t>
            </a:r>
            <a:r>
              <a:rPr lang="en-US" dirty="0"/>
              <a:t> or </a:t>
            </a:r>
            <a:r>
              <a:rPr lang="en-US" b="1" dirty="0"/>
              <a:t>seeing</a:t>
            </a:r>
            <a:r>
              <a:rPr lang="en-US" dirty="0"/>
              <a:t>” and from this comes words like </a:t>
            </a:r>
            <a:r>
              <a:rPr lang="en-US" b="1" dirty="0"/>
              <a:t>optic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b="1" dirty="0"/>
              <a:t>suffixes</a:t>
            </a:r>
            <a:r>
              <a:rPr lang="en-US" dirty="0"/>
              <a:t> -</a:t>
            </a:r>
            <a:r>
              <a:rPr lang="en-US" b="1" dirty="0" err="1"/>
              <a:t>opia</a:t>
            </a:r>
            <a:r>
              <a:rPr lang="en-US" dirty="0"/>
              <a:t> and -</a:t>
            </a:r>
            <a:r>
              <a:rPr lang="en-US" b="1" dirty="0" err="1"/>
              <a:t>opsia</a:t>
            </a:r>
            <a:r>
              <a:rPr lang="en-US" dirty="0"/>
              <a:t> both mean “</a:t>
            </a:r>
            <a:r>
              <a:rPr lang="en-US" b="1" dirty="0"/>
              <a:t>vision</a:t>
            </a:r>
            <a:r>
              <a:rPr lang="en-US" dirty="0"/>
              <a:t>.”</a:t>
            </a:r>
          </a:p>
          <a:p>
            <a:r>
              <a:rPr lang="en-US" dirty="0"/>
              <a:t> Most of the remaining word parts refer to specific structures within the eye.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76910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CE7DBA2-0748-D12C-DF0C-C7D0EE8D12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13" y="-16566"/>
            <a:ext cx="7838661" cy="67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0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D334919-2035-57B6-3876-36A301F1E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" y="-52272"/>
            <a:ext cx="10390102" cy="365023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26C8A7A-6B65-FA95-F82C-41C13118E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8" y="3597965"/>
            <a:ext cx="10390102" cy="316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8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1E5C86D3-CE0B-722F-F9EE-4C817EC2F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17" y="11513"/>
            <a:ext cx="8030818" cy="68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70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AC67E-16F3-3558-AC7A-6618D9B52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25" y="65575"/>
            <a:ext cx="9392421" cy="1330841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and Function of the Eye: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B9B1D-1609-5EAC-8EE6-DCD980387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99" y="2104288"/>
            <a:ext cx="5860114" cy="4594686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The </a:t>
            </a:r>
            <a:r>
              <a:rPr lang="en-US" sz="1800" b="1" dirty="0"/>
              <a:t>eye</a:t>
            </a:r>
            <a:r>
              <a:rPr lang="en-US" sz="1800" dirty="0"/>
              <a:t> is the organ of vision that is found within the </a:t>
            </a:r>
            <a:r>
              <a:rPr lang="en-US" sz="1800" b="1" dirty="0"/>
              <a:t>orbit</a:t>
            </a:r>
            <a:r>
              <a:rPr lang="en-US" sz="1800" dirty="0"/>
              <a:t>, a bony cavity (socket) formed by seven bones of the skull. </a:t>
            </a:r>
          </a:p>
          <a:p>
            <a:r>
              <a:rPr lang="en-US" sz="1800" b="1" dirty="0"/>
              <a:t>Accessory structures of the eyes </a:t>
            </a:r>
            <a:r>
              <a:rPr lang="en-US" sz="1800" dirty="0"/>
              <a:t>include the </a:t>
            </a:r>
            <a:r>
              <a:rPr lang="en-US" sz="1800" b="1" dirty="0"/>
              <a:t>extraocular</a:t>
            </a:r>
            <a:r>
              <a:rPr lang="en-US" sz="1800" dirty="0"/>
              <a:t> </a:t>
            </a:r>
            <a:r>
              <a:rPr lang="en-US" sz="1800" b="1" dirty="0"/>
              <a:t>muscles</a:t>
            </a:r>
            <a:r>
              <a:rPr lang="en-US" sz="1800" dirty="0"/>
              <a:t>, </a:t>
            </a:r>
            <a:r>
              <a:rPr lang="en-US" sz="1800" b="1" dirty="0"/>
              <a:t>eyebrows</a:t>
            </a:r>
            <a:r>
              <a:rPr lang="en-US" sz="1800" dirty="0"/>
              <a:t>, </a:t>
            </a:r>
            <a:r>
              <a:rPr lang="en-US" sz="1800" b="1" dirty="0"/>
              <a:t>eyelids</a:t>
            </a:r>
            <a:r>
              <a:rPr lang="en-US" sz="1800" dirty="0"/>
              <a:t>, </a:t>
            </a:r>
            <a:r>
              <a:rPr lang="en-US" sz="1800" b="1" dirty="0"/>
              <a:t>eyelashes</a:t>
            </a:r>
            <a:r>
              <a:rPr lang="en-US" sz="1800" dirty="0"/>
              <a:t>, </a:t>
            </a:r>
            <a:r>
              <a:rPr lang="en-US" sz="1800" b="1" dirty="0"/>
              <a:t>conjunctiva</a:t>
            </a:r>
            <a:r>
              <a:rPr lang="en-US" sz="1800" dirty="0"/>
              <a:t>, and </a:t>
            </a:r>
            <a:r>
              <a:rPr lang="en-US" sz="1800" b="1" dirty="0"/>
              <a:t>lacrimal</a:t>
            </a:r>
            <a:r>
              <a:rPr lang="en-US" sz="1800" dirty="0"/>
              <a:t> apparatus.</a:t>
            </a:r>
          </a:p>
          <a:p>
            <a:r>
              <a:rPr lang="en-US" sz="1800" b="1" dirty="0"/>
              <a:t>Extraocular</a:t>
            </a:r>
            <a:r>
              <a:rPr lang="en-US" sz="1800" dirty="0"/>
              <a:t> </a:t>
            </a:r>
            <a:r>
              <a:rPr lang="en-US" sz="1800" b="1" dirty="0"/>
              <a:t>muscles</a:t>
            </a:r>
            <a:r>
              <a:rPr lang="en-US" sz="1800" dirty="0"/>
              <a:t>: within the orbit but outside the eyeball that move the eyes. They are not visible from the exterior.</a:t>
            </a:r>
          </a:p>
          <a:p>
            <a:r>
              <a:rPr lang="en-US" sz="1800" b="1" dirty="0"/>
              <a:t>Eyebrows</a:t>
            </a:r>
            <a:r>
              <a:rPr lang="en-US" sz="1800" dirty="0"/>
              <a:t> are the crescent-shaped line of hairs on the superior edge of the orbit. </a:t>
            </a:r>
          </a:p>
          <a:p>
            <a:r>
              <a:rPr lang="en-US" sz="1800" dirty="0"/>
              <a:t>The movable upper and lower folds that cover the surface of the eyeballs when they close are called </a:t>
            </a:r>
            <a:r>
              <a:rPr lang="en-US" sz="1800" b="1" dirty="0"/>
              <a:t>eyelids</a:t>
            </a:r>
            <a:r>
              <a:rPr lang="en-US" sz="1800" dirty="0"/>
              <a:t> (palpebrae).</a:t>
            </a:r>
          </a:p>
          <a:p>
            <a:r>
              <a:rPr lang="en-US" sz="1900" dirty="0"/>
              <a:t>The stiff hairs projecting from the eyelid margins are the </a:t>
            </a:r>
            <a:r>
              <a:rPr lang="en-US" sz="1900" b="1" dirty="0"/>
              <a:t>eyelashes</a:t>
            </a:r>
            <a:r>
              <a:rPr lang="en-US" sz="1900" dirty="0"/>
              <a:t>.</a:t>
            </a:r>
          </a:p>
          <a:p>
            <a:r>
              <a:rPr lang="en-US" sz="1900" dirty="0"/>
              <a:t>The </a:t>
            </a:r>
            <a:r>
              <a:rPr lang="en-US" sz="1900" b="1" dirty="0"/>
              <a:t>conjunctiva</a:t>
            </a:r>
            <a:r>
              <a:rPr lang="en-US" sz="1900" dirty="0"/>
              <a:t> is the mucous membrane that lines the anterior surface of the eyeball and the underside of the eyelid. </a:t>
            </a:r>
            <a:endParaRPr lang="ar-SA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63BB53-BDAF-E402-637E-54CA5EFB7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2611"/>
            <a:ext cx="4788505" cy="350758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31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2000</Words>
  <Application>Microsoft Office PowerPoint</Application>
  <PresentationFormat>Widescreen</PresentationFormat>
  <Paragraphs>130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Learning Objectives:</vt:lpstr>
      <vt:lpstr>Learning Outcomes:</vt:lpstr>
      <vt:lpstr>Introduction:</vt:lpstr>
      <vt:lpstr>Word Parts Related To The Eye:</vt:lpstr>
      <vt:lpstr>PowerPoint Presentation</vt:lpstr>
      <vt:lpstr>PowerPoint Presentation</vt:lpstr>
      <vt:lpstr>PowerPoint Presentation</vt:lpstr>
      <vt:lpstr>Structure and Function of the Eye:</vt:lpstr>
      <vt:lpstr>CONT…</vt:lpstr>
      <vt:lpstr>Disorders Related To The Eye:</vt:lpstr>
      <vt:lpstr>CONT…</vt:lpstr>
      <vt:lpstr>Diagnostic Test, Treatments, and Surgical Procedures of the Eye:</vt:lpstr>
      <vt:lpstr>Practice and Practitioners of the Eye:</vt:lpstr>
      <vt:lpstr>Word Parts Related To The Ear:</vt:lpstr>
      <vt:lpstr>Structure and Function of the Ear:</vt:lpstr>
      <vt:lpstr>Disorders Related to the Ear:</vt:lpstr>
      <vt:lpstr>CONT…</vt:lpstr>
      <vt:lpstr>Diagnostic Tests, Treatments, and Surgical Procedures of the Ear:</vt:lpstr>
      <vt:lpstr>Practice and Practitioners of the Ear:</vt:lpstr>
      <vt:lpstr>Abbreviations: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Reference:</vt:lpstr>
      <vt:lpstr>Any Questions?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jamilah abdullah</dc:creator>
  <cp:lastModifiedBy>jamilah abdullah</cp:lastModifiedBy>
  <cp:revision>1</cp:revision>
  <dcterms:created xsi:type="dcterms:W3CDTF">2023-12-22T00:55:08Z</dcterms:created>
  <dcterms:modified xsi:type="dcterms:W3CDTF">2023-12-22T23:02:31Z</dcterms:modified>
</cp:coreProperties>
</file>