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7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5C2C1-BAF9-40A0-8EDC-23851172CEA9}" v="24" dt="2023-12-22T23:04:55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62" d="100"/>
          <a:sy n="62" d="100"/>
        </p:scale>
        <p:origin x="24" y="3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lah" userId="1c74f685b721e2cf" providerId="LiveId" clId="{BEC5C2C1-BAF9-40A0-8EDC-23851172CEA9}"/>
    <pc:docChg chg="undo custSel addSld delSld modSld sldOrd">
      <pc:chgData name="jamilah" userId="1c74f685b721e2cf" providerId="LiveId" clId="{BEC5C2C1-BAF9-40A0-8EDC-23851172CEA9}" dt="2023-12-19T17:48:53.642" v="1478" actId="26606"/>
      <pc:docMkLst>
        <pc:docMk/>
      </pc:docMkLst>
      <pc:sldChg chg="addSp delSp modSp mod">
        <pc:chgData name="jamilah" userId="1c74f685b721e2cf" providerId="LiveId" clId="{BEC5C2C1-BAF9-40A0-8EDC-23851172CEA9}" dt="2023-12-19T17:14:56.292" v="1004" actId="1076"/>
        <pc:sldMkLst>
          <pc:docMk/>
          <pc:sldMk cId="516118243" sldId="256"/>
        </pc:sldMkLst>
        <pc:spChg chg="del mod">
          <ac:chgData name="jamilah" userId="1c74f685b721e2cf" providerId="LiveId" clId="{BEC5C2C1-BAF9-40A0-8EDC-23851172CEA9}" dt="2023-12-19T17:14:48.034" v="1002" actId="21"/>
          <ac:spMkLst>
            <pc:docMk/>
            <pc:sldMk cId="516118243" sldId="256"/>
            <ac:spMk id="2" creationId="{70CE6DE1-B202-62AA-235F-5B7901DCB682}"/>
          </ac:spMkLst>
        </pc:spChg>
        <pc:spChg chg="add mod">
          <ac:chgData name="jamilah" userId="1c74f685b721e2cf" providerId="LiveId" clId="{BEC5C2C1-BAF9-40A0-8EDC-23851172CEA9}" dt="2023-12-19T17:12:25.839" v="993" actId="1076"/>
          <ac:spMkLst>
            <pc:docMk/>
            <pc:sldMk cId="516118243" sldId="256"/>
            <ac:spMk id="4" creationId="{DE316E81-3106-33D3-D28C-0B607FDF79DF}"/>
          </ac:spMkLst>
        </pc:spChg>
        <pc:spChg chg="add mod">
          <ac:chgData name="jamilah" userId="1c74f685b721e2cf" providerId="LiveId" clId="{BEC5C2C1-BAF9-40A0-8EDC-23851172CEA9}" dt="2023-12-19T17:14:56.292" v="1004" actId="1076"/>
          <ac:spMkLst>
            <pc:docMk/>
            <pc:sldMk cId="516118243" sldId="256"/>
            <ac:spMk id="7" creationId="{7AAFABF8-4E48-D3EF-99F8-D3352CA9D990}"/>
          </ac:spMkLst>
        </pc:spChg>
        <pc:spChg chg="add del mod">
          <ac:chgData name="jamilah" userId="1c74f685b721e2cf" providerId="LiveId" clId="{BEC5C2C1-BAF9-40A0-8EDC-23851172CEA9}" dt="2023-12-19T17:14:50.989" v="1003" actId="21"/>
          <ac:spMkLst>
            <pc:docMk/>
            <pc:sldMk cId="516118243" sldId="256"/>
            <ac:spMk id="9" creationId="{FF148C8F-14F8-BD86-0338-5D12A46DFA78}"/>
          </ac:spMkLst>
        </pc:spChg>
        <pc:picChg chg="add mod">
          <ac:chgData name="jamilah" userId="1c74f685b721e2cf" providerId="LiveId" clId="{BEC5C2C1-BAF9-40A0-8EDC-23851172CEA9}" dt="2023-12-19T17:14:21.007" v="1000" actId="1076"/>
          <ac:picMkLst>
            <pc:docMk/>
            <pc:sldMk cId="516118243" sldId="256"/>
            <ac:picMk id="6" creationId="{738613F1-07FE-9981-E11A-0EBCE7F46BC2}"/>
          </ac:picMkLst>
        </pc:picChg>
      </pc:sldChg>
      <pc:sldChg chg="modSp mod">
        <pc:chgData name="jamilah" userId="1c74f685b721e2cf" providerId="LiveId" clId="{BEC5C2C1-BAF9-40A0-8EDC-23851172CEA9}" dt="2023-12-19T17:26:12.377" v="1357"/>
        <pc:sldMkLst>
          <pc:docMk/>
          <pc:sldMk cId="4188931790" sldId="257"/>
        </pc:sldMkLst>
        <pc:spChg chg="mod">
          <ac:chgData name="jamilah" userId="1c74f685b721e2cf" providerId="LiveId" clId="{BEC5C2C1-BAF9-40A0-8EDC-23851172CEA9}" dt="2023-12-19T17:26:12.377" v="1357"/>
          <ac:spMkLst>
            <pc:docMk/>
            <pc:sldMk cId="4188931790" sldId="257"/>
            <ac:spMk id="2" creationId="{CB035DFB-86A6-764D-E199-D118001D2306}"/>
          </ac:spMkLst>
        </pc:spChg>
        <pc:spChg chg="mod">
          <ac:chgData name="jamilah" userId="1c74f685b721e2cf" providerId="LiveId" clId="{BEC5C2C1-BAF9-40A0-8EDC-23851172CEA9}" dt="2023-12-19T17:26:08.009" v="1356" actId="1076"/>
          <ac:spMkLst>
            <pc:docMk/>
            <pc:sldMk cId="4188931790" sldId="257"/>
            <ac:spMk id="3" creationId="{16F400C3-85B8-0E99-E741-2E8A4C4913BB}"/>
          </ac:spMkLst>
        </pc:spChg>
      </pc:sldChg>
      <pc:sldChg chg="modSp mod">
        <pc:chgData name="jamilah" userId="1c74f685b721e2cf" providerId="LiveId" clId="{BEC5C2C1-BAF9-40A0-8EDC-23851172CEA9}" dt="2023-12-19T17:25:51.534" v="1354" actId="1076"/>
        <pc:sldMkLst>
          <pc:docMk/>
          <pc:sldMk cId="4058417750" sldId="258"/>
        </pc:sldMkLst>
        <pc:spChg chg="mod">
          <ac:chgData name="jamilah" userId="1c74f685b721e2cf" providerId="LiveId" clId="{BEC5C2C1-BAF9-40A0-8EDC-23851172CEA9}" dt="2023-12-19T17:25:46.429" v="1353" actId="1076"/>
          <ac:spMkLst>
            <pc:docMk/>
            <pc:sldMk cId="4058417750" sldId="258"/>
            <ac:spMk id="2" creationId="{74D44BF0-0CB2-29D9-B013-F022165102D6}"/>
          </ac:spMkLst>
        </pc:spChg>
        <pc:spChg chg="mod">
          <ac:chgData name="jamilah" userId="1c74f685b721e2cf" providerId="LiveId" clId="{BEC5C2C1-BAF9-40A0-8EDC-23851172CEA9}" dt="2023-12-19T17:25:51.534" v="1354" actId="1076"/>
          <ac:spMkLst>
            <pc:docMk/>
            <pc:sldMk cId="4058417750" sldId="258"/>
            <ac:spMk id="3" creationId="{42BF6B7F-1FA4-2669-7614-6EF76BDDA933}"/>
          </ac:spMkLst>
        </pc:spChg>
      </pc:sldChg>
      <pc:sldChg chg="addSp delSp modSp mod ord setBg">
        <pc:chgData name="jamilah" userId="1c74f685b721e2cf" providerId="LiveId" clId="{BEC5C2C1-BAF9-40A0-8EDC-23851172CEA9}" dt="2023-12-19T17:28:49.853" v="1393" actId="14100"/>
        <pc:sldMkLst>
          <pc:docMk/>
          <pc:sldMk cId="93807186" sldId="260"/>
        </pc:sldMkLst>
        <pc:spChg chg="mod">
          <ac:chgData name="jamilah" userId="1c74f685b721e2cf" providerId="LiveId" clId="{BEC5C2C1-BAF9-40A0-8EDC-23851172CEA9}" dt="2023-12-19T17:28:20.978" v="1385" actId="1076"/>
          <ac:spMkLst>
            <pc:docMk/>
            <pc:sldMk cId="93807186" sldId="260"/>
            <ac:spMk id="2" creationId="{E2F75039-0BDB-9802-A04F-10343B9173E0}"/>
          </ac:spMkLst>
        </pc:spChg>
        <pc:spChg chg="mod">
          <ac:chgData name="jamilah" userId="1c74f685b721e2cf" providerId="LiveId" clId="{BEC5C2C1-BAF9-40A0-8EDC-23851172CEA9}" dt="2023-12-19T17:28:49.853" v="1393" actId="14100"/>
          <ac:spMkLst>
            <pc:docMk/>
            <pc:sldMk cId="93807186" sldId="260"/>
            <ac:spMk id="3" creationId="{23E5158A-B4C8-039B-E7AA-6041B2AE7455}"/>
          </ac:spMkLst>
        </pc:spChg>
        <pc:spChg chg="add del">
          <ac:chgData name="jamilah" userId="1c74f685b721e2cf" providerId="LiveId" clId="{BEC5C2C1-BAF9-40A0-8EDC-23851172CEA9}" dt="2023-12-19T17:27:54.078" v="1380" actId="26606"/>
          <ac:spMkLst>
            <pc:docMk/>
            <pc:sldMk cId="93807186" sldId="260"/>
            <ac:spMk id="9" creationId="{04812C46-200A-4DEB-A05E-3ED6C68C2387}"/>
          </ac:spMkLst>
        </pc:spChg>
        <pc:spChg chg="add del">
          <ac:chgData name="jamilah" userId="1c74f685b721e2cf" providerId="LiveId" clId="{BEC5C2C1-BAF9-40A0-8EDC-23851172CEA9}" dt="2023-12-19T17:27:54.078" v="1380" actId="26606"/>
          <ac:spMkLst>
            <pc:docMk/>
            <pc:sldMk cId="93807186" sldId="260"/>
            <ac:spMk id="11" creationId="{A783CD55-1776-4C75-9A8F-D1179C0C7B48}"/>
          </ac:spMkLst>
        </pc:spChg>
        <pc:spChg chg="add del">
          <ac:chgData name="jamilah" userId="1c74f685b721e2cf" providerId="LiveId" clId="{BEC5C2C1-BAF9-40A0-8EDC-23851172CEA9}" dt="2023-12-19T17:27:54.078" v="1380" actId="26606"/>
          <ac:spMkLst>
            <pc:docMk/>
            <pc:sldMk cId="93807186" sldId="260"/>
            <ac:spMk id="16" creationId="{DC6BEC6B-5C77-412D-B45A-5B0F46FEDAC7}"/>
          </ac:spMkLst>
        </pc:spChg>
        <pc:picChg chg="add mod">
          <ac:chgData name="jamilah" userId="1c74f685b721e2cf" providerId="LiveId" clId="{BEC5C2C1-BAF9-40A0-8EDC-23851172CEA9}" dt="2023-12-19T17:28:13.381" v="1384" actId="14100"/>
          <ac:picMkLst>
            <pc:docMk/>
            <pc:sldMk cId="93807186" sldId="260"/>
            <ac:picMk id="4" creationId="{C6C3D63C-A603-4A67-6E6A-6913E201E737}"/>
          </ac:picMkLst>
        </pc:picChg>
      </pc:sldChg>
      <pc:sldChg chg="del">
        <pc:chgData name="jamilah" userId="1c74f685b721e2cf" providerId="LiveId" clId="{BEC5C2C1-BAF9-40A0-8EDC-23851172CEA9}" dt="2023-12-19T17:29:05.882" v="1394" actId="2696"/>
        <pc:sldMkLst>
          <pc:docMk/>
          <pc:sldMk cId="2163676269" sldId="261"/>
        </pc:sldMkLst>
      </pc:sldChg>
      <pc:sldChg chg="modSp mod">
        <pc:chgData name="jamilah" userId="1c74f685b721e2cf" providerId="LiveId" clId="{BEC5C2C1-BAF9-40A0-8EDC-23851172CEA9}" dt="2023-12-19T14:55:48.454" v="147" actId="20577"/>
        <pc:sldMkLst>
          <pc:docMk/>
          <pc:sldMk cId="2169216651" sldId="267"/>
        </pc:sldMkLst>
        <pc:spChg chg="mod">
          <ac:chgData name="jamilah" userId="1c74f685b721e2cf" providerId="LiveId" clId="{BEC5C2C1-BAF9-40A0-8EDC-23851172CEA9}" dt="2023-12-19T14:55:48.454" v="147" actId="20577"/>
          <ac:spMkLst>
            <pc:docMk/>
            <pc:sldMk cId="2169216651" sldId="267"/>
            <ac:spMk id="3" creationId="{F590C330-C126-7577-4A52-302A7FDCA407}"/>
          </ac:spMkLst>
        </pc:spChg>
      </pc:sldChg>
      <pc:sldChg chg="addSp delSp modSp new mod setBg">
        <pc:chgData name="jamilah" userId="1c74f685b721e2cf" providerId="LiveId" clId="{BEC5C2C1-BAF9-40A0-8EDC-23851172CEA9}" dt="2023-12-19T14:58:04.943" v="159" actId="1076"/>
        <pc:sldMkLst>
          <pc:docMk/>
          <pc:sldMk cId="1664433699" sldId="268"/>
        </pc:sldMkLst>
        <pc:spChg chg="del">
          <ac:chgData name="jamilah" userId="1c74f685b721e2cf" providerId="LiveId" clId="{BEC5C2C1-BAF9-40A0-8EDC-23851172CEA9}" dt="2023-12-19T14:57:30.256" v="152" actId="26606"/>
          <ac:spMkLst>
            <pc:docMk/>
            <pc:sldMk cId="1664433699" sldId="268"/>
            <ac:spMk id="2" creationId="{7C8A6C55-A1B6-CB00-74DB-C71360267886}"/>
          </ac:spMkLst>
        </pc:spChg>
        <pc:spChg chg="del">
          <ac:chgData name="jamilah" userId="1c74f685b721e2cf" providerId="LiveId" clId="{BEC5C2C1-BAF9-40A0-8EDC-23851172CEA9}" dt="2023-12-19T14:57:26.147" v="149" actId="931"/>
          <ac:spMkLst>
            <pc:docMk/>
            <pc:sldMk cId="1664433699" sldId="268"/>
            <ac:spMk id="3" creationId="{BC995BDB-E960-105B-B1F2-E21634A37323}"/>
          </ac:spMkLst>
        </pc:spChg>
        <pc:picChg chg="add mod">
          <ac:chgData name="jamilah" userId="1c74f685b721e2cf" providerId="LiveId" clId="{BEC5C2C1-BAF9-40A0-8EDC-23851172CEA9}" dt="2023-12-19T14:58:04.943" v="159" actId="1076"/>
          <ac:picMkLst>
            <pc:docMk/>
            <pc:sldMk cId="1664433699" sldId="268"/>
            <ac:picMk id="5" creationId="{6B9ED4E6-E831-2C0A-E682-3B0109C98FE4}"/>
          </ac:picMkLst>
        </pc:picChg>
      </pc:sldChg>
      <pc:sldChg chg="modSp new mod">
        <pc:chgData name="jamilah" userId="1c74f685b721e2cf" providerId="LiveId" clId="{BEC5C2C1-BAF9-40A0-8EDC-23851172CEA9}" dt="2023-12-19T15:04:32.366" v="196" actId="113"/>
        <pc:sldMkLst>
          <pc:docMk/>
          <pc:sldMk cId="1473094434" sldId="269"/>
        </pc:sldMkLst>
        <pc:spChg chg="mod">
          <ac:chgData name="jamilah" userId="1c74f685b721e2cf" providerId="LiveId" clId="{BEC5C2C1-BAF9-40A0-8EDC-23851172CEA9}" dt="2023-12-19T14:59:43.955" v="170" actId="1076"/>
          <ac:spMkLst>
            <pc:docMk/>
            <pc:sldMk cId="1473094434" sldId="269"/>
            <ac:spMk id="2" creationId="{221E28D2-7DD5-C637-ED75-84AEE055BF73}"/>
          </ac:spMkLst>
        </pc:spChg>
        <pc:spChg chg="mod">
          <ac:chgData name="jamilah" userId="1c74f685b721e2cf" providerId="LiveId" clId="{BEC5C2C1-BAF9-40A0-8EDC-23851172CEA9}" dt="2023-12-19T15:04:32.366" v="196" actId="113"/>
          <ac:spMkLst>
            <pc:docMk/>
            <pc:sldMk cId="1473094434" sldId="269"/>
            <ac:spMk id="3" creationId="{1443EE08-075A-7D0B-3A64-0F4520ADD32F}"/>
          </ac:spMkLst>
        </pc:spChg>
      </pc:sldChg>
      <pc:sldChg chg="modSp new mod">
        <pc:chgData name="jamilah" userId="1c74f685b721e2cf" providerId="LiveId" clId="{BEC5C2C1-BAF9-40A0-8EDC-23851172CEA9}" dt="2023-12-19T15:13:12.558" v="256" actId="1076"/>
        <pc:sldMkLst>
          <pc:docMk/>
          <pc:sldMk cId="2426778467" sldId="270"/>
        </pc:sldMkLst>
        <pc:spChg chg="mod">
          <ac:chgData name="jamilah" userId="1c74f685b721e2cf" providerId="LiveId" clId="{BEC5C2C1-BAF9-40A0-8EDC-23851172CEA9}" dt="2023-12-19T15:06:08.549" v="206" actId="1076"/>
          <ac:spMkLst>
            <pc:docMk/>
            <pc:sldMk cId="2426778467" sldId="270"/>
            <ac:spMk id="2" creationId="{4B919527-B794-394D-9743-A520A02F5F19}"/>
          </ac:spMkLst>
        </pc:spChg>
        <pc:spChg chg="mod">
          <ac:chgData name="jamilah" userId="1c74f685b721e2cf" providerId="LiveId" clId="{BEC5C2C1-BAF9-40A0-8EDC-23851172CEA9}" dt="2023-12-19T15:13:12.558" v="256" actId="1076"/>
          <ac:spMkLst>
            <pc:docMk/>
            <pc:sldMk cId="2426778467" sldId="270"/>
            <ac:spMk id="3" creationId="{B5B3A1C5-A920-44E3-EE41-D1DB2CCED182}"/>
          </ac:spMkLst>
        </pc:spChg>
      </pc:sldChg>
      <pc:sldChg chg="addSp delSp modSp new mod setBg">
        <pc:chgData name="jamilah" userId="1c74f685b721e2cf" providerId="LiveId" clId="{BEC5C2C1-BAF9-40A0-8EDC-23851172CEA9}" dt="2023-12-19T15:14:51.190" v="266" actId="14100"/>
        <pc:sldMkLst>
          <pc:docMk/>
          <pc:sldMk cId="4058466356" sldId="271"/>
        </pc:sldMkLst>
        <pc:spChg chg="del">
          <ac:chgData name="jamilah" userId="1c74f685b721e2cf" providerId="LiveId" clId="{BEC5C2C1-BAF9-40A0-8EDC-23851172CEA9}" dt="2023-12-19T15:14:28.932" v="261" actId="26606"/>
          <ac:spMkLst>
            <pc:docMk/>
            <pc:sldMk cId="4058466356" sldId="271"/>
            <ac:spMk id="2" creationId="{45972005-74B7-65D2-E977-370BB3E3DBFD}"/>
          </ac:spMkLst>
        </pc:spChg>
        <pc:spChg chg="del">
          <ac:chgData name="jamilah" userId="1c74f685b721e2cf" providerId="LiveId" clId="{BEC5C2C1-BAF9-40A0-8EDC-23851172CEA9}" dt="2023-12-19T15:14:25.753" v="258" actId="931"/>
          <ac:spMkLst>
            <pc:docMk/>
            <pc:sldMk cId="4058466356" sldId="271"/>
            <ac:spMk id="3" creationId="{A8DD37BC-9B9B-681B-D280-DC64E240D7DD}"/>
          </ac:spMkLst>
        </pc:spChg>
        <pc:picChg chg="add mod">
          <ac:chgData name="jamilah" userId="1c74f685b721e2cf" providerId="LiveId" clId="{BEC5C2C1-BAF9-40A0-8EDC-23851172CEA9}" dt="2023-12-19T15:14:51.190" v="266" actId="14100"/>
          <ac:picMkLst>
            <pc:docMk/>
            <pc:sldMk cId="4058466356" sldId="271"/>
            <ac:picMk id="5" creationId="{0848CB0A-4D3D-7F44-C414-8378C7810914}"/>
          </ac:picMkLst>
        </pc:picChg>
      </pc:sldChg>
      <pc:sldChg chg="addSp delSp modSp new mod setBg">
        <pc:chgData name="jamilah" userId="1c74f685b721e2cf" providerId="LiveId" clId="{BEC5C2C1-BAF9-40A0-8EDC-23851172CEA9}" dt="2023-12-19T15:16:57.705" v="273" actId="1035"/>
        <pc:sldMkLst>
          <pc:docMk/>
          <pc:sldMk cId="2170278518" sldId="272"/>
        </pc:sldMkLst>
        <pc:spChg chg="del">
          <ac:chgData name="jamilah" userId="1c74f685b721e2cf" providerId="LiveId" clId="{BEC5C2C1-BAF9-40A0-8EDC-23851172CEA9}" dt="2023-12-19T15:16:45.768" v="271" actId="26606"/>
          <ac:spMkLst>
            <pc:docMk/>
            <pc:sldMk cId="2170278518" sldId="272"/>
            <ac:spMk id="2" creationId="{747F0B3C-0260-0196-2BF8-5BFF5A600D91}"/>
          </ac:spMkLst>
        </pc:spChg>
        <pc:spChg chg="del">
          <ac:chgData name="jamilah" userId="1c74f685b721e2cf" providerId="LiveId" clId="{BEC5C2C1-BAF9-40A0-8EDC-23851172CEA9}" dt="2023-12-19T15:16:43.142" v="268" actId="931"/>
          <ac:spMkLst>
            <pc:docMk/>
            <pc:sldMk cId="2170278518" sldId="272"/>
            <ac:spMk id="3" creationId="{2887600A-D20F-7EC5-48E0-CDF8F8EFE586}"/>
          </ac:spMkLst>
        </pc:spChg>
        <pc:picChg chg="add mod">
          <ac:chgData name="jamilah" userId="1c74f685b721e2cf" providerId="LiveId" clId="{BEC5C2C1-BAF9-40A0-8EDC-23851172CEA9}" dt="2023-12-19T15:16:57.705" v="273" actId="1035"/>
          <ac:picMkLst>
            <pc:docMk/>
            <pc:sldMk cId="2170278518" sldId="272"/>
            <ac:picMk id="5" creationId="{472D54EE-1481-7F68-156D-3ED2D7FD2623}"/>
          </ac:picMkLst>
        </pc:picChg>
      </pc:sldChg>
      <pc:sldChg chg="modSp new mod">
        <pc:chgData name="jamilah" userId="1c74f685b721e2cf" providerId="LiveId" clId="{BEC5C2C1-BAF9-40A0-8EDC-23851172CEA9}" dt="2023-12-19T16:07:54.765" v="416" actId="27636"/>
        <pc:sldMkLst>
          <pc:docMk/>
          <pc:sldMk cId="172742587" sldId="273"/>
        </pc:sldMkLst>
        <pc:spChg chg="mod">
          <ac:chgData name="jamilah" userId="1c74f685b721e2cf" providerId="LiveId" clId="{BEC5C2C1-BAF9-40A0-8EDC-23851172CEA9}" dt="2023-12-19T16:04:49.079" v="320" actId="1076"/>
          <ac:spMkLst>
            <pc:docMk/>
            <pc:sldMk cId="172742587" sldId="273"/>
            <ac:spMk id="2" creationId="{32FB1292-E8A0-F281-CA9D-9FACC7FDE654}"/>
          </ac:spMkLst>
        </pc:spChg>
        <pc:spChg chg="mod">
          <ac:chgData name="jamilah" userId="1c74f685b721e2cf" providerId="LiveId" clId="{BEC5C2C1-BAF9-40A0-8EDC-23851172CEA9}" dt="2023-12-19T16:07:54.765" v="416" actId="27636"/>
          <ac:spMkLst>
            <pc:docMk/>
            <pc:sldMk cId="172742587" sldId="273"/>
            <ac:spMk id="3" creationId="{2211956A-4FBA-8B3D-DCC7-EAAAD15BB1F3}"/>
          </ac:spMkLst>
        </pc:spChg>
      </pc:sldChg>
      <pc:sldChg chg="modSp new mod">
        <pc:chgData name="jamilah" userId="1c74f685b721e2cf" providerId="LiveId" clId="{BEC5C2C1-BAF9-40A0-8EDC-23851172CEA9}" dt="2023-12-19T16:12:22.060" v="515" actId="113"/>
        <pc:sldMkLst>
          <pc:docMk/>
          <pc:sldMk cId="186256416" sldId="274"/>
        </pc:sldMkLst>
        <pc:spChg chg="mod">
          <ac:chgData name="jamilah" userId="1c74f685b721e2cf" providerId="LiveId" clId="{BEC5C2C1-BAF9-40A0-8EDC-23851172CEA9}" dt="2023-12-19T16:08:12.009" v="427" actId="1076"/>
          <ac:spMkLst>
            <pc:docMk/>
            <pc:sldMk cId="186256416" sldId="274"/>
            <ac:spMk id="2" creationId="{A3439448-D002-DE27-A4D0-1D8DD9FD48B6}"/>
          </ac:spMkLst>
        </pc:spChg>
        <pc:spChg chg="mod">
          <ac:chgData name="jamilah" userId="1c74f685b721e2cf" providerId="LiveId" clId="{BEC5C2C1-BAF9-40A0-8EDC-23851172CEA9}" dt="2023-12-19T16:12:22.060" v="515" actId="113"/>
          <ac:spMkLst>
            <pc:docMk/>
            <pc:sldMk cId="186256416" sldId="274"/>
            <ac:spMk id="3" creationId="{39FB4B8F-F97F-C88C-4F4F-DC645DB5FCFA}"/>
          </ac:spMkLst>
        </pc:spChg>
      </pc:sldChg>
      <pc:sldChg chg="modSp new mod">
        <pc:chgData name="jamilah" userId="1c74f685b721e2cf" providerId="LiveId" clId="{BEC5C2C1-BAF9-40A0-8EDC-23851172CEA9}" dt="2023-12-19T16:17:24.332" v="666" actId="113"/>
        <pc:sldMkLst>
          <pc:docMk/>
          <pc:sldMk cId="1514393761" sldId="275"/>
        </pc:sldMkLst>
        <pc:spChg chg="mod">
          <ac:chgData name="jamilah" userId="1c74f685b721e2cf" providerId="LiveId" clId="{BEC5C2C1-BAF9-40A0-8EDC-23851172CEA9}" dt="2023-12-19T16:14:20.282" v="572" actId="1076"/>
          <ac:spMkLst>
            <pc:docMk/>
            <pc:sldMk cId="1514393761" sldId="275"/>
            <ac:spMk id="2" creationId="{36E37629-1818-4E40-400C-0CC9BA76D63C}"/>
          </ac:spMkLst>
        </pc:spChg>
        <pc:spChg chg="mod">
          <ac:chgData name="jamilah" userId="1c74f685b721e2cf" providerId="LiveId" clId="{BEC5C2C1-BAF9-40A0-8EDC-23851172CEA9}" dt="2023-12-19T16:17:24.332" v="666" actId="113"/>
          <ac:spMkLst>
            <pc:docMk/>
            <pc:sldMk cId="1514393761" sldId="275"/>
            <ac:spMk id="3" creationId="{FF2E7A1A-0C52-9EC5-02E2-720DDDC8735C}"/>
          </ac:spMkLst>
        </pc:spChg>
      </pc:sldChg>
      <pc:sldChg chg="modSp new mod">
        <pc:chgData name="jamilah" userId="1c74f685b721e2cf" providerId="LiveId" clId="{BEC5C2C1-BAF9-40A0-8EDC-23851172CEA9}" dt="2023-12-19T16:23:31.862" v="747" actId="20577"/>
        <pc:sldMkLst>
          <pc:docMk/>
          <pc:sldMk cId="2232387044" sldId="276"/>
        </pc:sldMkLst>
        <pc:spChg chg="mod">
          <ac:chgData name="jamilah" userId="1c74f685b721e2cf" providerId="LiveId" clId="{BEC5C2C1-BAF9-40A0-8EDC-23851172CEA9}" dt="2023-12-19T16:19:08.799" v="677" actId="1076"/>
          <ac:spMkLst>
            <pc:docMk/>
            <pc:sldMk cId="2232387044" sldId="276"/>
            <ac:spMk id="2" creationId="{0A31E4FF-B209-6180-2A12-B2FCF91D5B06}"/>
          </ac:spMkLst>
        </pc:spChg>
        <pc:spChg chg="mod">
          <ac:chgData name="jamilah" userId="1c74f685b721e2cf" providerId="LiveId" clId="{BEC5C2C1-BAF9-40A0-8EDC-23851172CEA9}" dt="2023-12-19T16:23:31.862" v="747" actId="20577"/>
          <ac:spMkLst>
            <pc:docMk/>
            <pc:sldMk cId="2232387044" sldId="276"/>
            <ac:spMk id="3" creationId="{F1D89B17-D9AA-35C6-F774-85A5111E78E2}"/>
          </ac:spMkLst>
        </pc:spChg>
      </pc:sldChg>
      <pc:sldChg chg="modSp new mod">
        <pc:chgData name="jamilah" userId="1c74f685b721e2cf" providerId="LiveId" clId="{BEC5C2C1-BAF9-40A0-8EDC-23851172CEA9}" dt="2023-12-19T16:25:30.468" v="815" actId="113"/>
        <pc:sldMkLst>
          <pc:docMk/>
          <pc:sldMk cId="2767695745" sldId="277"/>
        </pc:sldMkLst>
        <pc:spChg chg="mod">
          <ac:chgData name="jamilah" userId="1c74f685b721e2cf" providerId="LiveId" clId="{BEC5C2C1-BAF9-40A0-8EDC-23851172CEA9}" dt="2023-12-19T16:24:55.508" v="809" actId="1076"/>
          <ac:spMkLst>
            <pc:docMk/>
            <pc:sldMk cId="2767695745" sldId="277"/>
            <ac:spMk id="2" creationId="{A8F014E4-190F-1AED-5D39-F3943A28ECAB}"/>
          </ac:spMkLst>
        </pc:spChg>
        <pc:spChg chg="mod">
          <ac:chgData name="jamilah" userId="1c74f685b721e2cf" providerId="LiveId" clId="{BEC5C2C1-BAF9-40A0-8EDC-23851172CEA9}" dt="2023-12-19T16:25:30.468" v="815" actId="113"/>
          <ac:spMkLst>
            <pc:docMk/>
            <pc:sldMk cId="2767695745" sldId="277"/>
            <ac:spMk id="3" creationId="{C759D087-5A5C-16DF-0A77-558F7E07B765}"/>
          </ac:spMkLst>
        </pc:spChg>
      </pc:sldChg>
      <pc:sldChg chg="addSp delSp modSp new mod setBg">
        <pc:chgData name="jamilah" userId="1c74f685b721e2cf" providerId="LiveId" clId="{BEC5C2C1-BAF9-40A0-8EDC-23851172CEA9}" dt="2023-12-19T16:27:24.720" v="823" actId="14100"/>
        <pc:sldMkLst>
          <pc:docMk/>
          <pc:sldMk cId="2299618132" sldId="278"/>
        </pc:sldMkLst>
        <pc:spChg chg="del">
          <ac:chgData name="jamilah" userId="1c74f685b721e2cf" providerId="LiveId" clId="{BEC5C2C1-BAF9-40A0-8EDC-23851172CEA9}" dt="2023-12-19T16:27:09.041" v="820" actId="26606"/>
          <ac:spMkLst>
            <pc:docMk/>
            <pc:sldMk cId="2299618132" sldId="278"/>
            <ac:spMk id="2" creationId="{E6966FFF-D22D-2EDF-CAA5-0CA752EC2A28}"/>
          </ac:spMkLst>
        </pc:spChg>
        <pc:spChg chg="del">
          <ac:chgData name="jamilah" userId="1c74f685b721e2cf" providerId="LiveId" clId="{BEC5C2C1-BAF9-40A0-8EDC-23851172CEA9}" dt="2023-12-19T16:27:05.354" v="817" actId="931"/>
          <ac:spMkLst>
            <pc:docMk/>
            <pc:sldMk cId="2299618132" sldId="278"/>
            <ac:spMk id="3" creationId="{B33C3025-F37F-62AA-F3EF-50D757E5860B}"/>
          </ac:spMkLst>
        </pc:spChg>
        <pc:picChg chg="add mod">
          <ac:chgData name="jamilah" userId="1c74f685b721e2cf" providerId="LiveId" clId="{BEC5C2C1-BAF9-40A0-8EDC-23851172CEA9}" dt="2023-12-19T16:27:24.720" v="823" actId="14100"/>
          <ac:picMkLst>
            <pc:docMk/>
            <pc:sldMk cId="2299618132" sldId="278"/>
            <ac:picMk id="5" creationId="{6616A606-B300-8FDE-A77C-FBA90119D80B}"/>
          </ac:picMkLst>
        </pc:picChg>
      </pc:sldChg>
      <pc:sldChg chg="addSp delSp modSp new mod setBg">
        <pc:chgData name="jamilah" userId="1c74f685b721e2cf" providerId="LiveId" clId="{BEC5C2C1-BAF9-40A0-8EDC-23851172CEA9}" dt="2023-12-19T16:35:24.059" v="837" actId="14100"/>
        <pc:sldMkLst>
          <pc:docMk/>
          <pc:sldMk cId="1652313578" sldId="279"/>
        </pc:sldMkLst>
        <pc:spChg chg="del">
          <ac:chgData name="jamilah" userId="1c74f685b721e2cf" providerId="LiveId" clId="{BEC5C2C1-BAF9-40A0-8EDC-23851172CEA9}" dt="2023-12-19T16:31:51.541" v="828" actId="26606"/>
          <ac:spMkLst>
            <pc:docMk/>
            <pc:sldMk cId="1652313578" sldId="279"/>
            <ac:spMk id="2" creationId="{D89687A0-B975-2BD9-D6D9-F8DA5A5A4C23}"/>
          </ac:spMkLst>
        </pc:spChg>
        <pc:spChg chg="del">
          <ac:chgData name="jamilah" userId="1c74f685b721e2cf" providerId="LiveId" clId="{BEC5C2C1-BAF9-40A0-8EDC-23851172CEA9}" dt="2023-12-19T16:31:48.800" v="825" actId="931"/>
          <ac:spMkLst>
            <pc:docMk/>
            <pc:sldMk cId="1652313578" sldId="279"/>
            <ac:spMk id="3" creationId="{2729114F-6743-A38D-AB88-3277AF8A04AC}"/>
          </ac:spMkLst>
        </pc:spChg>
        <pc:picChg chg="add mod">
          <ac:chgData name="jamilah" userId="1c74f685b721e2cf" providerId="LiveId" clId="{BEC5C2C1-BAF9-40A0-8EDC-23851172CEA9}" dt="2023-12-19T16:32:03.636" v="830" actId="14100"/>
          <ac:picMkLst>
            <pc:docMk/>
            <pc:sldMk cId="1652313578" sldId="279"/>
            <ac:picMk id="5" creationId="{CA9CE077-D9CB-201E-C8B9-4A9C7ABB6BEE}"/>
          </ac:picMkLst>
        </pc:picChg>
        <pc:picChg chg="add mod">
          <ac:chgData name="jamilah" userId="1c74f685b721e2cf" providerId="LiveId" clId="{BEC5C2C1-BAF9-40A0-8EDC-23851172CEA9}" dt="2023-12-19T16:35:24.059" v="837" actId="14100"/>
          <ac:picMkLst>
            <pc:docMk/>
            <pc:sldMk cId="1652313578" sldId="279"/>
            <ac:picMk id="7" creationId="{8FFD48FE-4AB1-AD55-04F3-F8DB93785C9E}"/>
          </ac:picMkLst>
        </pc:picChg>
      </pc:sldChg>
      <pc:sldChg chg="addSp delSp modSp new mod setBg">
        <pc:chgData name="jamilah" userId="1c74f685b721e2cf" providerId="LiveId" clId="{BEC5C2C1-BAF9-40A0-8EDC-23851172CEA9}" dt="2023-12-19T16:40:21.380" v="860" actId="1076"/>
        <pc:sldMkLst>
          <pc:docMk/>
          <pc:sldMk cId="3160271749" sldId="280"/>
        </pc:sldMkLst>
        <pc:spChg chg="del">
          <ac:chgData name="jamilah" userId="1c74f685b721e2cf" providerId="LiveId" clId="{BEC5C2C1-BAF9-40A0-8EDC-23851172CEA9}" dt="2023-12-19T16:37:17.080" v="842" actId="26606"/>
          <ac:spMkLst>
            <pc:docMk/>
            <pc:sldMk cId="3160271749" sldId="280"/>
            <ac:spMk id="2" creationId="{B5DFF231-B1AF-57AD-4840-195527BDE8B8}"/>
          </ac:spMkLst>
        </pc:spChg>
        <pc:spChg chg="del">
          <ac:chgData name="jamilah" userId="1c74f685b721e2cf" providerId="LiveId" clId="{BEC5C2C1-BAF9-40A0-8EDC-23851172CEA9}" dt="2023-12-19T16:37:13.603" v="839" actId="931"/>
          <ac:spMkLst>
            <pc:docMk/>
            <pc:sldMk cId="3160271749" sldId="280"/>
            <ac:spMk id="3" creationId="{AD4DC401-8BD2-30FB-AF39-0AE3DAEEA212}"/>
          </ac:spMkLst>
        </pc:spChg>
        <pc:picChg chg="add mod">
          <ac:chgData name="jamilah" userId="1c74f685b721e2cf" providerId="LiveId" clId="{BEC5C2C1-BAF9-40A0-8EDC-23851172CEA9}" dt="2023-12-19T16:39:41.091" v="853" actId="14100"/>
          <ac:picMkLst>
            <pc:docMk/>
            <pc:sldMk cId="3160271749" sldId="280"/>
            <ac:picMk id="5" creationId="{B9DD2937-AABA-F809-F864-F7619815F048}"/>
          </ac:picMkLst>
        </pc:picChg>
        <pc:picChg chg="add mod">
          <ac:chgData name="jamilah" userId="1c74f685b721e2cf" providerId="LiveId" clId="{BEC5C2C1-BAF9-40A0-8EDC-23851172CEA9}" dt="2023-12-19T16:40:21.380" v="860" actId="1076"/>
          <ac:picMkLst>
            <pc:docMk/>
            <pc:sldMk cId="3160271749" sldId="280"/>
            <ac:picMk id="7" creationId="{9A7D827A-4F7B-8B32-93F5-999EF745168F}"/>
          </ac:picMkLst>
        </pc:picChg>
      </pc:sldChg>
      <pc:sldChg chg="addSp delSp modSp new mod">
        <pc:chgData name="jamilah" userId="1c74f685b721e2cf" providerId="LiveId" clId="{BEC5C2C1-BAF9-40A0-8EDC-23851172CEA9}" dt="2023-12-19T16:45:33.204" v="878" actId="14100"/>
        <pc:sldMkLst>
          <pc:docMk/>
          <pc:sldMk cId="1696745854" sldId="281"/>
        </pc:sldMkLst>
        <pc:spChg chg="del mod">
          <ac:chgData name="jamilah" userId="1c74f685b721e2cf" providerId="LiveId" clId="{BEC5C2C1-BAF9-40A0-8EDC-23851172CEA9}" dt="2023-12-19T16:42:49.109" v="865" actId="21"/>
          <ac:spMkLst>
            <pc:docMk/>
            <pc:sldMk cId="1696745854" sldId="281"/>
            <ac:spMk id="2" creationId="{244472D2-B566-52F6-9374-86C85E957E0F}"/>
          </ac:spMkLst>
        </pc:spChg>
        <pc:spChg chg="del">
          <ac:chgData name="jamilah" userId="1c74f685b721e2cf" providerId="LiveId" clId="{BEC5C2C1-BAF9-40A0-8EDC-23851172CEA9}" dt="2023-12-19T16:42:43.977" v="862" actId="931"/>
          <ac:spMkLst>
            <pc:docMk/>
            <pc:sldMk cId="1696745854" sldId="281"/>
            <ac:spMk id="3" creationId="{822D0ACC-C093-E27D-A14D-79857F5CFE6F}"/>
          </ac:spMkLst>
        </pc:spChg>
        <pc:picChg chg="add mod">
          <ac:chgData name="jamilah" userId="1c74f685b721e2cf" providerId="LiveId" clId="{BEC5C2C1-BAF9-40A0-8EDC-23851172CEA9}" dt="2023-12-19T16:42:56.786" v="866" actId="1076"/>
          <ac:picMkLst>
            <pc:docMk/>
            <pc:sldMk cId="1696745854" sldId="281"/>
            <ac:picMk id="5" creationId="{15720061-775B-3F97-F6CD-3277942EBE46}"/>
          </ac:picMkLst>
        </pc:picChg>
        <pc:picChg chg="add mod">
          <ac:chgData name="jamilah" userId="1c74f685b721e2cf" providerId="LiveId" clId="{BEC5C2C1-BAF9-40A0-8EDC-23851172CEA9}" dt="2023-12-19T16:45:33.204" v="878" actId="14100"/>
          <ac:picMkLst>
            <pc:docMk/>
            <pc:sldMk cId="1696745854" sldId="281"/>
            <ac:picMk id="7" creationId="{C877CF60-92D6-B192-A01B-C6F6811D9520}"/>
          </ac:picMkLst>
        </pc:picChg>
      </pc:sldChg>
      <pc:sldChg chg="addSp delSp modSp new mod setBg">
        <pc:chgData name="jamilah" userId="1c74f685b721e2cf" providerId="LiveId" clId="{BEC5C2C1-BAF9-40A0-8EDC-23851172CEA9}" dt="2023-12-19T16:52:45.501" v="890" actId="1035"/>
        <pc:sldMkLst>
          <pc:docMk/>
          <pc:sldMk cId="2586057302" sldId="282"/>
        </pc:sldMkLst>
        <pc:spChg chg="del">
          <ac:chgData name="jamilah" userId="1c74f685b721e2cf" providerId="LiveId" clId="{BEC5C2C1-BAF9-40A0-8EDC-23851172CEA9}" dt="2023-12-19T16:47:35.894" v="883" actId="26606"/>
          <ac:spMkLst>
            <pc:docMk/>
            <pc:sldMk cId="2586057302" sldId="282"/>
            <ac:spMk id="2" creationId="{701FC9FA-64E3-D53B-280F-EFCEA6AAF667}"/>
          </ac:spMkLst>
        </pc:spChg>
        <pc:spChg chg="del">
          <ac:chgData name="jamilah" userId="1c74f685b721e2cf" providerId="LiveId" clId="{BEC5C2C1-BAF9-40A0-8EDC-23851172CEA9}" dt="2023-12-19T16:47:32.568" v="880" actId="931"/>
          <ac:spMkLst>
            <pc:docMk/>
            <pc:sldMk cId="2586057302" sldId="282"/>
            <ac:spMk id="3" creationId="{165513B5-0126-C63C-D213-941467C8E39F}"/>
          </ac:spMkLst>
        </pc:spChg>
        <pc:picChg chg="add mod">
          <ac:chgData name="jamilah" userId="1c74f685b721e2cf" providerId="LiveId" clId="{BEC5C2C1-BAF9-40A0-8EDC-23851172CEA9}" dt="2023-12-19T16:52:45.501" v="890" actId="1035"/>
          <ac:picMkLst>
            <pc:docMk/>
            <pc:sldMk cId="2586057302" sldId="282"/>
            <ac:picMk id="5" creationId="{57B27105-3ED5-C618-A1A3-489599734543}"/>
          </ac:picMkLst>
        </pc:picChg>
      </pc:sldChg>
      <pc:sldChg chg="addSp delSp modSp new mod setBg">
        <pc:chgData name="jamilah" userId="1c74f685b721e2cf" providerId="LiveId" clId="{BEC5C2C1-BAF9-40A0-8EDC-23851172CEA9}" dt="2023-12-19T17:07:53.141" v="907" actId="1076"/>
        <pc:sldMkLst>
          <pc:docMk/>
          <pc:sldMk cId="3998630404" sldId="283"/>
        </pc:sldMkLst>
        <pc:spChg chg="del">
          <ac:chgData name="jamilah" userId="1c74f685b721e2cf" providerId="LiveId" clId="{BEC5C2C1-BAF9-40A0-8EDC-23851172CEA9}" dt="2023-12-19T16:53:48.418" v="895" actId="26606"/>
          <ac:spMkLst>
            <pc:docMk/>
            <pc:sldMk cId="3998630404" sldId="283"/>
            <ac:spMk id="2" creationId="{98C8D67F-449E-3F7E-D27B-4BD87367D9E0}"/>
          </ac:spMkLst>
        </pc:spChg>
        <pc:spChg chg="del">
          <ac:chgData name="jamilah" userId="1c74f685b721e2cf" providerId="LiveId" clId="{BEC5C2C1-BAF9-40A0-8EDC-23851172CEA9}" dt="2023-12-19T16:53:45.572" v="892" actId="931"/>
          <ac:spMkLst>
            <pc:docMk/>
            <pc:sldMk cId="3998630404" sldId="283"/>
            <ac:spMk id="3" creationId="{B43258B8-39E0-E102-BD30-F99B65BC74DF}"/>
          </ac:spMkLst>
        </pc:spChg>
        <pc:picChg chg="add mod">
          <ac:chgData name="jamilah" userId="1c74f685b721e2cf" providerId="LiveId" clId="{BEC5C2C1-BAF9-40A0-8EDC-23851172CEA9}" dt="2023-12-19T17:07:09.357" v="901" actId="14100"/>
          <ac:picMkLst>
            <pc:docMk/>
            <pc:sldMk cId="3998630404" sldId="283"/>
            <ac:picMk id="5" creationId="{15E6C99D-BD29-0C9E-8185-4237E1040E32}"/>
          </ac:picMkLst>
        </pc:picChg>
        <pc:picChg chg="add mod">
          <ac:chgData name="jamilah" userId="1c74f685b721e2cf" providerId="LiveId" clId="{BEC5C2C1-BAF9-40A0-8EDC-23851172CEA9}" dt="2023-12-19T17:07:53.141" v="907" actId="1076"/>
          <ac:picMkLst>
            <pc:docMk/>
            <pc:sldMk cId="3998630404" sldId="283"/>
            <ac:picMk id="7" creationId="{1FFABDA2-631F-F55A-9F1F-169CF2C5B408}"/>
          </ac:picMkLst>
        </pc:picChg>
      </pc:sldChg>
      <pc:sldChg chg="addSp delSp modSp new mod setBg">
        <pc:chgData name="jamilah" userId="1c74f685b721e2cf" providerId="LiveId" clId="{BEC5C2C1-BAF9-40A0-8EDC-23851172CEA9}" dt="2023-12-19T17:48:53.642" v="1478" actId="26606"/>
        <pc:sldMkLst>
          <pc:docMk/>
          <pc:sldMk cId="1289041692" sldId="284"/>
        </pc:sldMkLst>
        <pc:spChg chg="mod">
          <ac:chgData name="jamilah" userId="1c74f685b721e2cf" providerId="LiveId" clId="{BEC5C2C1-BAF9-40A0-8EDC-23851172CEA9}" dt="2023-12-19T17:48:53.642" v="1478" actId="26606"/>
          <ac:spMkLst>
            <pc:docMk/>
            <pc:sldMk cId="1289041692" sldId="284"/>
            <ac:spMk id="2" creationId="{85FE9B8F-CC3B-D3E2-BAE2-004ACA720FE6}"/>
          </ac:spMkLst>
        </pc:spChg>
        <pc:spChg chg="mod">
          <ac:chgData name="jamilah" userId="1c74f685b721e2cf" providerId="LiveId" clId="{BEC5C2C1-BAF9-40A0-8EDC-23851172CEA9}" dt="2023-12-19T17:48:53.642" v="1478" actId="26606"/>
          <ac:spMkLst>
            <pc:docMk/>
            <pc:sldMk cId="1289041692" sldId="284"/>
            <ac:spMk id="3" creationId="{B4FD622E-53F9-4FED-DF5E-4504A3B9A65D}"/>
          </ac:spMkLst>
        </pc:spChg>
        <pc:spChg chg="add del">
          <ac:chgData name="jamilah" userId="1c74f685b721e2cf" providerId="LiveId" clId="{BEC5C2C1-BAF9-40A0-8EDC-23851172CEA9}" dt="2023-12-19T17:48:53.627" v="1477" actId="26606"/>
          <ac:spMkLst>
            <pc:docMk/>
            <pc:sldMk cId="1289041692" sldId="284"/>
            <ac:spMk id="10" creationId="{665DBBEF-238B-476B-96AB-8AAC3224ECEA}"/>
          </ac:spMkLst>
        </pc:spChg>
        <pc:spChg chg="add del">
          <ac:chgData name="jamilah" userId="1c74f685b721e2cf" providerId="LiveId" clId="{BEC5C2C1-BAF9-40A0-8EDC-23851172CEA9}" dt="2023-12-19T17:48:53.627" v="1477" actId="26606"/>
          <ac:spMkLst>
            <pc:docMk/>
            <pc:sldMk cId="1289041692" sldId="284"/>
            <ac:spMk id="12" creationId="{3FCFB1DE-0B7E-48CC-BA90-B2AB0889F9D6}"/>
          </ac:spMkLst>
        </pc:spChg>
        <pc:spChg chg="add">
          <ac:chgData name="jamilah" userId="1c74f685b721e2cf" providerId="LiveId" clId="{BEC5C2C1-BAF9-40A0-8EDC-23851172CEA9}" dt="2023-12-19T17:48:53.642" v="1478" actId="26606"/>
          <ac:spMkLst>
            <pc:docMk/>
            <pc:sldMk cId="1289041692" sldId="284"/>
            <ac:spMk id="14" creationId="{0E91F5CA-B392-444C-88E3-BF5BAAEBDEB0}"/>
          </ac:spMkLst>
        </pc:spChg>
        <pc:spChg chg="add">
          <ac:chgData name="jamilah" userId="1c74f685b721e2cf" providerId="LiveId" clId="{BEC5C2C1-BAF9-40A0-8EDC-23851172CEA9}" dt="2023-12-19T17:48:53.642" v="1478" actId="26606"/>
          <ac:spMkLst>
            <pc:docMk/>
            <pc:sldMk cId="1289041692" sldId="284"/>
            <ac:spMk id="15" creationId="{DFCA2118-59A2-4310-A4B2-F2CBA821E842}"/>
          </ac:spMkLst>
        </pc:spChg>
        <pc:picChg chg="add mod">
          <ac:chgData name="jamilah" userId="1c74f685b721e2cf" providerId="LiveId" clId="{BEC5C2C1-BAF9-40A0-8EDC-23851172CEA9}" dt="2023-12-19T17:48:53.642" v="1478" actId="26606"/>
          <ac:picMkLst>
            <pc:docMk/>
            <pc:sldMk cId="1289041692" sldId="284"/>
            <ac:picMk id="5" creationId="{15704524-E0D4-54AE-604E-74ACDC806F09}"/>
          </ac:picMkLst>
        </pc:picChg>
      </pc:sldChg>
      <pc:sldChg chg="addSp delSp modSp new mod setBg">
        <pc:chgData name="jamilah" userId="1c74f685b721e2cf" providerId="LiveId" clId="{BEC5C2C1-BAF9-40A0-8EDC-23851172CEA9}" dt="2023-12-19T17:32:36.463" v="1399" actId="20577"/>
        <pc:sldMkLst>
          <pc:docMk/>
          <pc:sldMk cId="3625777749" sldId="285"/>
        </pc:sldMkLst>
        <pc:spChg chg="mod">
          <ac:chgData name="jamilah" userId="1c74f685b721e2cf" providerId="LiveId" clId="{BEC5C2C1-BAF9-40A0-8EDC-23851172CEA9}" dt="2023-12-19T17:32:36.463" v="1399" actId="20577"/>
          <ac:spMkLst>
            <pc:docMk/>
            <pc:sldMk cId="3625777749" sldId="285"/>
            <ac:spMk id="2" creationId="{11B7E599-6C6F-6271-B8C5-04F97B17D9C7}"/>
          </ac:spMkLst>
        </pc:spChg>
        <pc:spChg chg="del">
          <ac:chgData name="jamilah" userId="1c74f685b721e2cf" providerId="LiveId" clId="{BEC5C2C1-BAF9-40A0-8EDC-23851172CEA9}" dt="2023-12-19T17:09:09.347" v="920" actId="21"/>
          <ac:spMkLst>
            <pc:docMk/>
            <pc:sldMk cId="3625777749" sldId="285"/>
            <ac:spMk id="3" creationId="{EF94C33A-3813-6D33-3A11-158341AD76FE}"/>
          </ac:spMkLst>
        </pc:spChg>
        <pc:spChg chg="add">
          <ac:chgData name="jamilah" userId="1c74f685b721e2cf" providerId="LiveId" clId="{BEC5C2C1-BAF9-40A0-8EDC-23851172CEA9}" dt="2023-12-19T17:31:40.055" v="1398" actId="26606"/>
          <ac:spMkLst>
            <pc:docMk/>
            <pc:sldMk cId="3625777749" sldId="285"/>
            <ac:spMk id="10" creationId="{0E91F5CA-B392-444C-88E3-BF5BAAEBDEB0}"/>
          </ac:spMkLst>
        </pc:spChg>
        <pc:spChg chg="add">
          <ac:chgData name="jamilah" userId="1c74f685b721e2cf" providerId="LiveId" clId="{BEC5C2C1-BAF9-40A0-8EDC-23851172CEA9}" dt="2023-12-19T17:31:40.055" v="1398" actId="26606"/>
          <ac:spMkLst>
            <pc:docMk/>
            <pc:sldMk cId="3625777749" sldId="285"/>
            <ac:spMk id="12" creationId="{0459807F-B6FA-44D3-9A53-C55B6B56884A}"/>
          </ac:spMkLst>
        </pc:spChg>
        <pc:picChg chg="add mod">
          <ac:chgData name="jamilah" userId="1c74f685b721e2cf" providerId="LiveId" clId="{BEC5C2C1-BAF9-40A0-8EDC-23851172CEA9}" dt="2023-12-19T17:31:40.055" v="1398" actId="26606"/>
          <ac:picMkLst>
            <pc:docMk/>
            <pc:sldMk cId="3625777749" sldId="285"/>
            <ac:picMk id="5" creationId="{D04E660D-F256-F57F-F379-3C833105441A}"/>
          </ac:picMkLst>
        </pc:picChg>
      </pc:sldChg>
      <pc:sldChg chg="addSp delSp modSp new mod setBg">
        <pc:chgData name="jamilah" userId="1c74f685b721e2cf" providerId="LiveId" clId="{BEC5C2C1-BAF9-40A0-8EDC-23851172CEA9}" dt="2023-12-19T17:35:37.985" v="1405" actId="26606"/>
        <pc:sldMkLst>
          <pc:docMk/>
          <pc:sldMk cId="2338123993" sldId="286"/>
        </pc:sldMkLst>
        <pc:spChg chg="mod ord">
          <ac:chgData name="jamilah" userId="1c74f685b721e2cf" providerId="LiveId" clId="{BEC5C2C1-BAF9-40A0-8EDC-23851172CEA9}" dt="2023-12-19T17:35:37.985" v="1405" actId="26606"/>
          <ac:spMkLst>
            <pc:docMk/>
            <pc:sldMk cId="2338123993" sldId="286"/>
            <ac:spMk id="2" creationId="{F8F87F95-F271-604D-0569-C0D244F576D3}"/>
          </ac:spMkLst>
        </pc:spChg>
        <pc:spChg chg="del">
          <ac:chgData name="jamilah" userId="1c74f685b721e2cf" providerId="LiveId" clId="{BEC5C2C1-BAF9-40A0-8EDC-23851172CEA9}" dt="2023-12-19T17:09:41.663" v="940" actId="21"/>
          <ac:spMkLst>
            <pc:docMk/>
            <pc:sldMk cId="2338123993" sldId="286"/>
            <ac:spMk id="3" creationId="{1F98FAEB-88C2-0330-2A00-00567F855228}"/>
          </ac:spMkLst>
        </pc:spChg>
        <pc:spChg chg="add del">
          <ac:chgData name="jamilah" userId="1c74f685b721e2cf" providerId="LiveId" clId="{BEC5C2C1-BAF9-40A0-8EDC-23851172CEA9}" dt="2023-12-19T17:35:37.977" v="1404" actId="26606"/>
          <ac:spMkLst>
            <pc:docMk/>
            <pc:sldMk cId="2338123993" sldId="286"/>
            <ac:spMk id="10" creationId="{D4771268-CB57-404A-9271-370EB28F6090}"/>
          </ac:spMkLst>
        </pc:spChg>
        <pc:spChg chg="add">
          <ac:chgData name="jamilah" userId="1c74f685b721e2cf" providerId="LiveId" clId="{BEC5C2C1-BAF9-40A0-8EDC-23851172CEA9}" dt="2023-12-19T17:35:37.985" v="1405" actId="26606"/>
          <ac:spMkLst>
            <pc:docMk/>
            <pc:sldMk cId="2338123993" sldId="286"/>
            <ac:spMk id="12" creationId="{28C8EF06-5EC3-4883-AFAF-D74FF46550FB}"/>
          </ac:spMkLst>
        </pc:spChg>
        <pc:spChg chg="add">
          <ac:chgData name="jamilah" userId="1c74f685b721e2cf" providerId="LiveId" clId="{BEC5C2C1-BAF9-40A0-8EDC-23851172CEA9}" dt="2023-12-19T17:35:37.985" v="1405" actId="26606"/>
          <ac:spMkLst>
            <pc:docMk/>
            <pc:sldMk cId="2338123993" sldId="286"/>
            <ac:spMk id="13" creationId="{7DA3C418-758E-4180-A5D0-8655D6804587}"/>
          </ac:spMkLst>
        </pc:spChg>
        <pc:picChg chg="add mod">
          <ac:chgData name="jamilah" userId="1c74f685b721e2cf" providerId="LiveId" clId="{BEC5C2C1-BAF9-40A0-8EDC-23851172CEA9}" dt="2023-12-19T17:35:37.985" v="1405" actId="26606"/>
          <ac:picMkLst>
            <pc:docMk/>
            <pc:sldMk cId="2338123993" sldId="286"/>
            <ac:picMk id="5" creationId="{48DEF1CF-2272-07D3-7A0A-CDCF0D90E309}"/>
          </ac:picMkLst>
        </pc:picChg>
      </pc:sldChg>
    </pc:docChg>
  </pc:docChgLst>
  <pc:docChgLst>
    <pc:chgData name="jamilah abdullah" userId="1c74f685b721e2cf" providerId="LiveId" clId="{BEC5C2C1-BAF9-40A0-8EDC-23851172CEA9}"/>
    <pc:docChg chg="custSel addSld modSld">
      <pc:chgData name="jamilah abdullah" userId="1c74f685b721e2cf" providerId="LiveId" clId="{BEC5C2C1-BAF9-40A0-8EDC-23851172CEA9}" dt="2023-12-22T23:05:15.013" v="44" actId="26606"/>
      <pc:docMkLst>
        <pc:docMk/>
      </pc:docMkLst>
      <pc:sldChg chg="modSp mod">
        <pc:chgData name="jamilah abdullah" userId="1c74f685b721e2cf" providerId="LiveId" clId="{BEC5C2C1-BAF9-40A0-8EDC-23851172CEA9}" dt="2023-12-21T02:36:39.070" v="2" actId="1035"/>
        <pc:sldMkLst>
          <pc:docMk/>
          <pc:sldMk cId="1289041692" sldId="284"/>
        </pc:sldMkLst>
        <pc:picChg chg="mod">
          <ac:chgData name="jamilah abdullah" userId="1c74f685b721e2cf" providerId="LiveId" clId="{BEC5C2C1-BAF9-40A0-8EDC-23851172CEA9}" dt="2023-12-21T02:36:39.070" v="2" actId="1035"/>
          <ac:picMkLst>
            <pc:docMk/>
            <pc:sldMk cId="1289041692" sldId="284"/>
            <ac:picMk id="5" creationId="{15704524-E0D4-54AE-604E-74ACDC806F09}"/>
          </ac:picMkLst>
        </pc:picChg>
      </pc:sldChg>
      <pc:sldChg chg="addSp delSp modSp new mod setBg">
        <pc:chgData name="jamilah abdullah" userId="1c74f685b721e2cf" providerId="LiveId" clId="{BEC5C2C1-BAF9-40A0-8EDC-23851172CEA9}" dt="2023-12-22T23:05:15.013" v="44" actId="26606"/>
        <pc:sldMkLst>
          <pc:docMk/>
          <pc:sldMk cId="1069084200" sldId="287"/>
        </pc:sldMkLst>
        <pc:spChg chg="mod">
          <ac:chgData name="jamilah abdullah" userId="1c74f685b721e2cf" providerId="LiveId" clId="{BEC5C2C1-BAF9-40A0-8EDC-23851172CEA9}" dt="2023-12-22T23:05:15.013" v="44" actId="26606"/>
          <ac:spMkLst>
            <pc:docMk/>
            <pc:sldMk cId="1069084200" sldId="287"/>
            <ac:spMk id="2" creationId="{D42D71AE-7497-0FA1-7750-BF071805FF82}"/>
          </ac:spMkLst>
        </pc:spChg>
        <pc:spChg chg="del">
          <ac:chgData name="jamilah abdullah" userId="1c74f685b721e2cf" providerId="LiveId" clId="{BEC5C2C1-BAF9-40A0-8EDC-23851172CEA9}" dt="2023-12-22T23:03:01.710" v="4" actId="21"/>
          <ac:spMkLst>
            <pc:docMk/>
            <pc:sldMk cId="1069084200" sldId="287"/>
            <ac:spMk id="3" creationId="{1346A356-8E50-EC2C-E225-ABE14A63E671}"/>
          </ac:spMkLst>
        </pc:spChg>
        <pc:spChg chg="add">
          <ac:chgData name="jamilah abdullah" userId="1c74f685b721e2cf" providerId="LiveId" clId="{BEC5C2C1-BAF9-40A0-8EDC-23851172CEA9}" dt="2023-12-22T23:05:15.013" v="44" actId="26606"/>
          <ac:spMkLst>
            <pc:docMk/>
            <pc:sldMk cId="1069084200" sldId="287"/>
            <ac:spMk id="10" creationId="{F0DCC097-1DB8-4B6D-85D0-6FBA0E1CA4BA}"/>
          </ac:spMkLst>
        </pc:spChg>
        <pc:spChg chg="add">
          <ac:chgData name="jamilah abdullah" userId="1c74f685b721e2cf" providerId="LiveId" clId="{BEC5C2C1-BAF9-40A0-8EDC-23851172CEA9}" dt="2023-12-22T23:05:15.013" v="44" actId="26606"/>
          <ac:spMkLst>
            <pc:docMk/>
            <pc:sldMk cId="1069084200" sldId="287"/>
            <ac:spMk id="12" creationId="{E0B58608-23C8-4441-994D-C6823EEE1DB7}"/>
          </ac:spMkLst>
        </pc:spChg>
        <pc:picChg chg="add mod">
          <ac:chgData name="jamilah abdullah" userId="1c74f685b721e2cf" providerId="LiveId" clId="{BEC5C2C1-BAF9-40A0-8EDC-23851172CEA9}" dt="2023-12-22T23:05:15.013" v="44" actId="26606"/>
          <ac:picMkLst>
            <pc:docMk/>
            <pc:sldMk cId="1069084200" sldId="287"/>
            <ac:picMk id="5" creationId="{FF927D28-754F-D0F5-E6B4-9D9AB9F9D2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5F29-A7A5-089D-03B2-8522BF0A3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87CE0-0533-59E2-28DA-D5B0EE86D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04BA4-D53F-C7C7-6343-95BBECCD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7FB1-59AF-4287-A03A-13E9A2FF4945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A26C0-5CF5-0DE9-DADD-613930A7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9A013-219E-570E-3452-7803B371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7667-395A-4C0A-9BA3-0E3E5F602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630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7765-A19F-25F9-889C-BE67558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21D43-8CAA-99DF-B18A-AFF0BCD1B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FD51-8F42-71F3-3DA3-72C233C0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7FB1-59AF-4287-A03A-13E9A2FF4945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D3D08-6A46-BC6E-47F9-F41D03DB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0E1A7-D9BD-A612-7E07-084A3592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7667-395A-4C0A-9BA3-0E3E5F602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352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EED86-835D-C9C8-47B0-B9CB23752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3A46A-7F4B-A67C-2035-5C16B0313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BE4E5-F38C-67AF-69DD-8EEDBC00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7FB1-59AF-4287-A03A-13E9A2FF4945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08DB0-A169-FF25-249F-12F78B08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E15FC-F423-5E87-0AF3-CBD2853A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7667-395A-4C0A-9BA3-0E3E5F602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729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37CA-0BD7-17B7-FAB0-BD1EFF59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82904-B58A-B3F7-286A-4A9628ED1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3192C-6ED9-4AE9-B685-E560B081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7FB1-59AF-4287-A03A-13E9A2FF4945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B29AA-FF12-77D2-68E4-595FC616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ADA00-C34B-83E6-F458-DA1C8AE3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7667-395A-4C0A-9BA3-0E3E5F602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927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D0AC-69B1-DDAF-78A0-0C2D6FD6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446F1-B8C2-7323-3CC8-80CBFD6E7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48654-10E7-2B46-6CAE-37782C13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7FB1-59AF-4287-A03A-13E9A2FF4945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59949-32A5-3466-9B7A-5BDF726E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EA9C3-6A13-65AB-DB19-9C87C4EF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7667-395A-4C0A-9BA3-0E3E5F602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64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BA92A-6145-04A0-F12D-25C8E096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14E1-C9C3-1D20-9565-F64FB64D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9029A-5867-C826-C73E-1744BDEAE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1D907-518E-FB9A-BFD0-3E3EA114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7FB1-59AF-4287-A03A-13E9A2FF4945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0D145-C998-F503-64EF-54B5E4E8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0DA6D-163E-70D2-9D35-54F259D0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7667-395A-4C0A-9BA3-0E3E5F602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255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8BB95-6F57-044B-C34D-28A45E4B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811B1-3309-B88C-03E3-77AD3DA9E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932D9-C1BA-10B1-13DE-34F5158E2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9446-A7E5-E675-54DA-AA347D5B9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DDFC6-C966-7DB7-BE75-FE18A2943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B221E-423B-9BB2-C499-DE1C4106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7FB1-59AF-4287-A03A-13E9A2FF4945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518AE-C77A-84E7-55E2-D0AAB765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FF89B0-9D96-34AF-D20D-DC6D66DA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7667-395A-4C0A-9BA3-0E3E5F602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262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C7B1-9BAF-0FE2-6789-FB558679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2E3AE-0C05-2E1F-C11E-F819D34F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7FB1-59AF-4287-A03A-13E9A2FF4945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8D320-EE03-AE36-1E1D-7B8F1B7C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60102-95EA-1A9C-2813-AD31CE37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7667-395A-4C0A-9BA3-0E3E5F602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244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869FF-5414-121C-F1A0-17F983E9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7FB1-59AF-4287-A03A-13E9A2FF4945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8E00F-43CF-DC4D-F96D-D4E5ACB6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2D0E4-B397-E5A8-51C5-1C00DE63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7667-395A-4C0A-9BA3-0E3E5F602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324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FC7C-A158-7222-7F98-52E60CAF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EC82D-5BDA-5F72-812B-127E60417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B974C-EC51-F740-E26F-369202C08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411CB-122B-2FD1-975E-4AACFB0F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7FB1-59AF-4287-A03A-13E9A2FF4945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7C220-38DB-3222-57D2-B32BEA0D3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0B94C-9405-3EA7-4C3C-FBA63BAF6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7667-395A-4C0A-9BA3-0E3E5F602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838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F5A6-B87A-FA52-9AF3-F6ADEBA3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C52DBD-8E42-65CA-5869-A63B2066F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6A6BB-C9D6-0EEC-4CF0-00BDBD12B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94B39-D358-F615-3B3D-79EE33CB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7FB1-59AF-4287-A03A-13E9A2FF4945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32D6E-4D34-08F0-CE5D-D33E231AC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73F85-8EBD-3E3D-1DE4-14A5B7BF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7667-395A-4C0A-9BA3-0E3E5F602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225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FAA137-0121-FD74-6D83-5EE7CD83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687D2-0A16-9B2F-4509-B2BF8A3C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BBFA9-8BC2-6708-F88F-43AF3D758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F67FB1-59AF-4287-A03A-13E9A2FF4945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88F54-37A7-2DFE-F866-91748DCC2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EEE73-CFE2-FC0A-DC63-081784AC3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17667-395A-4C0A-9BA3-0E3E5F602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053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316E81-3106-33D3-D28C-0B607FDF79DF}"/>
              </a:ext>
            </a:extLst>
          </p:cNvPr>
          <p:cNvSpPr txBox="1"/>
          <p:nvPr/>
        </p:nvSpPr>
        <p:spPr>
          <a:xfrm>
            <a:off x="268941" y="5839866"/>
            <a:ext cx="304287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Prepared by:</a:t>
            </a:r>
          </a:p>
          <a:p>
            <a:r>
              <a:rPr lang="en-US" dirty="0" err="1"/>
              <a:t>Ms.Jamilah</a:t>
            </a:r>
            <a:r>
              <a:rPr lang="en-US" dirty="0"/>
              <a:t> </a:t>
            </a:r>
            <a:r>
              <a:rPr lang="en-US" dirty="0" err="1"/>
              <a:t>Allehaib</a:t>
            </a:r>
            <a:endParaRPr lang="en-US" dirty="0"/>
          </a:p>
          <a:p>
            <a:r>
              <a:rPr lang="en-US" dirty="0"/>
              <a:t>BSN, RN</a:t>
            </a:r>
            <a:endParaRPr lang="ar-SA" dirty="0"/>
          </a:p>
        </p:txBody>
      </p:sp>
      <p:pic>
        <p:nvPicPr>
          <p:cNvPr id="6" name="Picture 5" descr="A diagram of a human body&#10;&#10;Description automatically generated">
            <a:extLst>
              <a:ext uri="{FF2B5EF4-FFF2-40B4-BE49-F238E27FC236}">
                <a16:creationId xmlns:a16="http://schemas.microsoft.com/office/drawing/2014/main" id="{738613F1-07FE-9981-E11A-0EBCE7F46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49" y="405332"/>
            <a:ext cx="5403885" cy="60473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AFABF8-4E48-D3EF-99F8-D3352CA9D990}"/>
              </a:ext>
            </a:extLst>
          </p:cNvPr>
          <p:cNvSpPr/>
          <p:nvPr/>
        </p:nvSpPr>
        <p:spPr>
          <a:xfrm>
            <a:off x="984809" y="2967334"/>
            <a:ext cx="6257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Urinary System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11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test&#10;&#10;Description automatically generated">
            <a:extLst>
              <a:ext uri="{FF2B5EF4-FFF2-40B4-BE49-F238E27FC236}">
                <a16:creationId xmlns:a16="http://schemas.microsoft.com/office/drawing/2014/main" id="{D3B4AAE1-A92F-C176-6404-E11B68F0A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43" y="0"/>
            <a:ext cx="8092454" cy="67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1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4AAA-FB55-4614-4A6D-339B9775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25" y="-89047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and Function of Urinary System: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0C330-C126-7577-4A52-302A7FDC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28" y="1135283"/>
            <a:ext cx="10515600" cy="564702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kidneys</a:t>
            </a:r>
            <a:r>
              <a:rPr lang="en-US" sz="2400" dirty="0"/>
              <a:t> are bean-shaped organs (hence the source for the name of the kidney bean).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size</a:t>
            </a:r>
            <a:r>
              <a:rPr lang="en-US" sz="2400" dirty="0"/>
              <a:t> of a deck of cards. </a:t>
            </a:r>
          </a:p>
          <a:p>
            <a:r>
              <a:rPr lang="en-US" sz="2400" dirty="0"/>
              <a:t>They </a:t>
            </a:r>
            <a:r>
              <a:rPr lang="en-US" sz="2400" b="1" dirty="0"/>
              <a:t>lie</a:t>
            </a:r>
            <a:r>
              <a:rPr lang="en-US" sz="2400" dirty="0"/>
              <a:t> retroperitoneal, which is posterior to the peritoneum in the abdominopelvic cavity, along each side of the spinal column.</a:t>
            </a:r>
          </a:p>
          <a:p>
            <a:r>
              <a:rPr lang="en-US" sz="2400" dirty="0"/>
              <a:t> Each kidney is covered by a thin membrane called the </a:t>
            </a:r>
            <a:r>
              <a:rPr lang="en-US" sz="2400" b="1" dirty="0"/>
              <a:t>fibrous</a:t>
            </a:r>
            <a:r>
              <a:rPr lang="en-US" sz="2400" dirty="0"/>
              <a:t> </a:t>
            </a:r>
            <a:r>
              <a:rPr lang="en-US" sz="2400" b="1" dirty="0"/>
              <a:t>capsule</a:t>
            </a:r>
            <a:r>
              <a:rPr lang="en-US" sz="2400" dirty="0"/>
              <a:t>. A thicker layer of fatty tissue, called the </a:t>
            </a:r>
            <a:r>
              <a:rPr lang="en-US" sz="2400" b="1" dirty="0"/>
              <a:t>perinephric fat </a:t>
            </a:r>
            <a:r>
              <a:rPr lang="en-US" sz="2400" dirty="0"/>
              <a:t>or </a:t>
            </a:r>
            <a:r>
              <a:rPr lang="en-US" sz="2400" b="1" dirty="0"/>
              <a:t>pararenal fat body</a:t>
            </a:r>
            <a:r>
              <a:rPr lang="en-US" sz="2400" dirty="0"/>
              <a:t>, surrounds the fibrous capsule and thus provides protection for this vital organ.</a:t>
            </a:r>
          </a:p>
          <a:p>
            <a:r>
              <a:rPr lang="en-US" sz="2400" dirty="0"/>
              <a:t>A thin layer of connective tissue, called the </a:t>
            </a:r>
            <a:r>
              <a:rPr lang="en-US" sz="2400" b="1" dirty="0"/>
              <a:t>renal fascia</a:t>
            </a:r>
            <a:r>
              <a:rPr lang="en-US" sz="2400" dirty="0"/>
              <a:t>, forms each kidney’s outer covering. </a:t>
            </a:r>
          </a:p>
          <a:p>
            <a:r>
              <a:rPr lang="en-US" sz="2400" dirty="0"/>
              <a:t>The two regions of the kidney are the outer </a:t>
            </a:r>
            <a:r>
              <a:rPr lang="en-US" sz="2400" b="1" dirty="0"/>
              <a:t>renal cortex </a:t>
            </a:r>
            <a:r>
              <a:rPr lang="en-US" sz="2400" dirty="0"/>
              <a:t>and the inner </a:t>
            </a:r>
            <a:r>
              <a:rPr lang="en-US" sz="2400" b="1" dirty="0"/>
              <a:t>renal medulla</a:t>
            </a:r>
            <a:r>
              <a:rPr lang="en-US" sz="2400" dirty="0"/>
              <a:t>. 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hilum</a:t>
            </a:r>
            <a:r>
              <a:rPr lang="en-US" sz="2400" dirty="0"/>
              <a:t> is the indented and narrowest part of the kidney, where blood vessels and nerves enter and leave. </a:t>
            </a:r>
          </a:p>
          <a:p>
            <a:r>
              <a:rPr lang="en-US" sz="2400" dirty="0"/>
              <a:t>The flattened funnel-shaped expansion of the upper end of the ureter where urine collects in the kidney is called the </a:t>
            </a:r>
            <a:r>
              <a:rPr lang="en-US" sz="2400" b="1" dirty="0"/>
              <a:t>renal pelvis</a:t>
            </a:r>
            <a:r>
              <a:rPr lang="en-US" sz="2400" dirty="0"/>
              <a:t>. </a:t>
            </a:r>
          </a:p>
          <a:p>
            <a:r>
              <a:rPr lang="en-US" sz="2400" dirty="0"/>
              <a:t>The cup-like structure that drains into the renal pelvis is the </a:t>
            </a:r>
            <a:r>
              <a:rPr lang="en-US" sz="2400" b="1" dirty="0"/>
              <a:t>calyx</a:t>
            </a:r>
            <a:r>
              <a:rPr lang="en-US" sz="2400" dirty="0"/>
              <a:t>. 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16921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kidney&#10;&#10;Description automatically generated">
            <a:extLst>
              <a:ext uri="{FF2B5EF4-FFF2-40B4-BE49-F238E27FC236}">
                <a16:creationId xmlns:a16="http://schemas.microsoft.com/office/drawing/2014/main" id="{6B9ED4E6-E831-2C0A-E682-3B0109C98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28" y="151759"/>
            <a:ext cx="7568771" cy="655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3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28D2-7DD5-C637-ED75-84AEE055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7" y="-76936"/>
            <a:ext cx="10515600" cy="1325563"/>
          </a:xfrm>
        </p:spPr>
        <p:txBody>
          <a:bodyPr/>
          <a:lstStyle/>
          <a:p>
            <a:r>
              <a:rPr lang="en-US" dirty="0"/>
              <a:t>CONT…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3EE08-075A-7D0B-3A64-0F4520AD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70" y="1032337"/>
            <a:ext cx="10515600" cy="5410851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kidneys</a:t>
            </a:r>
            <a:r>
              <a:rPr lang="en-US" dirty="0"/>
              <a:t> form urine and remove </a:t>
            </a:r>
            <a:r>
              <a:rPr lang="en-US" b="1" dirty="0"/>
              <a:t>two natural products </a:t>
            </a:r>
            <a:r>
              <a:rPr lang="en-US" dirty="0"/>
              <a:t>of metabolism, </a:t>
            </a:r>
            <a:r>
              <a:rPr lang="en-US" b="1" dirty="0"/>
              <a:t>urea</a:t>
            </a:r>
            <a:r>
              <a:rPr lang="en-US" dirty="0"/>
              <a:t> and </a:t>
            </a:r>
            <a:r>
              <a:rPr lang="en-US" b="1" dirty="0"/>
              <a:t>uric acid</a:t>
            </a:r>
            <a:r>
              <a:rPr lang="en-US" dirty="0"/>
              <a:t>, along with other wastes from the blood. </a:t>
            </a:r>
          </a:p>
          <a:p>
            <a:r>
              <a:rPr lang="en-US" dirty="0"/>
              <a:t>The </a:t>
            </a:r>
            <a:r>
              <a:rPr lang="en-US" b="1" dirty="0"/>
              <a:t>kidneys</a:t>
            </a:r>
            <a:r>
              <a:rPr lang="en-US" dirty="0"/>
              <a:t> also filter, reabsorb, and secrete non-waste products back into the bloodstream.</a:t>
            </a:r>
          </a:p>
          <a:p>
            <a:r>
              <a:rPr lang="en-US" dirty="0"/>
              <a:t>Filtration and the urine production begin in the </a:t>
            </a:r>
            <a:r>
              <a:rPr lang="en-US" b="1" dirty="0"/>
              <a:t>nephrons</a:t>
            </a:r>
            <a:r>
              <a:rPr lang="en-US" dirty="0"/>
              <a:t>, which are the functional units of the kidneys. </a:t>
            </a:r>
          </a:p>
          <a:p>
            <a:r>
              <a:rPr lang="en-US" dirty="0"/>
              <a:t>Each kidney has approximately </a:t>
            </a:r>
            <a:r>
              <a:rPr lang="en-US" b="1" dirty="0"/>
              <a:t>1 million nephrons</a:t>
            </a:r>
            <a:r>
              <a:rPr lang="en-US" dirty="0"/>
              <a:t>, and each nephron consists of a </a:t>
            </a:r>
            <a:r>
              <a:rPr lang="en-US" b="1" dirty="0"/>
              <a:t>renal corpuscle </a:t>
            </a:r>
            <a:r>
              <a:rPr lang="en-US" dirty="0"/>
              <a:t>and the </a:t>
            </a:r>
            <a:r>
              <a:rPr lang="en-US" b="1" dirty="0"/>
              <a:t>renal tubule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b="1" dirty="0"/>
              <a:t>renal corpuscle </a:t>
            </a:r>
            <a:r>
              <a:rPr lang="en-US" dirty="0"/>
              <a:t>is a structure composed of the </a:t>
            </a:r>
            <a:r>
              <a:rPr lang="en-US" b="1" dirty="0"/>
              <a:t>glomerulus</a:t>
            </a:r>
            <a:r>
              <a:rPr lang="en-US" dirty="0"/>
              <a:t> and the </a:t>
            </a:r>
            <a:r>
              <a:rPr lang="en-US" b="1" dirty="0"/>
              <a:t>glomerular</a:t>
            </a:r>
            <a:r>
              <a:rPr lang="en-US" dirty="0"/>
              <a:t> (</a:t>
            </a:r>
            <a:r>
              <a:rPr lang="en-US" b="1" dirty="0"/>
              <a:t>Bowman’s</a:t>
            </a:r>
            <a:r>
              <a:rPr lang="en-US" dirty="0"/>
              <a:t>) capsule.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473094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19527-B794-394D-9743-A520A02F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5" y="-191993"/>
            <a:ext cx="10515600" cy="1325563"/>
          </a:xfrm>
        </p:spPr>
        <p:txBody>
          <a:bodyPr/>
          <a:lstStyle/>
          <a:p>
            <a:r>
              <a:rPr lang="en-US" dirty="0"/>
              <a:t>CONT…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3A1C5-A920-44E3-EE41-D1DB2CCE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60" y="1133570"/>
            <a:ext cx="10515600" cy="5831719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The </a:t>
            </a:r>
            <a:r>
              <a:rPr lang="en-US" sz="3100" b="1" dirty="0"/>
              <a:t>glomerulus</a:t>
            </a:r>
            <a:r>
              <a:rPr lang="en-US" sz="3100" dirty="0"/>
              <a:t> consists of a cluster of capillaries through which blood and wastes are filtered. </a:t>
            </a:r>
          </a:p>
          <a:p>
            <a:r>
              <a:rPr lang="en-US" dirty="0"/>
              <a:t>The </a:t>
            </a:r>
            <a:r>
              <a:rPr lang="en-US" b="1" dirty="0"/>
              <a:t>renal tubule </a:t>
            </a:r>
            <a:r>
              <a:rPr lang="en-US" dirty="0"/>
              <a:t>consists of the </a:t>
            </a:r>
            <a:r>
              <a:rPr lang="en-US" b="1" dirty="0"/>
              <a:t>proximal</a:t>
            </a:r>
            <a:r>
              <a:rPr lang="en-US" dirty="0"/>
              <a:t> convoluted tubule, nephron loop (</a:t>
            </a:r>
            <a:r>
              <a:rPr lang="en-US" b="1" dirty="0"/>
              <a:t>loop of Henle</a:t>
            </a:r>
            <a:r>
              <a:rPr lang="en-US" dirty="0"/>
              <a:t>), and the </a:t>
            </a:r>
            <a:r>
              <a:rPr lang="en-US" b="1" dirty="0"/>
              <a:t>distal</a:t>
            </a:r>
            <a:r>
              <a:rPr lang="en-US" dirty="0"/>
              <a:t> convoluted tubule (see Figure 14-3). </a:t>
            </a:r>
          </a:p>
          <a:p>
            <a:r>
              <a:rPr lang="en-US" dirty="0"/>
              <a:t>Fluid not returned to the bloodstream becomes urine, is collected in the collecting duct, and moves into the renal pelvis before entering the ureter. </a:t>
            </a:r>
          </a:p>
          <a:p>
            <a:r>
              <a:rPr lang="en-US" dirty="0"/>
              <a:t>The </a:t>
            </a:r>
            <a:r>
              <a:rPr lang="en-US" b="1" dirty="0"/>
              <a:t>ureters</a:t>
            </a:r>
            <a:r>
              <a:rPr lang="en-US" dirty="0"/>
              <a:t> carry the urine to the urinary bladder, where it is stored.</a:t>
            </a:r>
          </a:p>
          <a:p>
            <a:r>
              <a:rPr lang="en-US" dirty="0"/>
              <a:t>The </a:t>
            </a:r>
            <a:r>
              <a:rPr lang="en-US" b="1" dirty="0"/>
              <a:t>urinary bladder </a:t>
            </a:r>
            <a:r>
              <a:rPr lang="en-US" dirty="0"/>
              <a:t>stores the urine until a sufficient volume causes an increase in pressure and triggers the urge to urinate via the </a:t>
            </a:r>
            <a:r>
              <a:rPr lang="en-US" b="1" dirty="0"/>
              <a:t>micturition reflex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b="1" dirty="0"/>
              <a:t>micturition reflex </a:t>
            </a:r>
            <a:r>
              <a:rPr lang="en-US" dirty="0"/>
              <a:t>is a contraction of the walls of the urinary bladder and relaxation of the urethral sphincter in response to the rise in urinary bladder pressure. </a:t>
            </a:r>
          </a:p>
          <a:p>
            <a:r>
              <a:rPr lang="en-US" b="1" dirty="0"/>
              <a:t>Micturition</a:t>
            </a:r>
            <a:r>
              <a:rPr lang="en-US" dirty="0"/>
              <a:t> is also called </a:t>
            </a:r>
            <a:r>
              <a:rPr lang="en-US" b="1" dirty="0"/>
              <a:t>urination</a:t>
            </a:r>
            <a:r>
              <a:rPr lang="en-US" dirty="0"/>
              <a:t>, </a:t>
            </a:r>
            <a:r>
              <a:rPr lang="en-US" b="1" dirty="0"/>
              <a:t>uresis</a:t>
            </a:r>
            <a:r>
              <a:rPr lang="en-US" dirty="0"/>
              <a:t>, or </a:t>
            </a:r>
            <a:r>
              <a:rPr lang="en-US" b="1" dirty="0"/>
              <a:t>voiding</a:t>
            </a:r>
            <a:r>
              <a:rPr lang="en-US" dirty="0"/>
              <a:t>. </a:t>
            </a:r>
          </a:p>
          <a:p>
            <a:r>
              <a:rPr lang="en-US" b="1" dirty="0"/>
              <a:t>Urination</a:t>
            </a:r>
            <a:r>
              <a:rPr lang="en-US" dirty="0"/>
              <a:t> is regulated by </a:t>
            </a:r>
            <a:r>
              <a:rPr lang="en-US" b="1" dirty="0"/>
              <a:t>two sphincters</a:t>
            </a:r>
            <a:r>
              <a:rPr lang="en-US" dirty="0"/>
              <a:t>, the circular muscles that surround the urethra. They are the </a:t>
            </a:r>
            <a:r>
              <a:rPr lang="en-US" b="1" dirty="0"/>
              <a:t>internal urethral sphincter</a:t>
            </a:r>
            <a:r>
              <a:rPr lang="en-US" dirty="0"/>
              <a:t>, which is located at the entrance to the urethra and is </a:t>
            </a:r>
            <a:r>
              <a:rPr lang="en-US" b="1" dirty="0"/>
              <a:t>involuntarily controlled</a:t>
            </a:r>
            <a:r>
              <a:rPr lang="en-US" dirty="0"/>
              <a:t>, and the </a:t>
            </a:r>
            <a:r>
              <a:rPr lang="en-US" b="1" dirty="0"/>
              <a:t>external urethral sphincter</a:t>
            </a:r>
            <a:r>
              <a:rPr lang="en-US" dirty="0"/>
              <a:t>, which is located at the distal end of the urethra and is under </a:t>
            </a:r>
            <a:r>
              <a:rPr lang="en-US" b="1" dirty="0"/>
              <a:t>voluntary control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2677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human body&#10;&#10;Description automatically generated">
            <a:extLst>
              <a:ext uri="{FF2B5EF4-FFF2-40B4-BE49-F238E27FC236}">
                <a16:creationId xmlns:a16="http://schemas.microsoft.com/office/drawing/2014/main" id="{0848CB0A-4D3D-7F44-C414-8378C7810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8" y="138312"/>
            <a:ext cx="10627018" cy="67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6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medical form&#10;&#10;Description automatically generated">
            <a:extLst>
              <a:ext uri="{FF2B5EF4-FFF2-40B4-BE49-F238E27FC236}">
                <a16:creationId xmlns:a16="http://schemas.microsoft.com/office/drawing/2014/main" id="{472D54EE-1481-7F68-156D-3ED2D7FD2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53976"/>
            <a:ext cx="10905066" cy="39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78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B1292-E8A0-F281-CA9D-9FACC7FD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7" y="-179882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 Related To The Urinary System: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1956A-4FBA-8B3D-DCC7-EAAAD15BB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50" y="1068671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Disorders of the urinary system can affect any urinary structures.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Some of these disorders are listed as follows: </a:t>
            </a:r>
          </a:p>
          <a:p>
            <a:pPr marL="0" indent="0">
              <a:buNone/>
            </a:pPr>
            <a:r>
              <a:rPr lang="en-US" dirty="0"/>
              <a:t>     • </a:t>
            </a:r>
            <a:r>
              <a:rPr lang="en-US" b="1" dirty="0"/>
              <a:t>Dysuria</a:t>
            </a:r>
            <a:r>
              <a:rPr lang="en-US" dirty="0"/>
              <a:t>: painful, difficult urination.</a:t>
            </a:r>
          </a:p>
          <a:p>
            <a:pPr marL="0" indent="0">
              <a:buNone/>
            </a:pPr>
            <a:r>
              <a:rPr lang="en-US" dirty="0"/>
              <a:t>     • </a:t>
            </a:r>
            <a:r>
              <a:rPr lang="en-US" b="1" dirty="0"/>
              <a:t>Incontinence</a:t>
            </a:r>
            <a:r>
              <a:rPr lang="en-US" dirty="0"/>
              <a:t>: the loss of urinary control.</a:t>
            </a:r>
          </a:p>
          <a:p>
            <a:pPr marL="0" indent="0">
              <a:buNone/>
            </a:pPr>
            <a:r>
              <a:rPr lang="en-US" dirty="0"/>
              <a:t>     • </a:t>
            </a:r>
            <a:r>
              <a:rPr lang="en-US" b="1" dirty="0"/>
              <a:t>Retention</a:t>
            </a:r>
            <a:r>
              <a:rPr lang="en-US" dirty="0"/>
              <a:t>: the inability to empty the bladder.</a:t>
            </a:r>
          </a:p>
          <a:p>
            <a:pPr marL="0" indent="0">
              <a:buNone/>
            </a:pPr>
            <a:r>
              <a:rPr lang="en-US" dirty="0"/>
              <a:t>     • </a:t>
            </a:r>
            <a:r>
              <a:rPr lang="en-US" b="1" dirty="0"/>
              <a:t>Urinary tract infections (UTIs): </a:t>
            </a:r>
            <a:r>
              <a:rPr lang="en-US" dirty="0"/>
              <a:t>infection of the urinary tract.</a:t>
            </a:r>
          </a:p>
        </p:txBody>
      </p:sp>
    </p:spTree>
    <p:extLst>
      <p:ext uri="{BB962C8B-B14F-4D97-AF65-F5344CB8AC3E}">
        <p14:creationId xmlns:p14="http://schemas.microsoft.com/office/powerpoint/2010/main" val="172742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9448-D002-DE27-A4D0-1D8DD9FD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3547"/>
            <a:ext cx="10515600" cy="1325563"/>
          </a:xfrm>
        </p:spPr>
        <p:txBody>
          <a:bodyPr/>
          <a:lstStyle/>
          <a:p>
            <a:r>
              <a:rPr lang="en-US" dirty="0"/>
              <a:t>CONT…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B4B8F-F97F-C88C-4F4F-DC645DB5F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47" y="977836"/>
            <a:ext cx="10515600" cy="536240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Examples of </a:t>
            </a:r>
            <a:r>
              <a:rPr lang="en-US" b="1" dirty="0"/>
              <a:t>UTIs</a:t>
            </a:r>
            <a:r>
              <a:rPr lang="en-US" dirty="0"/>
              <a:t> include the following: </a:t>
            </a:r>
          </a:p>
          <a:p>
            <a:pPr marL="0" indent="0">
              <a:buNone/>
            </a:pPr>
            <a:r>
              <a:rPr lang="en-US" dirty="0"/>
              <a:t>      • </a:t>
            </a:r>
            <a:r>
              <a:rPr lang="en-US" b="1" dirty="0"/>
              <a:t>Cystitis</a:t>
            </a:r>
            <a:r>
              <a:rPr lang="en-US" dirty="0"/>
              <a:t>: inflammation of the urinary bladder, usually caused by infection.</a:t>
            </a:r>
          </a:p>
          <a:p>
            <a:pPr marL="0" indent="0">
              <a:buNone/>
            </a:pPr>
            <a:r>
              <a:rPr lang="en-US" dirty="0"/>
              <a:t>      • </a:t>
            </a:r>
            <a:r>
              <a:rPr lang="en-US" b="1" dirty="0"/>
              <a:t>Glomerulonephritis</a:t>
            </a:r>
            <a:r>
              <a:rPr lang="en-US" dirty="0"/>
              <a:t>: inflammation of the glomerulus, which can involve one or both kidneys, usually caused by infection.</a:t>
            </a:r>
          </a:p>
          <a:p>
            <a:pPr marL="0" indent="0">
              <a:buNone/>
            </a:pPr>
            <a:r>
              <a:rPr lang="en-US" dirty="0"/>
              <a:t>      • </a:t>
            </a:r>
            <a:r>
              <a:rPr lang="en-US" b="1" dirty="0"/>
              <a:t>Nephritis</a:t>
            </a:r>
            <a:r>
              <a:rPr lang="en-US" dirty="0"/>
              <a:t>: inflammation of the kidney(s), usually caused by infection.</a:t>
            </a:r>
          </a:p>
          <a:p>
            <a:pPr marL="0" indent="0">
              <a:buNone/>
            </a:pPr>
            <a:r>
              <a:rPr lang="en-US" dirty="0"/>
              <a:t>      • </a:t>
            </a:r>
            <a:r>
              <a:rPr lang="en-US" b="1" dirty="0"/>
              <a:t>Pyelonephritis</a:t>
            </a:r>
            <a:r>
              <a:rPr lang="en-US" dirty="0"/>
              <a:t>: inflammation of the calyces and renal pelvis, typically due to bacterial infection.</a:t>
            </a:r>
          </a:p>
          <a:p>
            <a:pPr marL="0" indent="0">
              <a:buNone/>
            </a:pPr>
            <a:r>
              <a:rPr lang="en-US" dirty="0"/>
              <a:t>      • </a:t>
            </a:r>
            <a:r>
              <a:rPr lang="en-US" b="1" dirty="0"/>
              <a:t>Urethritis</a:t>
            </a:r>
            <a:r>
              <a:rPr lang="en-US" dirty="0"/>
              <a:t>: inflammation of the urethra, usually caused by infection.</a:t>
            </a:r>
          </a:p>
          <a:p>
            <a:pPr marL="0" indent="0">
              <a:buNone/>
            </a:pPr>
            <a:r>
              <a:rPr lang="en-US" dirty="0"/>
              <a:t>      • </a:t>
            </a:r>
            <a:r>
              <a:rPr lang="en-US" b="1" dirty="0"/>
              <a:t>Renal failure </a:t>
            </a:r>
            <a:r>
              <a:rPr lang="en-US" dirty="0"/>
              <a:t>or </a:t>
            </a:r>
            <a:r>
              <a:rPr lang="en-US" b="1" dirty="0"/>
              <a:t>end-stage renal disease </a:t>
            </a:r>
            <a:r>
              <a:rPr lang="en-US" dirty="0"/>
              <a:t>(</a:t>
            </a:r>
            <a:r>
              <a:rPr lang="en-US" b="1" dirty="0"/>
              <a:t>ESRD</a:t>
            </a:r>
            <a:r>
              <a:rPr lang="en-US" dirty="0"/>
              <a:t>) is loss of renal function that results in kidneys ceasing urine production. </a:t>
            </a:r>
          </a:p>
          <a:p>
            <a:pPr marL="0" indent="0">
              <a:buNone/>
            </a:pPr>
            <a:r>
              <a:rPr lang="en-US" dirty="0"/>
              <a:t>      - It can be </a:t>
            </a:r>
            <a:r>
              <a:rPr lang="en-US" b="1" dirty="0"/>
              <a:t>acute renal failure </a:t>
            </a:r>
            <a:r>
              <a:rPr lang="en-US" dirty="0"/>
              <a:t>(</a:t>
            </a:r>
            <a:r>
              <a:rPr lang="en-US" b="1" dirty="0"/>
              <a:t>ARF</a:t>
            </a:r>
            <a:r>
              <a:rPr lang="en-US" dirty="0"/>
              <a:t>) or </a:t>
            </a:r>
            <a:r>
              <a:rPr lang="en-US" b="1" dirty="0"/>
              <a:t>chronic renal failure </a:t>
            </a:r>
            <a:r>
              <a:rPr lang="en-US" dirty="0"/>
              <a:t>(</a:t>
            </a:r>
            <a:r>
              <a:rPr lang="en-US" b="1" dirty="0"/>
              <a:t>CRF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/>
              <a:t>       </a:t>
            </a: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6256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7629-1818-4E40-400C-0CC9BA76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02" y="18255"/>
            <a:ext cx="10515600" cy="1325563"/>
          </a:xfrm>
        </p:spPr>
        <p:txBody>
          <a:bodyPr/>
          <a:lstStyle/>
          <a:p>
            <a:r>
              <a:rPr lang="en-US" dirty="0"/>
              <a:t>Diagnostic test, Treatments and Surgical Procedures: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E7A1A-0C52-9EC5-02E2-720DDDC87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26" y="1474399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</a:t>
            </a:r>
            <a:r>
              <a:rPr lang="en-US" b="1" dirty="0"/>
              <a:t>root</a:t>
            </a:r>
            <a:r>
              <a:rPr lang="en-US" dirty="0"/>
              <a:t> </a:t>
            </a:r>
            <a:r>
              <a:rPr lang="en-US" b="1" dirty="0"/>
              <a:t>cyst/o</a:t>
            </a:r>
            <a:r>
              <a:rPr lang="en-US" dirty="0"/>
              <a:t> is used to form terms having to do with the </a:t>
            </a:r>
            <a:r>
              <a:rPr lang="en-US" b="1" dirty="0"/>
              <a:t>urinary bladder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Examples include:</a:t>
            </a:r>
          </a:p>
          <a:p>
            <a:r>
              <a:rPr lang="en-US" dirty="0"/>
              <a:t> </a:t>
            </a:r>
            <a:r>
              <a:rPr lang="en-US" b="1" dirty="0" err="1"/>
              <a:t>Cystalgia</a:t>
            </a:r>
            <a:r>
              <a:rPr lang="en-US" dirty="0"/>
              <a:t> (pain in the urinary bladder).</a:t>
            </a:r>
          </a:p>
          <a:p>
            <a:r>
              <a:rPr lang="en-US" dirty="0"/>
              <a:t> </a:t>
            </a:r>
            <a:r>
              <a:rPr lang="en-US" b="1" dirty="0"/>
              <a:t>Cystectomy</a:t>
            </a:r>
            <a:r>
              <a:rPr lang="en-US" dirty="0"/>
              <a:t> (excision of the urinary bladder).</a:t>
            </a:r>
          </a:p>
          <a:p>
            <a:r>
              <a:rPr lang="en-US" b="1" dirty="0" err="1"/>
              <a:t>Cystopexy</a:t>
            </a:r>
            <a:r>
              <a:rPr lang="en-US" dirty="0"/>
              <a:t> (surgical attachment of the urinary bladder to the abdominal wall or to other supporting structures).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All of these terms come from the Greek word </a:t>
            </a:r>
            <a:r>
              <a:rPr lang="en-US" b="1" dirty="0" err="1"/>
              <a:t>kystis</a:t>
            </a:r>
            <a:r>
              <a:rPr lang="en-US" dirty="0"/>
              <a:t>, which means </a:t>
            </a:r>
            <a:r>
              <a:rPr lang="en-US" b="1" dirty="0"/>
              <a:t>bladder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1439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4BF0-0CB2-29D9-B013-F0221651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-134338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F6B7F-1FA4-2669-7614-6EF76BDDA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42" y="1191225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Define The Urinary System and the primary organs of Urinary System.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Identify The Word Parts Related to the Urinary System.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Describe The Structure and Function of The Urinary System.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Identify The Disorder Related To The Urinary System.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Identify The Diagnostic test, treatments and Surgical Procedure of The Urinary System.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Pronounce, spell, and define medical terms related to the urinary system and its disorders.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58417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E4FF-B209-6180-2A12-B2FCF91D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7" y="-222271"/>
            <a:ext cx="10515600" cy="1325563"/>
          </a:xfrm>
        </p:spPr>
        <p:txBody>
          <a:bodyPr/>
          <a:lstStyle/>
          <a:p>
            <a:r>
              <a:rPr lang="en-US" dirty="0"/>
              <a:t>CONT…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9B17-D9AA-35C6-F774-85A5111E7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71" y="1008115"/>
            <a:ext cx="10515600" cy="52776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 test of kidney function is the </a:t>
            </a:r>
            <a:r>
              <a:rPr lang="en-US" b="1" dirty="0"/>
              <a:t>glomerular filtration rate </a:t>
            </a:r>
            <a:r>
              <a:rPr lang="en-US" dirty="0"/>
              <a:t>(</a:t>
            </a:r>
            <a:r>
              <a:rPr lang="en-US" b="1" dirty="0"/>
              <a:t>GFR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      - This test determines the volume of water filtered out of the blood plasma through the capillary walls into the glomerular capsule per unit of time.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An </a:t>
            </a:r>
            <a:r>
              <a:rPr lang="en-US" b="1" dirty="0"/>
              <a:t>X-ray</a:t>
            </a:r>
            <a:r>
              <a:rPr lang="en-US" dirty="0"/>
              <a:t> or </a:t>
            </a:r>
            <a:r>
              <a:rPr lang="en-US" b="1" dirty="0"/>
              <a:t>computed tomography </a:t>
            </a:r>
            <a:r>
              <a:rPr lang="en-US" dirty="0"/>
              <a:t>(</a:t>
            </a:r>
            <a:r>
              <a:rPr lang="en-US" b="1" dirty="0"/>
              <a:t>CT</a:t>
            </a:r>
            <a:r>
              <a:rPr lang="en-US" dirty="0"/>
              <a:t>) scan of the </a:t>
            </a:r>
            <a:r>
              <a:rPr lang="en-US" b="1" dirty="0"/>
              <a:t>kidneys</a:t>
            </a:r>
            <a:r>
              <a:rPr lang="en-US" dirty="0"/>
              <a:t>, </a:t>
            </a:r>
            <a:r>
              <a:rPr lang="en-US" b="1" dirty="0"/>
              <a:t>ureters</a:t>
            </a:r>
            <a:r>
              <a:rPr lang="en-US" dirty="0"/>
              <a:t>, and </a:t>
            </a:r>
            <a:r>
              <a:rPr lang="en-US" b="1" dirty="0"/>
              <a:t>bladder</a:t>
            </a:r>
            <a:r>
              <a:rPr lang="en-US" dirty="0"/>
              <a:t> (</a:t>
            </a:r>
            <a:r>
              <a:rPr lang="en-US" b="1" dirty="0"/>
              <a:t>KUB</a:t>
            </a:r>
            <a:r>
              <a:rPr lang="en-US" dirty="0"/>
              <a:t>) after intravenous injection of a contrast dye is known as </a:t>
            </a:r>
            <a:r>
              <a:rPr lang="en-US" b="1" dirty="0"/>
              <a:t>pyelogram</a:t>
            </a:r>
            <a:r>
              <a:rPr lang="en-US" dirty="0"/>
              <a:t> (</a:t>
            </a:r>
            <a:r>
              <a:rPr lang="en-US" b="1" dirty="0"/>
              <a:t>IVP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/>
              <a:t>       -The contrast is injected into a vein and is excreted by the kidneys to show the urinary system.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Blood</a:t>
            </a:r>
            <a:r>
              <a:rPr lang="en-US" dirty="0"/>
              <a:t> </a:t>
            </a:r>
            <a:r>
              <a:rPr lang="en-US" b="1" dirty="0"/>
              <a:t>Urea</a:t>
            </a:r>
            <a:r>
              <a:rPr lang="en-US" dirty="0"/>
              <a:t> </a:t>
            </a:r>
            <a:r>
              <a:rPr lang="en-US" b="1" dirty="0"/>
              <a:t>Nitrogen</a:t>
            </a:r>
            <a:r>
              <a:rPr lang="en-US" dirty="0"/>
              <a:t> (BUN) is a blood test that measures kidney function by assessing the level of nitrogenous waste and urea that are in the blood.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32387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014E4-190F-1AED-5D39-F3943A28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1" y="-185937"/>
            <a:ext cx="10515600" cy="1325563"/>
          </a:xfrm>
        </p:spPr>
        <p:txBody>
          <a:bodyPr/>
          <a:lstStyle/>
          <a:p>
            <a:r>
              <a:rPr lang="en-US" dirty="0"/>
              <a:t>Practice and Practitioners: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9D087-5A5C-16DF-0A77-558F7E07B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04" y="971781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 physician who specializes in the diagnosis and treatment of urinary disorders is called a </a:t>
            </a:r>
            <a:r>
              <a:rPr lang="en-US" b="1" dirty="0"/>
              <a:t>urologist</a:t>
            </a:r>
            <a:r>
              <a:rPr lang="en-US" dirty="0"/>
              <a:t>, and the specialty practice is </a:t>
            </a:r>
            <a:r>
              <a:rPr lang="en-US" b="1" dirty="0"/>
              <a:t>urology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 physician who treats the kidney and kidney disorders is called a </a:t>
            </a:r>
            <a:r>
              <a:rPr lang="en-US" b="1" dirty="0"/>
              <a:t>nephrologist</a:t>
            </a:r>
            <a:r>
              <a:rPr lang="en-US" dirty="0"/>
              <a:t>. This area of specialty is named </a:t>
            </a:r>
            <a:r>
              <a:rPr lang="en-US" b="1" dirty="0"/>
              <a:t>nephrology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67695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6616A606-B300-8FDE-A77C-FBA90119D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957" y="74847"/>
            <a:ext cx="5896186" cy="65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18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creen with white text&#10;&#10;Description automatically generated">
            <a:extLst>
              <a:ext uri="{FF2B5EF4-FFF2-40B4-BE49-F238E27FC236}">
                <a16:creationId xmlns:a16="http://schemas.microsoft.com/office/drawing/2014/main" id="{CA9CE077-D9CB-201E-C8B9-4A9C7ABB6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" y="0"/>
            <a:ext cx="12166387" cy="3216994"/>
          </a:xfrm>
          <a:prstGeom prst="rect">
            <a:avLst/>
          </a:prstGeom>
        </p:spPr>
      </p:pic>
      <p:pic>
        <p:nvPicPr>
          <p:cNvPr id="7" name="Picture 6" descr="A blue and white table with text&#10;&#10;Description automatically generated with medium confidence">
            <a:extLst>
              <a:ext uri="{FF2B5EF4-FFF2-40B4-BE49-F238E27FC236}">
                <a16:creationId xmlns:a16="http://schemas.microsoft.com/office/drawing/2014/main" id="{8FFD48FE-4AB1-AD55-04F3-F8DB93785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56" y="2504996"/>
            <a:ext cx="12261155" cy="43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13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D71AE-7497-0FA1-7750-BF071805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Exercise Check your understand</a:t>
            </a:r>
          </a:p>
        </p:txBody>
      </p:sp>
      <p:pic>
        <p:nvPicPr>
          <p:cNvPr id="5" name="Picture 4" descr="A magnifying glass and a light bulb with a brain&#10;&#10;Description automatically generated">
            <a:extLst>
              <a:ext uri="{FF2B5EF4-FFF2-40B4-BE49-F238E27FC236}">
                <a16:creationId xmlns:a16="http://schemas.microsoft.com/office/drawing/2014/main" id="{FF927D28-754F-D0F5-E6B4-9D9AB9F9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56" y="2354239"/>
            <a:ext cx="4577488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84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ook&#10;&#10;Description automatically generated">
            <a:extLst>
              <a:ext uri="{FF2B5EF4-FFF2-40B4-BE49-F238E27FC236}">
                <a16:creationId xmlns:a16="http://schemas.microsoft.com/office/drawing/2014/main" id="{B9DD2937-AABA-F809-F864-F7619815F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8" y="0"/>
            <a:ext cx="5832182" cy="6858000"/>
          </a:xfrm>
          <a:prstGeom prst="rect">
            <a:avLst/>
          </a:prstGeom>
        </p:spPr>
      </p:pic>
      <p:pic>
        <p:nvPicPr>
          <p:cNvPr id="7" name="Picture 6" descr="A diagram of a human body&#10;&#10;Description automatically generated">
            <a:extLst>
              <a:ext uri="{FF2B5EF4-FFF2-40B4-BE49-F238E27FC236}">
                <a16:creationId xmlns:a16="http://schemas.microsoft.com/office/drawing/2014/main" id="{9A7D827A-4F7B-8B32-93F5-999EF7451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18" y="0"/>
            <a:ext cx="5159955" cy="65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71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15720061-775B-3F97-F6CD-3277942EB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5600" cy="4339633"/>
          </a:xfrm>
        </p:spPr>
      </p:pic>
      <p:pic>
        <p:nvPicPr>
          <p:cNvPr id="7" name="Picture 6" descr="A blank form with black lines&#10;&#10;Description automatically generated">
            <a:extLst>
              <a:ext uri="{FF2B5EF4-FFF2-40B4-BE49-F238E27FC236}">
                <a16:creationId xmlns:a16="http://schemas.microsoft.com/office/drawing/2014/main" id="{C877CF60-92D6-B192-A01B-C6F6811D9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8" y="4435533"/>
            <a:ext cx="7937606" cy="242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45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exercise&#10;&#10;Description automatically generated">
            <a:extLst>
              <a:ext uri="{FF2B5EF4-FFF2-40B4-BE49-F238E27FC236}">
                <a16:creationId xmlns:a16="http://schemas.microsoft.com/office/drawing/2014/main" id="{57B27105-3ED5-C618-A1A3-489599734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08" y="-7684"/>
            <a:ext cx="91440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7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quiz&#10;&#10;Description automatically generated">
            <a:extLst>
              <a:ext uri="{FF2B5EF4-FFF2-40B4-BE49-F238E27FC236}">
                <a16:creationId xmlns:a16="http://schemas.microsoft.com/office/drawing/2014/main" id="{15E6C99D-BD29-0C9E-8185-4237E104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46" y="74846"/>
            <a:ext cx="10089135" cy="6149221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FFABDA2-631F-F55A-9F1F-169CF2C5B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75" y="6224067"/>
            <a:ext cx="2943636" cy="38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0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E9B8F-CC3B-D3E2-BAE2-004ACA72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Reference: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622E-53F9-4FED-DF5E-4504A3B9A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447" y="6019391"/>
            <a:ext cx="7315199" cy="3369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Nath, Judi Lindsley, A short course in medical </a:t>
            </a:r>
            <a:r>
              <a:rPr lang="en-US" sz="1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terminology,Fourth</a:t>
            </a:r>
            <a:r>
              <a:rPr lang="en-US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edition [2019].</a:t>
            </a:r>
          </a:p>
        </p:txBody>
      </p:sp>
      <p:pic>
        <p:nvPicPr>
          <p:cNvPr id="5" name="Picture 4" descr="A hand touching a magnifying glass over a search bar&#10;&#10;Description automatically generated">
            <a:extLst>
              <a:ext uri="{FF2B5EF4-FFF2-40B4-BE49-F238E27FC236}">
                <a16:creationId xmlns:a16="http://schemas.microsoft.com/office/drawing/2014/main" id="{15704524-E0D4-54AE-604E-74ACDC806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55" y="560423"/>
            <a:ext cx="5576888" cy="42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4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5DFB-86A6-764D-E199-D118001D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49" y="-126653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400C3-85B8-0E99-E741-2E8A4C491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74" y="11989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Upon completion of this chapter, you should be able to:</a:t>
            </a:r>
          </a:p>
          <a:p>
            <a:pPr marL="0" indent="0">
              <a:buNone/>
            </a:pPr>
            <a:r>
              <a:rPr lang="en-US" dirty="0"/>
              <a:t> ■ Name the structures that make up the urinary system. </a:t>
            </a:r>
          </a:p>
          <a:p>
            <a:pPr marL="0" indent="0">
              <a:buNone/>
            </a:pPr>
            <a:r>
              <a:rPr lang="en-US" dirty="0"/>
              <a:t>■ Pronounce, spell, and define medical terms related to the urinary system and its disorders. </a:t>
            </a:r>
          </a:p>
          <a:p>
            <a:pPr marL="0" indent="0">
              <a:buNone/>
            </a:pPr>
            <a:r>
              <a:rPr lang="en-US" dirty="0"/>
              <a:t>■ Interpret abbreviations associated with the urinary system.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88931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7E599-6C6F-6271-B8C5-04F97B17D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 ?</a:t>
            </a:r>
            <a:endParaRPr lang="ar-SA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diagram of a human body&#10;&#10;Description automatically generated">
            <a:extLst>
              <a:ext uri="{FF2B5EF4-FFF2-40B4-BE49-F238E27FC236}">
                <a16:creationId xmlns:a16="http://schemas.microsoft.com/office/drawing/2014/main" id="{D04E660D-F256-F57F-F379-3C8331054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4" b="11448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5777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y and white icon of a kidney&#10;&#10;Description automatically generated">
            <a:extLst>
              <a:ext uri="{FF2B5EF4-FFF2-40B4-BE49-F238E27FC236}">
                <a16:creationId xmlns:a16="http://schemas.microsoft.com/office/drawing/2014/main" id="{48DEF1CF-2272-07D3-7A0A-CDCF0D90E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7" b="24117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87F95-F271-604D-0569-C0D244F5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33812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E8133-69A9-A5CA-F262-A9B968E3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25" y="-155659"/>
            <a:ext cx="10515600" cy="1325563"/>
          </a:xfrm>
        </p:spPr>
        <p:txBody>
          <a:bodyPr/>
          <a:lstStyle/>
          <a:p>
            <a:r>
              <a:rPr lang="en-US" dirty="0"/>
              <a:t>Introduction: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BD672-9C2C-6225-AFA3-FA2C8306A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05" y="826446"/>
            <a:ext cx="10515600" cy="57075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sz="2400" dirty="0"/>
              <a:t>The </a:t>
            </a:r>
            <a:r>
              <a:rPr lang="en-US" sz="2400" b="1" dirty="0"/>
              <a:t>Urinary System: </a:t>
            </a:r>
            <a:r>
              <a:rPr lang="en-US" sz="2400" dirty="0"/>
              <a:t>is composed of the </a:t>
            </a:r>
            <a:r>
              <a:rPr lang="en-US" sz="2400" b="1" dirty="0"/>
              <a:t>kidneys</a:t>
            </a:r>
            <a:r>
              <a:rPr lang="en-US" sz="2400" dirty="0"/>
              <a:t>, </a:t>
            </a:r>
            <a:r>
              <a:rPr lang="en-US" sz="2400" b="1" dirty="0"/>
              <a:t>Ureters</a:t>
            </a:r>
            <a:r>
              <a:rPr lang="en-US" sz="2400" dirty="0"/>
              <a:t>, </a:t>
            </a:r>
            <a:r>
              <a:rPr lang="en-US" sz="2400" b="1" dirty="0"/>
              <a:t>Urinary</a:t>
            </a:r>
            <a:r>
              <a:rPr lang="en-US" sz="2400" dirty="0"/>
              <a:t> </a:t>
            </a:r>
            <a:r>
              <a:rPr lang="en-US" sz="2400" b="1" dirty="0"/>
              <a:t>Bladder</a:t>
            </a:r>
            <a:r>
              <a:rPr lang="en-US" sz="2400" dirty="0"/>
              <a:t>, and </a:t>
            </a:r>
            <a:r>
              <a:rPr lang="en-US" sz="2400" b="1" dirty="0"/>
              <a:t>Urethra</a:t>
            </a:r>
            <a:r>
              <a:rPr lang="en-US" sz="2400" dirty="0"/>
              <a:t> (see Figure 14-1A). </a:t>
            </a:r>
          </a:p>
          <a:p>
            <a:pPr marL="0" indent="0">
              <a:buNone/>
            </a:pPr>
            <a:r>
              <a:rPr lang="en-US" sz="2400" dirty="0"/>
              <a:t>-These organs are responsible for the </a:t>
            </a:r>
            <a:r>
              <a:rPr lang="en-US" sz="2400" b="1" dirty="0"/>
              <a:t>formation</a:t>
            </a:r>
            <a:r>
              <a:rPr lang="en-US" sz="2400" dirty="0"/>
              <a:t>, </a:t>
            </a:r>
            <a:r>
              <a:rPr lang="en-US" sz="2400" b="1" dirty="0"/>
              <a:t>storage</a:t>
            </a:r>
            <a:r>
              <a:rPr lang="en-US" sz="2400" dirty="0"/>
              <a:t>, and </a:t>
            </a:r>
            <a:r>
              <a:rPr lang="en-US" sz="2400" b="1" dirty="0"/>
              <a:t>removal</a:t>
            </a:r>
            <a:r>
              <a:rPr lang="en-US" sz="2400" dirty="0"/>
              <a:t> of urine. </a:t>
            </a:r>
          </a:p>
          <a:p>
            <a:pPr marL="0" indent="0">
              <a:buNone/>
            </a:pPr>
            <a:r>
              <a:rPr lang="en-US" sz="3600" dirty="0"/>
              <a:t>-</a:t>
            </a:r>
            <a:r>
              <a:rPr lang="en-US" sz="2400" dirty="0"/>
              <a:t> These processes </a:t>
            </a:r>
            <a:r>
              <a:rPr lang="en-US" sz="2400" b="1" dirty="0"/>
              <a:t>start with the kidneys</a:t>
            </a:r>
            <a:r>
              <a:rPr lang="en-US" sz="2400" dirty="0"/>
              <a:t>, paired structures that remove wastes from the bloodstream, reclaim important electrolytes like sodium and potassium, help regulate blood pressure and fluid balance, and aid in red blood cell production.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- The </a:t>
            </a:r>
            <a:r>
              <a:rPr lang="en-US" sz="2400" b="1" dirty="0"/>
              <a:t>kidneys then form urine</a:t>
            </a:r>
            <a:r>
              <a:rPr lang="en-US" sz="2400" dirty="0"/>
              <a:t>, which is fluid containing water and dissolved substances. </a:t>
            </a:r>
          </a:p>
          <a:p>
            <a:pPr marL="0" indent="0">
              <a:buNone/>
            </a:pPr>
            <a:r>
              <a:rPr lang="en-US" sz="2400" dirty="0"/>
              <a:t>-The </a:t>
            </a:r>
            <a:r>
              <a:rPr lang="en-US" sz="2400" b="1" dirty="0"/>
              <a:t>ureters</a:t>
            </a:r>
            <a:r>
              <a:rPr lang="en-US" sz="2400" dirty="0"/>
              <a:t> are tubular structures that transport urine from the kidneys to the </a:t>
            </a:r>
            <a:r>
              <a:rPr lang="en-US" sz="2400" b="1" dirty="0"/>
              <a:t>urinary bladder</a:t>
            </a:r>
            <a:r>
              <a:rPr lang="en-US" sz="2400" dirty="0"/>
              <a:t>, organ that stores urine.</a:t>
            </a:r>
          </a:p>
          <a:p>
            <a:pPr marL="0" indent="0">
              <a:buNone/>
            </a:pPr>
            <a:r>
              <a:rPr lang="en-US" sz="2400" dirty="0"/>
              <a:t>- The </a:t>
            </a:r>
            <a:r>
              <a:rPr lang="en-US" sz="2400" b="1" dirty="0"/>
              <a:t>urine</a:t>
            </a:r>
            <a:r>
              <a:rPr lang="en-US" sz="2400" dirty="0"/>
              <a:t> is then eliminated through the </a:t>
            </a:r>
            <a:r>
              <a:rPr lang="en-US" sz="2400" b="1" dirty="0"/>
              <a:t>urethra</a:t>
            </a:r>
            <a:r>
              <a:rPr lang="en-US" sz="2400" dirty="0"/>
              <a:t>, a canal leading from the urinary bladder to the exterior.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78490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75039-0BDB-9802-A04F-10343B91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6308"/>
            <a:ext cx="4080879" cy="1788811"/>
          </a:xfrm>
        </p:spPr>
        <p:txBody>
          <a:bodyPr>
            <a:normAutofit/>
          </a:bodyPr>
          <a:lstStyle/>
          <a:p>
            <a:r>
              <a:rPr lang="en-US" sz="4000"/>
              <a:t>CONT…</a:t>
            </a:r>
            <a:endParaRPr lang="ar-SA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5158A-B4C8-039B-E7AA-6041B2AE7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5" y="1362296"/>
            <a:ext cx="4683151" cy="4223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-This process regulates the amount of water in the body and maintains the proper balance of acids and electrolytes, which is necessary for human survival. Figure 14-1B shows the processes of urine formation, transport, storage, and elimination.</a:t>
            </a:r>
            <a:endParaRPr lang="ar-SA" dirty="0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diagram of a human body&#10;&#10;Description automatically generated">
            <a:extLst>
              <a:ext uri="{FF2B5EF4-FFF2-40B4-BE49-F238E27FC236}">
                <a16:creationId xmlns:a16="http://schemas.microsoft.com/office/drawing/2014/main" id="{C6C3D63C-A603-4A67-6E6A-6913E201E7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r="109" b="2"/>
          <a:stretch/>
        </p:blipFill>
        <p:spPr>
          <a:xfrm>
            <a:off x="5179039" y="99891"/>
            <a:ext cx="6847618" cy="65314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380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7329-321C-DD44-13F0-5B5A92F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9" y="-82992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Parts Related To The Urinary System: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4309C-CB47-2CE3-5206-DBD9339E3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84" y="1253331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 err="1"/>
              <a:t>Nephr</a:t>
            </a:r>
            <a:r>
              <a:rPr lang="en-US" b="1" dirty="0"/>
              <a:t>/o </a:t>
            </a:r>
            <a:r>
              <a:rPr lang="en-US" dirty="0"/>
              <a:t>and </a:t>
            </a:r>
            <a:r>
              <a:rPr lang="en-US" b="1" dirty="0"/>
              <a:t>Ren/o</a:t>
            </a:r>
            <a:r>
              <a:rPr lang="en-US" dirty="0"/>
              <a:t> are both </a:t>
            </a:r>
            <a:r>
              <a:rPr lang="en-US" b="1" dirty="0"/>
              <a:t>root words </a:t>
            </a:r>
            <a:r>
              <a:rPr lang="en-US" dirty="0"/>
              <a:t>that mean </a:t>
            </a:r>
            <a:r>
              <a:rPr lang="en-US" b="1" dirty="0"/>
              <a:t>kidney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term </a:t>
            </a:r>
            <a:r>
              <a:rPr lang="en-US" b="1" dirty="0"/>
              <a:t>Cyst</a:t>
            </a:r>
            <a:r>
              <a:rPr lang="en-US" dirty="0"/>
              <a:t> and the word part </a:t>
            </a:r>
            <a:r>
              <a:rPr lang="en-US" b="1" dirty="0"/>
              <a:t>Cyst/o</a:t>
            </a:r>
            <a:r>
              <a:rPr lang="en-US" dirty="0"/>
              <a:t> mean </a:t>
            </a:r>
            <a:r>
              <a:rPr lang="en-US" b="1" dirty="0"/>
              <a:t>bladder</a:t>
            </a:r>
            <a:r>
              <a:rPr lang="en-US" dirty="0"/>
              <a:t>, whereas the word parts </a:t>
            </a:r>
            <a:r>
              <a:rPr lang="en-US" b="1" dirty="0" err="1"/>
              <a:t>ur</a:t>
            </a:r>
            <a:r>
              <a:rPr lang="en-US" b="1" dirty="0"/>
              <a:t>/o</a:t>
            </a:r>
            <a:r>
              <a:rPr lang="en-US" dirty="0"/>
              <a:t> and </a:t>
            </a:r>
            <a:r>
              <a:rPr lang="en-US" b="1" dirty="0" err="1"/>
              <a:t>urin</a:t>
            </a:r>
            <a:r>
              <a:rPr lang="en-US" b="1" dirty="0"/>
              <a:t>/o</a:t>
            </a:r>
            <a:r>
              <a:rPr lang="en-US" dirty="0"/>
              <a:t> mean </a:t>
            </a:r>
            <a:r>
              <a:rPr lang="en-US" b="1" dirty="0"/>
              <a:t>urine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Table 14-1 lists word parts used in forming urinary system terms.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8301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rple and white rectangular box with white text&#10;&#10;Description automatically generated">
            <a:extLst>
              <a:ext uri="{FF2B5EF4-FFF2-40B4-BE49-F238E27FC236}">
                <a16:creationId xmlns:a16="http://schemas.microsoft.com/office/drawing/2014/main" id="{649FC254-3FC9-0511-B9C2-701AC3A68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0"/>
            <a:ext cx="10905066" cy="65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8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FC1E143-073B-8305-913E-CE188F56C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21" y="0"/>
            <a:ext cx="6752330" cy="678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4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8B4834E-4C08-3AAE-94DA-E145D54F0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57" y="0"/>
            <a:ext cx="858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93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1393</Words>
  <Application>Microsoft Office PowerPoint</Application>
  <PresentationFormat>Widescreen</PresentationFormat>
  <Paragraphs>95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Wingdings</vt:lpstr>
      <vt:lpstr>Office Theme</vt:lpstr>
      <vt:lpstr>PowerPoint Presentation</vt:lpstr>
      <vt:lpstr>Learning Objectives:</vt:lpstr>
      <vt:lpstr>Learning Outcomes:</vt:lpstr>
      <vt:lpstr>Introduction:</vt:lpstr>
      <vt:lpstr>CONT…</vt:lpstr>
      <vt:lpstr>Word Parts Related To The Urinary System:</vt:lpstr>
      <vt:lpstr>PowerPoint Presentation</vt:lpstr>
      <vt:lpstr>PowerPoint Presentation</vt:lpstr>
      <vt:lpstr>PowerPoint Presentation</vt:lpstr>
      <vt:lpstr>PowerPoint Presentation</vt:lpstr>
      <vt:lpstr>Structure and Function of Urinary System:</vt:lpstr>
      <vt:lpstr>PowerPoint Presentation</vt:lpstr>
      <vt:lpstr>CONT…</vt:lpstr>
      <vt:lpstr>CONT…</vt:lpstr>
      <vt:lpstr>PowerPoint Presentation</vt:lpstr>
      <vt:lpstr>PowerPoint Presentation</vt:lpstr>
      <vt:lpstr>Disorder Related To The Urinary System:</vt:lpstr>
      <vt:lpstr>CONT…</vt:lpstr>
      <vt:lpstr>Diagnostic test, Treatments and Surgical Procedures:</vt:lpstr>
      <vt:lpstr>CONT…</vt:lpstr>
      <vt:lpstr>Practice and Practitioners:</vt:lpstr>
      <vt:lpstr>PowerPoint Presentation</vt:lpstr>
      <vt:lpstr>PowerPoint Presentation</vt:lpstr>
      <vt:lpstr>Exercise Check your understand</vt:lpstr>
      <vt:lpstr>PowerPoint Presentation</vt:lpstr>
      <vt:lpstr>PowerPoint Presentation</vt:lpstr>
      <vt:lpstr>PowerPoint Presentation</vt:lpstr>
      <vt:lpstr>PowerPoint Presentation</vt:lpstr>
      <vt:lpstr>Reference:</vt:lpstr>
      <vt:lpstr>Any Questions ?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Urinary System</dc:title>
  <dc:creator>jamilah</dc:creator>
  <cp:lastModifiedBy>jamilah abdullah</cp:lastModifiedBy>
  <cp:revision>1</cp:revision>
  <dcterms:created xsi:type="dcterms:W3CDTF">2023-12-19T14:10:29Z</dcterms:created>
  <dcterms:modified xsi:type="dcterms:W3CDTF">2023-12-22T23:05:28Z</dcterms:modified>
</cp:coreProperties>
</file>