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2" r:id="rId18"/>
    <p:sldId id="273" r:id="rId19"/>
    <p:sldId id="277" r:id="rId20"/>
    <p:sldId id="278" r:id="rId21"/>
    <p:sldId id="279" r:id="rId22"/>
    <p:sldId id="274" r:id="rId23"/>
    <p:sldId id="276" r:id="rId24"/>
    <p:sldId id="280" r:id="rId25"/>
    <p:sldId id="283" r:id="rId26"/>
    <p:sldId id="282" r:id="rId27"/>
    <p:sldId id="281" r:id="rId28"/>
    <p:sldId id="284" r:id="rId29"/>
    <p:sldId id="285" r:id="rId30"/>
    <p:sldId id="286" r:id="rId31"/>
    <p:sldId id="287" r:id="rId32"/>
    <p:sldId id="288" r:id="rId33"/>
    <p:sldId id="290" r:id="rId34"/>
    <p:sldId id="291" r:id="rId35"/>
    <p:sldId id="289" r:id="rId36"/>
    <p:sldId id="292" r:id="rId37"/>
    <p:sldId id="293" r:id="rId38"/>
    <p:sldId id="294" r:id="rId39"/>
    <p:sldId id="295" r:id="rId40"/>
    <p:sldId id="298" r:id="rId41"/>
    <p:sldId id="299" r:id="rId42"/>
    <p:sldId id="296" r:id="rId43"/>
    <p:sldId id="297" r:id="rId44"/>
    <p:sldId id="300" r:id="rId45"/>
    <p:sldId id="301" r:id="rId46"/>
    <p:sldId id="302" r:id="rId47"/>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D0E04-4BF7-47FD-95BD-A626D247332E}" v="41" dt="2024-05-10T07:01:16.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74" d="100"/>
          <a:sy n="74" d="100"/>
        </p:scale>
        <p:origin x="366"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ah abdullah" userId="1c74f685b721e2cf" providerId="LiveId" clId="{8AB6E7BC-B48A-468A-9603-76876416FA7F}"/>
    <pc:docChg chg="modSld">
      <pc:chgData name="jamilah abdullah" userId="1c74f685b721e2cf" providerId="LiveId" clId="{8AB6E7BC-B48A-468A-9603-76876416FA7F}" dt="2024-05-10T07:11:00.945" v="5" actId="113"/>
      <pc:docMkLst>
        <pc:docMk/>
      </pc:docMkLst>
      <pc:sldChg chg="modSp mod">
        <pc:chgData name="jamilah abdullah" userId="1c74f685b721e2cf" providerId="LiveId" clId="{8AB6E7BC-B48A-468A-9603-76876416FA7F}" dt="2024-05-10T07:11:00.945" v="5" actId="113"/>
        <pc:sldMkLst>
          <pc:docMk/>
          <pc:sldMk cId="42395182" sldId="270"/>
        </pc:sldMkLst>
        <pc:spChg chg="mod">
          <ac:chgData name="jamilah abdullah" userId="1c74f685b721e2cf" providerId="LiveId" clId="{8AB6E7BC-B48A-468A-9603-76876416FA7F}" dt="2024-05-10T07:11:00.945" v="5" actId="113"/>
          <ac:spMkLst>
            <pc:docMk/>
            <pc:sldMk cId="42395182" sldId="270"/>
            <ac:spMk id="3" creationId="{6FC04171-3033-9879-54F0-606E059FC8CF}"/>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18852-A98E-40B0-9EC5-3E9C29D7FF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03C4F364-1F5A-480A-A4CF-31FF8D899724}">
      <dgm:prSet phldrT="[Text]"/>
      <dgm:spPr/>
      <dgm:t>
        <a:bodyPr/>
        <a:lstStyle/>
        <a:p>
          <a:pPr rtl="1"/>
          <a:r>
            <a:rPr lang="en-US" dirty="0"/>
            <a:t>Nervous system</a:t>
          </a:r>
          <a:endParaRPr lang="ar-SA" dirty="0"/>
        </a:p>
      </dgm:t>
    </dgm:pt>
    <dgm:pt modelId="{5F373F98-404F-4286-8706-E64C15999883}" type="parTrans" cxnId="{EA69C731-4DD8-4852-9C56-90F523CC077D}">
      <dgm:prSet/>
      <dgm:spPr/>
      <dgm:t>
        <a:bodyPr/>
        <a:lstStyle/>
        <a:p>
          <a:pPr rtl="1"/>
          <a:endParaRPr lang="ar-SA"/>
        </a:p>
      </dgm:t>
    </dgm:pt>
    <dgm:pt modelId="{4E072172-F030-4160-8FC0-E782EEECD59F}" type="sibTrans" cxnId="{EA69C731-4DD8-4852-9C56-90F523CC077D}">
      <dgm:prSet/>
      <dgm:spPr/>
      <dgm:t>
        <a:bodyPr/>
        <a:lstStyle/>
        <a:p>
          <a:pPr rtl="1"/>
          <a:endParaRPr lang="ar-SA"/>
        </a:p>
      </dgm:t>
    </dgm:pt>
    <dgm:pt modelId="{363227AD-463D-4A5D-9574-9F589B3C2200}" type="asst">
      <dgm:prSet phldrT="[Text]"/>
      <dgm:spPr/>
      <dgm:t>
        <a:bodyPr/>
        <a:lstStyle/>
        <a:p>
          <a:pPr rtl="1"/>
          <a:r>
            <a:rPr lang="en-US" dirty="0"/>
            <a:t>Its 2 main divisions are</a:t>
          </a:r>
          <a:endParaRPr lang="ar-SA" dirty="0"/>
        </a:p>
      </dgm:t>
    </dgm:pt>
    <dgm:pt modelId="{A2CBBCDF-55BA-43E8-8597-939DF8C89B37}" type="parTrans" cxnId="{F27C0D2D-30E0-49B5-B123-A5ACA8B4ACAF}">
      <dgm:prSet/>
      <dgm:spPr/>
      <dgm:t>
        <a:bodyPr/>
        <a:lstStyle/>
        <a:p>
          <a:pPr rtl="1"/>
          <a:endParaRPr lang="ar-SA"/>
        </a:p>
      </dgm:t>
    </dgm:pt>
    <dgm:pt modelId="{7CE97952-1A31-4D47-A7EF-85FD6A572A95}" type="sibTrans" cxnId="{F27C0D2D-30E0-49B5-B123-A5ACA8B4ACAF}">
      <dgm:prSet/>
      <dgm:spPr/>
      <dgm:t>
        <a:bodyPr/>
        <a:lstStyle/>
        <a:p>
          <a:pPr rtl="1"/>
          <a:endParaRPr lang="ar-SA"/>
        </a:p>
      </dgm:t>
    </dgm:pt>
    <dgm:pt modelId="{0C5B35AF-6FC0-48F2-8C28-FCE531881803}">
      <dgm:prSet phldrT="[Text]"/>
      <dgm:spPr/>
      <dgm:t>
        <a:bodyPr/>
        <a:lstStyle/>
        <a:p>
          <a:pPr rtl="1"/>
          <a:r>
            <a:rPr lang="en-US" dirty="0"/>
            <a:t>The central nervous system (CNS)</a:t>
          </a:r>
          <a:endParaRPr lang="ar-SA" dirty="0"/>
        </a:p>
      </dgm:t>
    </dgm:pt>
    <dgm:pt modelId="{B86F2425-A2A5-4D62-A6B1-3DE73FF83AB6}" type="parTrans" cxnId="{58C7F7D2-9967-4F4D-B39F-05BE7BF7B16D}">
      <dgm:prSet/>
      <dgm:spPr/>
      <dgm:t>
        <a:bodyPr/>
        <a:lstStyle/>
        <a:p>
          <a:pPr rtl="1"/>
          <a:endParaRPr lang="ar-SA"/>
        </a:p>
      </dgm:t>
    </dgm:pt>
    <dgm:pt modelId="{AA9FF787-BBCC-474D-8AF8-7CE41D80560A}" type="sibTrans" cxnId="{58C7F7D2-9967-4F4D-B39F-05BE7BF7B16D}">
      <dgm:prSet/>
      <dgm:spPr/>
      <dgm:t>
        <a:bodyPr/>
        <a:lstStyle/>
        <a:p>
          <a:pPr rtl="1"/>
          <a:endParaRPr lang="ar-SA"/>
        </a:p>
      </dgm:t>
    </dgm:pt>
    <dgm:pt modelId="{35A930D4-9563-464E-AACE-9D5CEA944A5D}">
      <dgm:prSet phldrT="[Text]"/>
      <dgm:spPr/>
      <dgm:t>
        <a:bodyPr/>
        <a:lstStyle/>
        <a:p>
          <a:pPr rtl="1"/>
          <a:r>
            <a:rPr lang="en-US" dirty="0"/>
            <a:t>The peripheral nervous system</a:t>
          </a:r>
          <a:endParaRPr lang="ar-SA" dirty="0"/>
        </a:p>
      </dgm:t>
    </dgm:pt>
    <dgm:pt modelId="{1FB3F286-04CF-4D92-98B3-3262BE42BC2E}" type="parTrans" cxnId="{9EC1B449-F26C-4ACD-B31B-10F1E2874781}">
      <dgm:prSet/>
      <dgm:spPr/>
      <dgm:t>
        <a:bodyPr/>
        <a:lstStyle/>
        <a:p>
          <a:pPr rtl="1"/>
          <a:endParaRPr lang="ar-SA"/>
        </a:p>
      </dgm:t>
    </dgm:pt>
    <dgm:pt modelId="{B5F83F37-72A2-4CA3-A027-2088F5A6F1ED}" type="sibTrans" cxnId="{9EC1B449-F26C-4ACD-B31B-10F1E2874781}">
      <dgm:prSet/>
      <dgm:spPr/>
      <dgm:t>
        <a:bodyPr/>
        <a:lstStyle/>
        <a:p>
          <a:pPr rtl="1"/>
          <a:endParaRPr lang="ar-SA"/>
        </a:p>
      </dgm:t>
    </dgm:pt>
    <dgm:pt modelId="{24A887A6-E3FC-43B5-8FCA-F0B6D41CFD9B}">
      <dgm:prSet/>
      <dgm:spPr/>
      <dgm:t>
        <a:bodyPr/>
        <a:lstStyle/>
        <a:p>
          <a:pPr rtl="1"/>
          <a:r>
            <a:rPr lang="en-US" dirty="0"/>
            <a:t>It consists of the </a:t>
          </a:r>
          <a:r>
            <a:rPr lang="en-US" b="1" dirty="0"/>
            <a:t>brain</a:t>
          </a:r>
          <a:r>
            <a:rPr lang="en-US" dirty="0"/>
            <a:t> and </a:t>
          </a:r>
          <a:r>
            <a:rPr lang="en-US" b="1" dirty="0"/>
            <a:t>spinal</a:t>
          </a:r>
          <a:r>
            <a:rPr lang="en-US" dirty="0"/>
            <a:t> </a:t>
          </a:r>
          <a:r>
            <a:rPr lang="en-US" b="1" dirty="0"/>
            <a:t>cord</a:t>
          </a:r>
          <a:r>
            <a:rPr lang="en-US" dirty="0"/>
            <a:t> </a:t>
          </a:r>
          <a:endParaRPr lang="ar-SA" dirty="0"/>
        </a:p>
      </dgm:t>
    </dgm:pt>
    <dgm:pt modelId="{5719FA44-5591-44E9-8A3D-049B211ACF94}" type="parTrans" cxnId="{09E725D0-5B77-4A5A-ADC5-C8F5E22ACF60}">
      <dgm:prSet/>
      <dgm:spPr/>
      <dgm:t>
        <a:bodyPr/>
        <a:lstStyle/>
        <a:p>
          <a:pPr rtl="1"/>
          <a:endParaRPr lang="ar-SA"/>
        </a:p>
      </dgm:t>
    </dgm:pt>
    <dgm:pt modelId="{99F42723-2353-4C29-A8FE-C0976902ACC0}" type="sibTrans" cxnId="{09E725D0-5B77-4A5A-ADC5-C8F5E22ACF60}">
      <dgm:prSet/>
      <dgm:spPr/>
      <dgm:t>
        <a:bodyPr/>
        <a:lstStyle/>
        <a:p>
          <a:pPr rtl="1"/>
          <a:endParaRPr lang="ar-SA"/>
        </a:p>
      </dgm:t>
    </dgm:pt>
    <dgm:pt modelId="{B2EB369F-1391-4C83-B620-77EA7540EDAA}">
      <dgm:prSet/>
      <dgm:spPr/>
      <dgm:t>
        <a:bodyPr/>
        <a:lstStyle/>
        <a:p>
          <a:pPr rtl="1"/>
          <a:r>
            <a:rPr lang="en-US" dirty="0"/>
            <a:t>It involves the nerves throughout the body</a:t>
          </a:r>
          <a:endParaRPr lang="ar-SA" dirty="0"/>
        </a:p>
      </dgm:t>
    </dgm:pt>
    <dgm:pt modelId="{E28058B2-F1EB-4A25-8172-979BFAE5235B}" type="parTrans" cxnId="{326E66E4-7608-4AF2-BA8C-66C37B2F6772}">
      <dgm:prSet/>
      <dgm:spPr/>
      <dgm:t>
        <a:bodyPr/>
        <a:lstStyle/>
        <a:p>
          <a:pPr rtl="1"/>
          <a:endParaRPr lang="ar-SA"/>
        </a:p>
      </dgm:t>
    </dgm:pt>
    <dgm:pt modelId="{9EEDA7FE-EC1A-4194-AA6C-D775EF7F8CD8}" type="sibTrans" cxnId="{326E66E4-7608-4AF2-BA8C-66C37B2F6772}">
      <dgm:prSet/>
      <dgm:spPr/>
      <dgm:t>
        <a:bodyPr/>
        <a:lstStyle/>
        <a:p>
          <a:pPr rtl="1"/>
          <a:endParaRPr lang="ar-SA"/>
        </a:p>
      </dgm:t>
    </dgm:pt>
    <dgm:pt modelId="{E327BF1A-52F0-4E59-964C-F328AF59B9CB}" type="pres">
      <dgm:prSet presAssocID="{B7718852-A98E-40B0-9EC5-3E9C29D7FFB3}" presName="hierChild1" presStyleCnt="0">
        <dgm:presLayoutVars>
          <dgm:orgChart val="1"/>
          <dgm:chPref val="1"/>
          <dgm:dir/>
          <dgm:animOne val="branch"/>
          <dgm:animLvl val="lvl"/>
          <dgm:resizeHandles/>
        </dgm:presLayoutVars>
      </dgm:prSet>
      <dgm:spPr/>
    </dgm:pt>
    <dgm:pt modelId="{434C5E3A-5C02-4375-8ED1-AABE9DA89CD8}" type="pres">
      <dgm:prSet presAssocID="{03C4F364-1F5A-480A-A4CF-31FF8D899724}" presName="hierRoot1" presStyleCnt="0">
        <dgm:presLayoutVars>
          <dgm:hierBranch val="init"/>
        </dgm:presLayoutVars>
      </dgm:prSet>
      <dgm:spPr/>
    </dgm:pt>
    <dgm:pt modelId="{62012898-CD06-4D0C-BE1A-A5B5D20900D1}" type="pres">
      <dgm:prSet presAssocID="{03C4F364-1F5A-480A-A4CF-31FF8D899724}" presName="rootComposite1" presStyleCnt="0"/>
      <dgm:spPr/>
    </dgm:pt>
    <dgm:pt modelId="{33FBD233-2DA4-4560-B176-CEBB1B2FCCE0}" type="pres">
      <dgm:prSet presAssocID="{03C4F364-1F5A-480A-A4CF-31FF8D899724}" presName="rootText1" presStyleLbl="node0" presStyleIdx="0" presStyleCnt="1">
        <dgm:presLayoutVars>
          <dgm:chPref val="3"/>
        </dgm:presLayoutVars>
      </dgm:prSet>
      <dgm:spPr/>
    </dgm:pt>
    <dgm:pt modelId="{A7826ECE-9F23-4A0E-82D3-2B203B4ECF82}" type="pres">
      <dgm:prSet presAssocID="{03C4F364-1F5A-480A-A4CF-31FF8D899724}" presName="rootConnector1" presStyleLbl="node1" presStyleIdx="0" presStyleCnt="0"/>
      <dgm:spPr/>
    </dgm:pt>
    <dgm:pt modelId="{301B6FDD-FA78-4220-8C9B-0CA9E9CE3D5D}" type="pres">
      <dgm:prSet presAssocID="{03C4F364-1F5A-480A-A4CF-31FF8D899724}" presName="hierChild2" presStyleCnt="0"/>
      <dgm:spPr/>
    </dgm:pt>
    <dgm:pt modelId="{BCAB7986-74D7-4AC8-A252-B3C047E64E02}" type="pres">
      <dgm:prSet presAssocID="{B86F2425-A2A5-4D62-A6B1-3DE73FF83AB6}" presName="Name37" presStyleLbl="parChTrans1D2" presStyleIdx="0" presStyleCnt="3"/>
      <dgm:spPr/>
    </dgm:pt>
    <dgm:pt modelId="{E2A21E3D-7056-415D-A94B-B91C3253C8B9}" type="pres">
      <dgm:prSet presAssocID="{0C5B35AF-6FC0-48F2-8C28-FCE531881803}" presName="hierRoot2" presStyleCnt="0">
        <dgm:presLayoutVars>
          <dgm:hierBranch val="init"/>
        </dgm:presLayoutVars>
      </dgm:prSet>
      <dgm:spPr/>
    </dgm:pt>
    <dgm:pt modelId="{273D3DC4-E17F-46B6-BBFB-70396F8DC216}" type="pres">
      <dgm:prSet presAssocID="{0C5B35AF-6FC0-48F2-8C28-FCE531881803}" presName="rootComposite" presStyleCnt="0"/>
      <dgm:spPr/>
    </dgm:pt>
    <dgm:pt modelId="{97399706-B8F0-40F6-A387-808D838D81E9}" type="pres">
      <dgm:prSet presAssocID="{0C5B35AF-6FC0-48F2-8C28-FCE531881803}" presName="rootText" presStyleLbl="node2" presStyleIdx="0" presStyleCnt="2">
        <dgm:presLayoutVars>
          <dgm:chPref val="3"/>
        </dgm:presLayoutVars>
      </dgm:prSet>
      <dgm:spPr/>
    </dgm:pt>
    <dgm:pt modelId="{C6907688-ABC6-4C69-AF58-2529CFC15E72}" type="pres">
      <dgm:prSet presAssocID="{0C5B35AF-6FC0-48F2-8C28-FCE531881803}" presName="rootConnector" presStyleLbl="node2" presStyleIdx="0" presStyleCnt="2"/>
      <dgm:spPr/>
    </dgm:pt>
    <dgm:pt modelId="{7B7DF253-7166-40F6-94C1-23883FCD32FA}" type="pres">
      <dgm:prSet presAssocID="{0C5B35AF-6FC0-48F2-8C28-FCE531881803}" presName="hierChild4" presStyleCnt="0"/>
      <dgm:spPr/>
    </dgm:pt>
    <dgm:pt modelId="{337D36DB-6056-42B3-A1C8-FA5FC33BAE83}" type="pres">
      <dgm:prSet presAssocID="{5719FA44-5591-44E9-8A3D-049B211ACF94}" presName="Name37" presStyleLbl="parChTrans1D3" presStyleIdx="0" presStyleCnt="2"/>
      <dgm:spPr/>
    </dgm:pt>
    <dgm:pt modelId="{39295D98-07EF-4C2F-B457-FF00BC398F30}" type="pres">
      <dgm:prSet presAssocID="{24A887A6-E3FC-43B5-8FCA-F0B6D41CFD9B}" presName="hierRoot2" presStyleCnt="0">
        <dgm:presLayoutVars>
          <dgm:hierBranch val="init"/>
        </dgm:presLayoutVars>
      </dgm:prSet>
      <dgm:spPr/>
    </dgm:pt>
    <dgm:pt modelId="{D7CF6DD0-6332-42AF-866F-E8D027C16A75}" type="pres">
      <dgm:prSet presAssocID="{24A887A6-E3FC-43B5-8FCA-F0B6D41CFD9B}" presName="rootComposite" presStyleCnt="0"/>
      <dgm:spPr/>
    </dgm:pt>
    <dgm:pt modelId="{5568A18B-1913-4337-A145-F59A1F1F8755}" type="pres">
      <dgm:prSet presAssocID="{24A887A6-E3FC-43B5-8FCA-F0B6D41CFD9B}" presName="rootText" presStyleLbl="node3" presStyleIdx="0" presStyleCnt="2">
        <dgm:presLayoutVars>
          <dgm:chPref val="3"/>
        </dgm:presLayoutVars>
      </dgm:prSet>
      <dgm:spPr/>
    </dgm:pt>
    <dgm:pt modelId="{064D302D-3D91-42F9-BA74-1AC092CC62E1}" type="pres">
      <dgm:prSet presAssocID="{24A887A6-E3FC-43B5-8FCA-F0B6D41CFD9B}" presName="rootConnector" presStyleLbl="node3" presStyleIdx="0" presStyleCnt="2"/>
      <dgm:spPr/>
    </dgm:pt>
    <dgm:pt modelId="{F2C29CFB-5088-4642-BA21-D8568103BD60}" type="pres">
      <dgm:prSet presAssocID="{24A887A6-E3FC-43B5-8FCA-F0B6D41CFD9B}" presName="hierChild4" presStyleCnt="0"/>
      <dgm:spPr/>
    </dgm:pt>
    <dgm:pt modelId="{4E8AB644-143B-4BE6-8FE8-5D44639419AA}" type="pres">
      <dgm:prSet presAssocID="{24A887A6-E3FC-43B5-8FCA-F0B6D41CFD9B}" presName="hierChild5" presStyleCnt="0"/>
      <dgm:spPr/>
    </dgm:pt>
    <dgm:pt modelId="{90C646CC-17E0-491F-999D-AC4D0635D495}" type="pres">
      <dgm:prSet presAssocID="{0C5B35AF-6FC0-48F2-8C28-FCE531881803}" presName="hierChild5" presStyleCnt="0"/>
      <dgm:spPr/>
    </dgm:pt>
    <dgm:pt modelId="{5B6BB1CE-7F18-4E14-BA15-9123FFA27512}" type="pres">
      <dgm:prSet presAssocID="{1FB3F286-04CF-4D92-98B3-3262BE42BC2E}" presName="Name37" presStyleLbl="parChTrans1D2" presStyleIdx="1" presStyleCnt="3"/>
      <dgm:spPr/>
    </dgm:pt>
    <dgm:pt modelId="{97A86965-D648-415A-9103-958DDC0CC7C2}" type="pres">
      <dgm:prSet presAssocID="{35A930D4-9563-464E-AACE-9D5CEA944A5D}" presName="hierRoot2" presStyleCnt="0">
        <dgm:presLayoutVars>
          <dgm:hierBranch val="init"/>
        </dgm:presLayoutVars>
      </dgm:prSet>
      <dgm:spPr/>
    </dgm:pt>
    <dgm:pt modelId="{721CF2E0-A7B3-4E91-9E03-3F5FB7982EF7}" type="pres">
      <dgm:prSet presAssocID="{35A930D4-9563-464E-AACE-9D5CEA944A5D}" presName="rootComposite" presStyleCnt="0"/>
      <dgm:spPr/>
    </dgm:pt>
    <dgm:pt modelId="{661BF405-CAEA-4009-AEB9-DA17E9998454}" type="pres">
      <dgm:prSet presAssocID="{35A930D4-9563-464E-AACE-9D5CEA944A5D}" presName="rootText" presStyleLbl="node2" presStyleIdx="1" presStyleCnt="2">
        <dgm:presLayoutVars>
          <dgm:chPref val="3"/>
        </dgm:presLayoutVars>
      </dgm:prSet>
      <dgm:spPr/>
    </dgm:pt>
    <dgm:pt modelId="{5B86D724-6336-43A0-9788-7C9C0759711D}" type="pres">
      <dgm:prSet presAssocID="{35A930D4-9563-464E-AACE-9D5CEA944A5D}" presName="rootConnector" presStyleLbl="node2" presStyleIdx="1" presStyleCnt="2"/>
      <dgm:spPr/>
    </dgm:pt>
    <dgm:pt modelId="{9CE4DE10-2A93-485E-90D4-C27EADB4F695}" type="pres">
      <dgm:prSet presAssocID="{35A930D4-9563-464E-AACE-9D5CEA944A5D}" presName="hierChild4" presStyleCnt="0"/>
      <dgm:spPr/>
    </dgm:pt>
    <dgm:pt modelId="{DCE8D178-A815-4B62-9BF3-FD8127D89126}" type="pres">
      <dgm:prSet presAssocID="{E28058B2-F1EB-4A25-8172-979BFAE5235B}" presName="Name37" presStyleLbl="parChTrans1D3" presStyleIdx="1" presStyleCnt="2"/>
      <dgm:spPr/>
    </dgm:pt>
    <dgm:pt modelId="{6D382DE7-3638-4393-B6D2-F5A3977A0E5C}" type="pres">
      <dgm:prSet presAssocID="{B2EB369F-1391-4C83-B620-77EA7540EDAA}" presName="hierRoot2" presStyleCnt="0">
        <dgm:presLayoutVars>
          <dgm:hierBranch val="init"/>
        </dgm:presLayoutVars>
      </dgm:prSet>
      <dgm:spPr/>
    </dgm:pt>
    <dgm:pt modelId="{5C26B888-9287-40F5-A887-58E79AB211C2}" type="pres">
      <dgm:prSet presAssocID="{B2EB369F-1391-4C83-B620-77EA7540EDAA}" presName="rootComposite" presStyleCnt="0"/>
      <dgm:spPr/>
    </dgm:pt>
    <dgm:pt modelId="{4E430BA6-9808-44E4-BD6C-FE5598794078}" type="pres">
      <dgm:prSet presAssocID="{B2EB369F-1391-4C83-B620-77EA7540EDAA}" presName="rootText" presStyleLbl="node3" presStyleIdx="1" presStyleCnt="2" custScaleX="145229">
        <dgm:presLayoutVars>
          <dgm:chPref val="3"/>
        </dgm:presLayoutVars>
      </dgm:prSet>
      <dgm:spPr/>
    </dgm:pt>
    <dgm:pt modelId="{ADF31D16-2C0A-4FA2-977D-6DE3E996ABD9}" type="pres">
      <dgm:prSet presAssocID="{B2EB369F-1391-4C83-B620-77EA7540EDAA}" presName="rootConnector" presStyleLbl="node3" presStyleIdx="1" presStyleCnt="2"/>
      <dgm:spPr/>
    </dgm:pt>
    <dgm:pt modelId="{6463C2FA-4951-4A47-AFE3-9F5BAD0BF2A8}" type="pres">
      <dgm:prSet presAssocID="{B2EB369F-1391-4C83-B620-77EA7540EDAA}" presName="hierChild4" presStyleCnt="0"/>
      <dgm:spPr/>
    </dgm:pt>
    <dgm:pt modelId="{2203C7F9-2338-4D07-BFE2-BE49933E8162}" type="pres">
      <dgm:prSet presAssocID="{B2EB369F-1391-4C83-B620-77EA7540EDAA}" presName="hierChild5" presStyleCnt="0"/>
      <dgm:spPr/>
    </dgm:pt>
    <dgm:pt modelId="{093BFE22-084E-4AD8-BADD-2B57A15E0F30}" type="pres">
      <dgm:prSet presAssocID="{35A930D4-9563-464E-AACE-9D5CEA944A5D}" presName="hierChild5" presStyleCnt="0"/>
      <dgm:spPr/>
    </dgm:pt>
    <dgm:pt modelId="{3E7F5075-15C7-446A-AC06-EFC9610B517C}" type="pres">
      <dgm:prSet presAssocID="{03C4F364-1F5A-480A-A4CF-31FF8D899724}" presName="hierChild3" presStyleCnt="0"/>
      <dgm:spPr/>
    </dgm:pt>
    <dgm:pt modelId="{96FF5038-8F80-4594-BF6C-B05ED115DFDB}" type="pres">
      <dgm:prSet presAssocID="{A2CBBCDF-55BA-43E8-8597-939DF8C89B37}" presName="Name111" presStyleLbl="parChTrans1D2" presStyleIdx="2" presStyleCnt="3"/>
      <dgm:spPr/>
    </dgm:pt>
    <dgm:pt modelId="{5D5A969A-1B78-409F-994C-A914B1F8BE2B}" type="pres">
      <dgm:prSet presAssocID="{363227AD-463D-4A5D-9574-9F589B3C2200}" presName="hierRoot3" presStyleCnt="0">
        <dgm:presLayoutVars>
          <dgm:hierBranch val="init"/>
        </dgm:presLayoutVars>
      </dgm:prSet>
      <dgm:spPr/>
    </dgm:pt>
    <dgm:pt modelId="{5C7A5984-4422-4A54-9A29-0662C6519743}" type="pres">
      <dgm:prSet presAssocID="{363227AD-463D-4A5D-9574-9F589B3C2200}" presName="rootComposite3" presStyleCnt="0"/>
      <dgm:spPr/>
    </dgm:pt>
    <dgm:pt modelId="{0E21369A-3302-4C80-BB55-DA74930D1478}" type="pres">
      <dgm:prSet presAssocID="{363227AD-463D-4A5D-9574-9F589B3C2200}" presName="rootText3" presStyleLbl="asst1" presStyleIdx="0" presStyleCnt="1" custLinFactX="22244" custLinFactNeighborX="100000" custLinFactNeighborY="-4819">
        <dgm:presLayoutVars>
          <dgm:chPref val="3"/>
        </dgm:presLayoutVars>
      </dgm:prSet>
      <dgm:spPr/>
    </dgm:pt>
    <dgm:pt modelId="{0F444D74-994F-438D-A73C-1391DD733DEF}" type="pres">
      <dgm:prSet presAssocID="{363227AD-463D-4A5D-9574-9F589B3C2200}" presName="rootConnector3" presStyleLbl="asst1" presStyleIdx="0" presStyleCnt="1"/>
      <dgm:spPr/>
    </dgm:pt>
    <dgm:pt modelId="{E6D849A2-4516-45CC-A67F-5FF613F4B72E}" type="pres">
      <dgm:prSet presAssocID="{363227AD-463D-4A5D-9574-9F589B3C2200}" presName="hierChild6" presStyleCnt="0"/>
      <dgm:spPr/>
    </dgm:pt>
    <dgm:pt modelId="{1213D589-4C87-4783-8FEA-99682A15852F}" type="pres">
      <dgm:prSet presAssocID="{363227AD-463D-4A5D-9574-9F589B3C2200}" presName="hierChild7" presStyleCnt="0"/>
      <dgm:spPr/>
    </dgm:pt>
  </dgm:ptLst>
  <dgm:cxnLst>
    <dgm:cxn modelId="{188B4F10-AA4A-4B62-8E4E-B3B704FC338C}" type="presOf" srcId="{B2EB369F-1391-4C83-B620-77EA7540EDAA}" destId="{4E430BA6-9808-44E4-BD6C-FE5598794078}" srcOrd="0" destOrd="0" presId="urn:microsoft.com/office/officeart/2005/8/layout/orgChart1"/>
    <dgm:cxn modelId="{B22B351C-A7DA-402D-B6BE-E675D546DFF7}" type="presOf" srcId="{B86F2425-A2A5-4D62-A6B1-3DE73FF83AB6}" destId="{BCAB7986-74D7-4AC8-A252-B3C047E64E02}" srcOrd="0" destOrd="0" presId="urn:microsoft.com/office/officeart/2005/8/layout/orgChart1"/>
    <dgm:cxn modelId="{7BA3361E-59D2-4448-8510-16924AC6F475}" type="presOf" srcId="{363227AD-463D-4A5D-9574-9F589B3C2200}" destId="{0E21369A-3302-4C80-BB55-DA74930D1478}" srcOrd="0" destOrd="0" presId="urn:microsoft.com/office/officeart/2005/8/layout/orgChart1"/>
    <dgm:cxn modelId="{F27C0D2D-30E0-49B5-B123-A5ACA8B4ACAF}" srcId="{03C4F364-1F5A-480A-A4CF-31FF8D899724}" destId="{363227AD-463D-4A5D-9574-9F589B3C2200}" srcOrd="0" destOrd="0" parTransId="{A2CBBCDF-55BA-43E8-8597-939DF8C89B37}" sibTransId="{7CE97952-1A31-4D47-A7EF-85FD6A572A95}"/>
    <dgm:cxn modelId="{EA69C731-4DD8-4852-9C56-90F523CC077D}" srcId="{B7718852-A98E-40B0-9EC5-3E9C29D7FFB3}" destId="{03C4F364-1F5A-480A-A4CF-31FF8D899724}" srcOrd="0" destOrd="0" parTransId="{5F373F98-404F-4286-8706-E64C15999883}" sibTransId="{4E072172-F030-4160-8FC0-E782EEECD59F}"/>
    <dgm:cxn modelId="{5133D948-D2E3-4ECF-B806-995B28DC2CA9}" type="presOf" srcId="{5719FA44-5591-44E9-8A3D-049B211ACF94}" destId="{337D36DB-6056-42B3-A1C8-FA5FC33BAE83}" srcOrd="0" destOrd="0" presId="urn:microsoft.com/office/officeart/2005/8/layout/orgChart1"/>
    <dgm:cxn modelId="{9EC1B449-F26C-4ACD-B31B-10F1E2874781}" srcId="{03C4F364-1F5A-480A-A4CF-31FF8D899724}" destId="{35A930D4-9563-464E-AACE-9D5CEA944A5D}" srcOrd="2" destOrd="0" parTransId="{1FB3F286-04CF-4D92-98B3-3262BE42BC2E}" sibTransId="{B5F83F37-72A2-4CA3-A027-2088F5A6F1ED}"/>
    <dgm:cxn modelId="{ED89474C-57A5-4B36-8908-3A857DDE032B}" type="presOf" srcId="{0C5B35AF-6FC0-48F2-8C28-FCE531881803}" destId="{97399706-B8F0-40F6-A387-808D838D81E9}" srcOrd="0" destOrd="0" presId="urn:microsoft.com/office/officeart/2005/8/layout/orgChart1"/>
    <dgm:cxn modelId="{BF0DB655-ABA5-48B7-AC86-E6741EA88E2F}" type="presOf" srcId="{35A930D4-9563-464E-AACE-9D5CEA944A5D}" destId="{661BF405-CAEA-4009-AEB9-DA17E9998454}" srcOrd="0" destOrd="0" presId="urn:microsoft.com/office/officeart/2005/8/layout/orgChart1"/>
    <dgm:cxn modelId="{C3085B58-86BF-448E-AC0D-54D276389926}" type="presOf" srcId="{35A930D4-9563-464E-AACE-9D5CEA944A5D}" destId="{5B86D724-6336-43A0-9788-7C9C0759711D}" srcOrd="1" destOrd="0" presId="urn:microsoft.com/office/officeart/2005/8/layout/orgChart1"/>
    <dgm:cxn modelId="{8A60F77D-E083-45CD-A47B-DBA319249BDA}" type="presOf" srcId="{24A887A6-E3FC-43B5-8FCA-F0B6D41CFD9B}" destId="{064D302D-3D91-42F9-BA74-1AC092CC62E1}" srcOrd="1" destOrd="0" presId="urn:microsoft.com/office/officeart/2005/8/layout/orgChart1"/>
    <dgm:cxn modelId="{23214C98-3341-4515-8C08-5DED702A599B}" type="presOf" srcId="{363227AD-463D-4A5D-9574-9F589B3C2200}" destId="{0F444D74-994F-438D-A73C-1391DD733DEF}" srcOrd="1" destOrd="0" presId="urn:microsoft.com/office/officeart/2005/8/layout/orgChart1"/>
    <dgm:cxn modelId="{2CAE06A2-CE0F-4811-B469-E2E990C3D720}" type="presOf" srcId="{0C5B35AF-6FC0-48F2-8C28-FCE531881803}" destId="{C6907688-ABC6-4C69-AF58-2529CFC15E72}" srcOrd="1" destOrd="0" presId="urn:microsoft.com/office/officeart/2005/8/layout/orgChart1"/>
    <dgm:cxn modelId="{92FC18B1-6353-424D-AC2E-C80DD949CCD2}" type="presOf" srcId="{03C4F364-1F5A-480A-A4CF-31FF8D899724}" destId="{A7826ECE-9F23-4A0E-82D3-2B203B4ECF82}" srcOrd="1" destOrd="0" presId="urn:microsoft.com/office/officeart/2005/8/layout/orgChart1"/>
    <dgm:cxn modelId="{EC1AE9C0-A3BA-4901-A36A-CA190C3EFD66}" type="presOf" srcId="{24A887A6-E3FC-43B5-8FCA-F0B6D41CFD9B}" destId="{5568A18B-1913-4337-A145-F59A1F1F8755}" srcOrd="0" destOrd="0" presId="urn:microsoft.com/office/officeart/2005/8/layout/orgChart1"/>
    <dgm:cxn modelId="{5DBBC8C2-5030-414E-93B4-926CF0AD08D1}" type="presOf" srcId="{B2EB369F-1391-4C83-B620-77EA7540EDAA}" destId="{ADF31D16-2C0A-4FA2-977D-6DE3E996ABD9}" srcOrd="1" destOrd="0" presId="urn:microsoft.com/office/officeart/2005/8/layout/orgChart1"/>
    <dgm:cxn modelId="{09E725D0-5B77-4A5A-ADC5-C8F5E22ACF60}" srcId="{0C5B35AF-6FC0-48F2-8C28-FCE531881803}" destId="{24A887A6-E3FC-43B5-8FCA-F0B6D41CFD9B}" srcOrd="0" destOrd="0" parTransId="{5719FA44-5591-44E9-8A3D-049B211ACF94}" sibTransId="{99F42723-2353-4C29-A8FE-C0976902ACC0}"/>
    <dgm:cxn modelId="{58C7F7D2-9967-4F4D-B39F-05BE7BF7B16D}" srcId="{03C4F364-1F5A-480A-A4CF-31FF8D899724}" destId="{0C5B35AF-6FC0-48F2-8C28-FCE531881803}" srcOrd="1" destOrd="0" parTransId="{B86F2425-A2A5-4D62-A6B1-3DE73FF83AB6}" sibTransId="{AA9FF787-BBCC-474D-8AF8-7CE41D80560A}"/>
    <dgm:cxn modelId="{B108F8DD-CF9D-48DA-90DB-101E5A938F69}" type="presOf" srcId="{A2CBBCDF-55BA-43E8-8597-939DF8C89B37}" destId="{96FF5038-8F80-4594-BF6C-B05ED115DFDB}" srcOrd="0" destOrd="0" presId="urn:microsoft.com/office/officeart/2005/8/layout/orgChart1"/>
    <dgm:cxn modelId="{64CE9DE2-8644-4494-8C1E-239D293C5BC2}" type="presOf" srcId="{1FB3F286-04CF-4D92-98B3-3262BE42BC2E}" destId="{5B6BB1CE-7F18-4E14-BA15-9123FFA27512}" srcOrd="0" destOrd="0" presId="urn:microsoft.com/office/officeart/2005/8/layout/orgChart1"/>
    <dgm:cxn modelId="{B0F820E4-AA25-41C5-80C9-EC315BF0EF05}" type="presOf" srcId="{B7718852-A98E-40B0-9EC5-3E9C29D7FFB3}" destId="{E327BF1A-52F0-4E59-964C-F328AF59B9CB}" srcOrd="0" destOrd="0" presId="urn:microsoft.com/office/officeart/2005/8/layout/orgChart1"/>
    <dgm:cxn modelId="{326E66E4-7608-4AF2-BA8C-66C37B2F6772}" srcId="{35A930D4-9563-464E-AACE-9D5CEA944A5D}" destId="{B2EB369F-1391-4C83-B620-77EA7540EDAA}" srcOrd="0" destOrd="0" parTransId="{E28058B2-F1EB-4A25-8172-979BFAE5235B}" sibTransId="{9EEDA7FE-EC1A-4194-AA6C-D775EF7F8CD8}"/>
    <dgm:cxn modelId="{51EB22EB-4950-4337-9C69-DD0B8C4616D9}" type="presOf" srcId="{E28058B2-F1EB-4A25-8172-979BFAE5235B}" destId="{DCE8D178-A815-4B62-9BF3-FD8127D89126}" srcOrd="0" destOrd="0" presId="urn:microsoft.com/office/officeart/2005/8/layout/orgChart1"/>
    <dgm:cxn modelId="{800761FC-FA06-4A63-B8A3-46451FC78896}" type="presOf" srcId="{03C4F364-1F5A-480A-A4CF-31FF8D899724}" destId="{33FBD233-2DA4-4560-B176-CEBB1B2FCCE0}" srcOrd="0" destOrd="0" presId="urn:microsoft.com/office/officeart/2005/8/layout/orgChart1"/>
    <dgm:cxn modelId="{7B2584C9-6B43-4861-BA1C-E83C3065B182}" type="presParOf" srcId="{E327BF1A-52F0-4E59-964C-F328AF59B9CB}" destId="{434C5E3A-5C02-4375-8ED1-AABE9DA89CD8}" srcOrd="0" destOrd="0" presId="urn:microsoft.com/office/officeart/2005/8/layout/orgChart1"/>
    <dgm:cxn modelId="{FC3B6FD8-6EED-4112-9AC4-0627911C14E1}" type="presParOf" srcId="{434C5E3A-5C02-4375-8ED1-AABE9DA89CD8}" destId="{62012898-CD06-4D0C-BE1A-A5B5D20900D1}" srcOrd="0" destOrd="0" presId="urn:microsoft.com/office/officeart/2005/8/layout/orgChart1"/>
    <dgm:cxn modelId="{C75F3345-5D63-4812-9AC9-D514BF21DAA4}" type="presParOf" srcId="{62012898-CD06-4D0C-BE1A-A5B5D20900D1}" destId="{33FBD233-2DA4-4560-B176-CEBB1B2FCCE0}" srcOrd="0" destOrd="0" presId="urn:microsoft.com/office/officeart/2005/8/layout/orgChart1"/>
    <dgm:cxn modelId="{1342E86B-2E7F-40EF-A942-63DBF272DDA4}" type="presParOf" srcId="{62012898-CD06-4D0C-BE1A-A5B5D20900D1}" destId="{A7826ECE-9F23-4A0E-82D3-2B203B4ECF82}" srcOrd="1" destOrd="0" presId="urn:microsoft.com/office/officeart/2005/8/layout/orgChart1"/>
    <dgm:cxn modelId="{A7817BB4-8329-44BD-88AF-E3A31ADF1DF8}" type="presParOf" srcId="{434C5E3A-5C02-4375-8ED1-AABE9DA89CD8}" destId="{301B6FDD-FA78-4220-8C9B-0CA9E9CE3D5D}" srcOrd="1" destOrd="0" presId="urn:microsoft.com/office/officeart/2005/8/layout/orgChart1"/>
    <dgm:cxn modelId="{C0024EE2-646A-4DB9-834C-2943CAD589E9}" type="presParOf" srcId="{301B6FDD-FA78-4220-8C9B-0CA9E9CE3D5D}" destId="{BCAB7986-74D7-4AC8-A252-B3C047E64E02}" srcOrd="0" destOrd="0" presId="urn:microsoft.com/office/officeart/2005/8/layout/orgChart1"/>
    <dgm:cxn modelId="{FD76B3A7-DACB-45C5-B7E2-3D198A0FAF91}" type="presParOf" srcId="{301B6FDD-FA78-4220-8C9B-0CA9E9CE3D5D}" destId="{E2A21E3D-7056-415D-A94B-B91C3253C8B9}" srcOrd="1" destOrd="0" presId="urn:microsoft.com/office/officeart/2005/8/layout/orgChart1"/>
    <dgm:cxn modelId="{D9BEB48B-8DB6-42A9-AA15-1A1566A4B865}" type="presParOf" srcId="{E2A21E3D-7056-415D-A94B-B91C3253C8B9}" destId="{273D3DC4-E17F-46B6-BBFB-70396F8DC216}" srcOrd="0" destOrd="0" presId="urn:microsoft.com/office/officeart/2005/8/layout/orgChart1"/>
    <dgm:cxn modelId="{109C119B-9119-4037-B4CE-8C5F6F04B0CC}" type="presParOf" srcId="{273D3DC4-E17F-46B6-BBFB-70396F8DC216}" destId="{97399706-B8F0-40F6-A387-808D838D81E9}" srcOrd="0" destOrd="0" presId="urn:microsoft.com/office/officeart/2005/8/layout/orgChart1"/>
    <dgm:cxn modelId="{EBCF8B61-D65A-40FB-AA47-D2C43D18674B}" type="presParOf" srcId="{273D3DC4-E17F-46B6-BBFB-70396F8DC216}" destId="{C6907688-ABC6-4C69-AF58-2529CFC15E72}" srcOrd="1" destOrd="0" presId="urn:microsoft.com/office/officeart/2005/8/layout/orgChart1"/>
    <dgm:cxn modelId="{02209CD1-054E-4759-9142-A91E8F0F4A66}" type="presParOf" srcId="{E2A21E3D-7056-415D-A94B-B91C3253C8B9}" destId="{7B7DF253-7166-40F6-94C1-23883FCD32FA}" srcOrd="1" destOrd="0" presId="urn:microsoft.com/office/officeart/2005/8/layout/orgChart1"/>
    <dgm:cxn modelId="{7FD8AC57-DEC0-43F0-9E2B-8FAEF50C8A02}" type="presParOf" srcId="{7B7DF253-7166-40F6-94C1-23883FCD32FA}" destId="{337D36DB-6056-42B3-A1C8-FA5FC33BAE83}" srcOrd="0" destOrd="0" presId="urn:microsoft.com/office/officeart/2005/8/layout/orgChart1"/>
    <dgm:cxn modelId="{110A9FE9-4A87-43E0-A64E-A1AD9ADC6B86}" type="presParOf" srcId="{7B7DF253-7166-40F6-94C1-23883FCD32FA}" destId="{39295D98-07EF-4C2F-B457-FF00BC398F30}" srcOrd="1" destOrd="0" presId="urn:microsoft.com/office/officeart/2005/8/layout/orgChart1"/>
    <dgm:cxn modelId="{B09DA1ED-48E9-4F1F-BCFB-199D82BC5D64}" type="presParOf" srcId="{39295D98-07EF-4C2F-B457-FF00BC398F30}" destId="{D7CF6DD0-6332-42AF-866F-E8D027C16A75}" srcOrd="0" destOrd="0" presId="urn:microsoft.com/office/officeart/2005/8/layout/orgChart1"/>
    <dgm:cxn modelId="{EE80E989-2288-4CDA-8EBB-BDA10A65FF5F}" type="presParOf" srcId="{D7CF6DD0-6332-42AF-866F-E8D027C16A75}" destId="{5568A18B-1913-4337-A145-F59A1F1F8755}" srcOrd="0" destOrd="0" presId="urn:microsoft.com/office/officeart/2005/8/layout/orgChart1"/>
    <dgm:cxn modelId="{3D27EC0E-149F-44FC-A303-592C328A9E77}" type="presParOf" srcId="{D7CF6DD0-6332-42AF-866F-E8D027C16A75}" destId="{064D302D-3D91-42F9-BA74-1AC092CC62E1}" srcOrd="1" destOrd="0" presId="urn:microsoft.com/office/officeart/2005/8/layout/orgChart1"/>
    <dgm:cxn modelId="{DD103BBD-E5FA-43AE-849D-0B547D35FC5F}" type="presParOf" srcId="{39295D98-07EF-4C2F-B457-FF00BC398F30}" destId="{F2C29CFB-5088-4642-BA21-D8568103BD60}" srcOrd="1" destOrd="0" presId="urn:microsoft.com/office/officeart/2005/8/layout/orgChart1"/>
    <dgm:cxn modelId="{67DC768B-3326-445D-9D4F-B76009E36963}" type="presParOf" srcId="{39295D98-07EF-4C2F-B457-FF00BC398F30}" destId="{4E8AB644-143B-4BE6-8FE8-5D44639419AA}" srcOrd="2" destOrd="0" presId="urn:microsoft.com/office/officeart/2005/8/layout/orgChart1"/>
    <dgm:cxn modelId="{FA34BA8E-4E49-43A4-BC34-E897E1D654B9}" type="presParOf" srcId="{E2A21E3D-7056-415D-A94B-B91C3253C8B9}" destId="{90C646CC-17E0-491F-999D-AC4D0635D495}" srcOrd="2" destOrd="0" presId="urn:microsoft.com/office/officeart/2005/8/layout/orgChart1"/>
    <dgm:cxn modelId="{DD6205A3-1A48-4848-90D6-3B6D86AA8BDF}" type="presParOf" srcId="{301B6FDD-FA78-4220-8C9B-0CA9E9CE3D5D}" destId="{5B6BB1CE-7F18-4E14-BA15-9123FFA27512}" srcOrd="2" destOrd="0" presId="urn:microsoft.com/office/officeart/2005/8/layout/orgChart1"/>
    <dgm:cxn modelId="{D913202C-6523-4D9E-9A8C-84719095F381}" type="presParOf" srcId="{301B6FDD-FA78-4220-8C9B-0CA9E9CE3D5D}" destId="{97A86965-D648-415A-9103-958DDC0CC7C2}" srcOrd="3" destOrd="0" presId="urn:microsoft.com/office/officeart/2005/8/layout/orgChart1"/>
    <dgm:cxn modelId="{D11D89D5-248B-419B-BB83-C3C60E3CD643}" type="presParOf" srcId="{97A86965-D648-415A-9103-958DDC0CC7C2}" destId="{721CF2E0-A7B3-4E91-9E03-3F5FB7982EF7}" srcOrd="0" destOrd="0" presId="urn:microsoft.com/office/officeart/2005/8/layout/orgChart1"/>
    <dgm:cxn modelId="{E75E72C7-FF61-48B8-9953-3630BCCF9CAC}" type="presParOf" srcId="{721CF2E0-A7B3-4E91-9E03-3F5FB7982EF7}" destId="{661BF405-CAEA-4009-AEB9-DA17E9998454}" srcOrd="0" destOrd="0" presId="urn:microsoft.com/office/officeart/2005/8/layout/orgChart1"/>
    <dgm:cxn modelId="{2C4F1353-4A74-4BCC-B3B5-C083547AD9F5}" type="presParOf" srcId="{721CF2E0-A7B3-4E91-9E03-3F5FB7982EF7}" destId="{5B86D724-6336-43A0-9788-7C9C0759711D}" srcOrd="1" destOrd="0" presId="urn:microsoft.com/office/officeart/2005/8/layout/orgChart1"/>
    <dgm:cxn modelId="{55486DA4-9A55-4A9D-8A56-52595EE041C9}" type="presParOf" srcId="{97A86965-D648-415A-9103-958DDC0CC7C2}" destId="{9CE4DE10-2A93-485E-90D4-C27EADB4F695}" srcOrd="1" destOrd="0" presId="urn:microsoft.com/office/officeart/2005/8/layout/orgChart1"/>
    <dgm:cxn modelId="{D9C12623-457C-491A-8A2B-9696C0F8EDF5}" type="presParOf" srcId="{9CE4DE10-2A93-485E-90D4-C27EADB4F695}" destId="{DCE8D178-A815-4B62-9BF3-FD8127D89126}" srcOrd="0" destOrd="0" presId="urn:microsoft.com/office/officeart/2005/8/layout/orgChart1"/>
    <dgm:cxn modelId="{2EBE2FC9-ECC6-46A4-AAA9-41F9EEF0B570}" type="presParOf" srcId="{9CE4DE10-2A93-485E-90D4-C27EADB4F695}" destId="{6D382DE7-3638-4393-B6D2-F5A3977A0E5C}" srcOrd="1" destOrd="0" presId="urn:microsoft.com/office/officeart/2005/8/layout/orgChart1"/>
    <dgm:cxn modelId="{A89295AF-59D0-4EAF-9C6F-5962BAF4A48A}" type="presParOf" srcId="{6D382DE7-3638-4393-B6D2-F5A3977A0E5C}" destId="{5C26B888-9287-40F5-A887-58E79AB211C2}" srcOrd="0" destOrd="0" presId="urn:microsoft.com/office/officeart/2005/8/layout/orgChart1"/>
    <dgm:cxn modelId="{5009F360-478C-4899-89EC-6B3027FBD287}" type="presParOf" srcId="{5C26B888-9287-40F5-A887-58E79AB211C2}" destId="{4E430BA6-9808-44E4-BD6C-FE5598794078}" srcOrd="0" destOrd="0" presId="urn:microsoft.com/office/officeart/2005/8/layout/orgChart1"/>
    <dgm:cxn modelId="{388F7D53-AA2F-4495-BEF3-53EB666D4E03}" type="presParOf" srcId="{5C26B888-9287-40F5-A887-58E79AB211C2}" destId="{ADF31D16-2C0A-4FA2-977D-6DE3E996ABD9}" srcOrd="1" destOrd="0" presId="urn:microsoft.com/office/officeart/2005/8/layout/orgChart1"/>
    <dgm:cxn modelId="{EF344C32-E63F-431C-A8FB-4F429CB4051D}" type="presParOf" srcId="{6D382DE7-3638-4393-B6D2-F5A3977A0E5C}" destId="{6463C2FA-4951-4A47-AFE3-9F5BAD0BF2A8}" srcOrd="1" destOrd="0" presId="urn:microsoft.com/office/officeart/2005/8/layout/orgChart1"/>
    <dgm:cxn modelId="{7CB95DA7-EBB6-41A7-A75A-15865772E0FA}" type="presParOf" srcId="{6D382DE7-3638-4393-B6D2-F5A3977A0E5C}" destId="{2203C7F9-2338-4D07-BFE2-BE49933E8162}" srcOrd="2" destOrd="0" presId="urn:microsoft.com/office/officeart/2005/8/layout/orgChart1"/>
    <dgm:cxn modelId="{1D697392-C43E-4AD4-B2F9-1B598E6FFB73}" type="presParOf" srcId="{97A86965-D648-415A-9103-958DDC0CC7C2}" destId="{093BFE22-084E-4AD8-BADD-2B57A15E0F30}" srcOrd="2" destOrd="0" presId="urn:microsoft.com/office/officeart/2005/8/layout/orgChart1"/>
    <dgm:cxn modelId="{553DC658-E6FE-497E-80E0-36A5A2E8AE60}" type="presParOf" srcId="{434C5E3A-5C02-4375-8ED1-AABE9DA89CD8}" destId="{3E7F5075-15C7-446A-AC06-EFC9610B517C}" srcOrd="2" destOrd="0" presId="urn:microsoft.com/office/officeart/2005/8/layout/orgChart1"/>
    <dgm:cxn modelId="{81D11ACF-8085-4C10-ACA4-1F3CD81A4242}" type="presParOf" srcId="{3E7F5075-15C7-446A-AC06-EFC9610B517C}" destId="{96FF5038-8F80-4594-BF6C-B05ED115DFDB}" srcOrd="0" destOrd="0" presId="urn:microsoft.com/office/officeart/2005/8/layout/orgChart1"/>
    <dgm:cxn modelId="{6E06F05D-7402-475C-B7B9-738CF9B5AAFC}" type="presParOf" srcId="{3E7F5075-15C7-446A-AC06-EFC9610B517C}" destId="{5D5A969A-1B78-409F-994C-A914B1F8BE2B}" srcOrd="1" destOrd="0" presId="urn:microsoft.com/office/officeart/2005/8/layout/orgChart1"/>
    <dgm:cxn modelId="{B1335A40-751D-4497-BAE2-D33124790936}" type="presParOf" srcId="{5D5A969A-1B78-409F-994C-A914B1F8BE2B}" destId="{5C7A5984-4422-4A54-9A29-0662C6519743}" srcOrd="0" destOrd="0" presId="urn:microsoft.com/office/officeart/2005/8/layout/orgChart1"/>
    <dgm:cxn modelId="{ABEB6044-DF8E-42FA-B4D7-D20509853252}" type="presParOf" srcId="{5C7A5984-4422-4A54-9A29-0662C6519743}" destId="{0E21369A-3302-4C80-BB55-DA74930D1478}" srcOrd="0" destOrd="0" presId="urn:microsoft.com/office/officeart/2005/8/layout/orgChart1"/>
    <dgm:cxn modelId="{63C97232-E8F2-4855-863E-6F3D8407ADD0}" type="presParOf" srcId="{5C7A5984-4422-4A54-9A29-0662C6519743}" destId="{0F444D74-994F-438D-A73C-1391DD733DEF}" srcOrd="1" destOrd="0" presId="urn:microsoft.com/office/officeart/2005/8/layout/orgChart1"/>
    <dgm:cxn modelId="{2478C6E1-1381-431B-91C5-1EDE4F13B5A8}" type="presParOf" srcId="{5D5A969A-1B78-409F-994C-A914B1F8BE2B}" destId="{E6D849A2-4516-45CC-A67F-5FF613F4B72E}" srcOrd="1" destOrd="0" presId="urn:microsoft.com/office/officeart/2005/8/layout/orgChart1"/>
    <dgm:cxn modelId="{0CBA71FB-0DA8-44E3-9D45-074E6B316EBD}" type="presParOf" srcId="{5D5A969A-1B78-409F-994C-A914B1F8BE2B}" destId="{1213D589-4C87-4783-8FEA-99682A1585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E8301-89BD-4DA9-BB8B-758F9E9452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B8C0C24-B072-4875-A649-E122DCC85898}">
      <dgm:prSet/>
      <dgm:spPr/>
      <dgm:t>
        <a:bodyPr/>
        <a:lstStyle/>
        <a:p>
          <a:pPr>
            <a:lnSpc>
              <a:spcPct val="100000"/>
            </a:lnSpc>
          </a:pPr>
          <a:r>
            <a:rPr lang="en-US"/>
            <a:t>The </a:t>
          </a:r>
          <a:r>
            <a:rPr lang="en-US" b="1"/>
            <a:t>cerebellum:</a:t>
          </a:r>
          <a:r>
            <a:rPr lang="en-US"/>
            <a:t> </a:t>
          </a:r>
          <a:r>
            <a:rPr lang="en-US" b="1"/>
            <a:t>regulates</a:t>
          </a:r>
          <a:r>
            <a:rPr lang="en-US"/>
            <a:t> and </a:t>
          </a:r>
          <a:r>
            <a:rPr lang="en-US" b="1"/>
            <a:t>coordinates</a:t>
          </a:r>
          <a:r>
            <a:rPr lang="en-US"/>
            <a:t> </a:t>
          </a:r>
          <a:r>
            <a:rPr lang="en-US" b="1"/>
            <a:t>body</a:t>
          </a:r>
          <a:r>
            <a:rPr lang="en-US"/>
            <a:t> </a:t>
          </a:r>
          <a:r>
            <a:rPr lang="en-US" b="1"/>
            <a:t>movements</a:t>
          </a:r>
          <a:r>
            <a:rPr lang="en-US"/>
            <a:t>.</a:t>
          </a:r>
        </a:p>
      </dgm:t>
    </dgm:pt>
    <dgm:pt modelId="{F803DEFC-986E-4F7E-8196-53A7F7088C94}" type="parTrans" cxnId="{8D96303B-4CD8-4866-AD6D-CDCB020BDE2D}">
      <dgm:prSet/>
      <dgm:spPr/>
      <dgm:t>
        <a:bodyPr/>
        <a:lstStyle/>
        <a:p>
          <a:endParaRPr lang="en-US"/>
        </a:p>
      </dgm:t>
    </dgm:pt>
    <dgm:pt modelId="{7FBC026B-9210-452B-AE12-5787002E05B7}" type="sibTrans" cxnId="{8D96303B-4CD8-4866-AD6D-CDCB020BDE2D}">
      <dgm:prSet/>
      <dgm:spPr/>
      <dgm:t>
        <a:bodyPr/>
        <a:lstStyle/>
        <a:p>
          <a:endParaRPr lang="en-US"/>
        </a:p>
      </dgm:t>
    </dgm:pt>
    <dgm:pt modelId="{A5C97BDF-61C4-45A6-8D4B-29FA7B106A91}">
      <dgm:prSet/>
      <dgm:spPr/>
      <dgm:t>
        <a:bodyPr/>
        <a:lstStyle/>
        <a:p>
          <a:pPr>
            <a:lnSpc>
              <a:spcPct val="100000"/>
            </a:lnSpc>
          </a:pPr>
          <a:r>
            <a:rPr lang="en-US"/>
            <a:t>It </a:t>
          </a:r>
          <a:r>
            <a:rPr lang="en-US" b="1"/>
            <a:t>controls</a:t>
          </a:r>
          <a:r>
            <a:rPr lang="en-US"/>
            <a:t> </a:t>
          </a:r>
          <a:r>
            <a:rPr lang="en-US" b="1"/>
            <a:t>balance</a:t>
          </a:r>
          <a:r>
            <a:rPr lang="en-US"/>
            <a:t> and the </a:t>
          </a:r>
          <a:r>
            <a:rPr lang="en-US" b="1"/>
            <a:t>smooth</a:t>
          </a:r>
          <a:r>
            <a:rPr lang="en-US"/>
            <a:t> </a:t>
          </a:r>
          <a:r>
            <a:rPr lang="en-US" b="1"/>
            <a:t>movements</a:t>
          </a:r>
          <a:r>
            <a:rPr lang="en-US"/>
            <a:t> of </a:t>
          </a:r>
          <a:r>
            <a:rPr lang="en-US" b="1"/>
            <a:t>voluntary</a:t>
          </a:r>
          <a:r>
            <a:rPr lang="en-US"/>
            <a:t> </a:t>
          </a:r>
          <a:r>
            <a:rPr lang="en-US" b="1"/>
            <a:t>muscles</a:t>
          </a:r>
          <a:r>
            <a:rPr lang="en-US"/>
            <a:t>.</a:t>
          </a:r>
        </a:p>
      </dgm:t>
    </dgm:pt>
    <dgm:pt modelId="{27B8D546-B5C0-4A79-A451-67ED26C9C641}" type="parTrans" cxnId="{63A8531E-455D-448C-A22E-84993DF73721}">
      <dgm:prSet/>
      <dgm:spPr/>
      <dgm:t>
        <a:bodyPr/>
        <a:lstStyle/>
        <a:p>
          <a:endParaRPr lang="en-US"/>
        </a:p>
      </dgm:t>
    </dgm:pt>
    <dgm:pt modelId="{63DB3561-C3A8-46CA-88F7-3DF5332F455C}" type="sibTrans" cxnId="{63A8531E-455D-448C-A22E-84993DF73721}">
      <dgm:prSet/>
      <dgm:spPr/>
      <dgm:t>
        <a:bodyPr/>
        <a:lstStyle/>
        <a:p>
          <a:endParaRPr lang="en-US"/>
        </a:p>
      </dgm:t>
    </dgm:pt>
    <dgm:pt modelId="{DC4CD083-B129-4F07-BA5C-32505D0B01C5}">
      <dgm:prSet/>
      <dgm:spPr/>
      <dgm:t>
        <a:bodyPr/>
        <a:lstStyle/>
        <a:p>
          <a:pPr>
            <a:lnSpc>
              <a:spcPct val="100000"/>
            </a:lnSpc>
          </a:pPr>
          <a:r>
            <a:rPr lang="en-US"/>
            <a:t>Injury to the </a:t>
          </a:r>
          <a:r>
            <a:rPr lang="en-US" b="1"/>
            <a:t>cerebellum</a:t>
          </a:r>
          <a:r>
            <a:rPr lang="en-US"/>
            <a:t> results in </a:t>
          </a:r>
          <a:r>
            <a:rPr lang="en-US" b="1"/>
            <a:t>jerky</a:t>
          </a:r>
          <a:r>
            <a:rPr lang="en-US"/>
            <a:t> </a:t>
          </a:r>
          <a:r>
            <a:rPr lang="en-US" b="1"/>
            <a:t>movements</a:t>
          </a:r>
          <a:r>
            <a:rPr lang="en-US"/>
            <a:t>, </a:t>
          </a:r>
          <a:r>
            <a:rPr lang="en-US" b="1"/>
            <a:t>loss</a:t>
          </a:r>
          <a:r>
            <a:rPr lang="en-US"/>
            <a:t> </a:t>
          </a:r>
          <a:r>
            <a:rPr lang="en-US" b="1"/>
            <a:t>of</a:t>
          </a:r>
          <a:r>
            <a:rPr lang="en-US"/>
            <a:t> </a:t>
          </a:r>
          <a:r>
            <a:rPr lang="en-US" b="1"/>
            <a:t>coordination</a:t>
          </a:r>
          <a:r>
            <a:rPr lang="en-US"/>
            <a:t>, and </a:t>
          </a:r>
          <a:r>
            <a:rPr lang="en-US" b="1"/>
            <a:t>muscle</a:t>
          </a:r>
          <a:r>
            <a:rPr lang="en-US"/>
            <a:t> </a:t>
          </a:r>
          <a:r>
            <a:rPr lang="en-US" b="1"/>
            <a:t>weakness</a:t>
          </a:r>
          <a:r>
            <a:rPr lang="en-US"/>
            <a:t>. </a:t>
          </a:r>
        </a:p>
      </dgm:t>
    </dgm:pt>
    <dgm:pt modelId="{5FCAACF8-253E-4E60-8F68-84A413481591}" type="parTrans" cxnId="{21342CC7-3BC5-4F50-AEE1-09110A74E1FC}">
      <dgm:prSet/>
      <dgm:spPr/>
      <dgm:t>
        <a:bodyPr/>
        <a:lstStyle/>
        <a:p>
          <a:endParaRPr lang="en-US"/>
        </a:p>
      </dgm:t>
    </dgm:pt>
    <dgm:pt modelId="{CAFE9395-7FC8-4244-8189-825D23D755CC}" type="sibTrans" cxnId="{21342CC7-3BC5-4F50-AEE1-09110A74E1FC}">
      <dgm:prSet/>
      <dgm:spPr/>
      <dgm:t>
        <a:bodyPr/>
        <a:lstStyle/>
        <a:p>
          <a:endParaRPr lang="en-US"/>
        </a:p>
      </dgm:t>
    </dgm:pt>
    <dgm:pt modelId="{CD3F1F3F-3D81-4FF4-BAE6-5A2F025D7938}" type="pres">
      <dgm:prSet presAssocID="{5BBE8301-89BD-4DA9-BB8B-758F9E9452D0}" presName="root" presStyleCnt="0">
        <dgm:presLayoutVars>
          <dgm:dir/>
          <dgm:resizeHandles val="exact"/>
        </dgm:presLayoutVars>
      </dgm:prSet>
      <dgm:spPr/>
    </dgm:pt>
    <dgm:pt modelId="{ED934F3B-5DDB-4B69-B92E-EB131DFDFAAF}" type="pres">
      <dgm:prSet presAssocID="{8B8C0C24-B072-4875-A649-E122DCC85898}" presName="compNode" presStyleCnt="0"/>
      <dgm:spPr/>
    </dgm:pt>
    <dgm:pt modelId="{5AF3385C-3A3F-499B-A274-7D393C65EEA2}" type="pres">
      <dgm:prSet presAssocID="{8B8C0C24-B072-4875-A649-E122DCC85898}" presName="bgRect" presStyleLbl="bgShp" presStyleIdx="0" presStyleCnt="3"/>
      <dgm:spPr/>
    </dgm:pt>
    <dgm:pt modelId="{7C29D2D7-15DB-4F87-8642-B669F63AACF0}" type="pres">
      <dgm:prSet presAssocID="{8B8C0C24-B072-4875-A649-E122DCC858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eft Brain outline"/>
        </a:ext>
      </dgm:extLst>
    </dgm:pt>
    <dgm:pt modelId="{47DF39ED-3E9A-47F4-A297-396BDD826213}" type="pres">
      <dgm:prSet presAssocID="{8B8C0C24-B072-4875-A649-E122DCC85898}" presName="spaceRect" presStyleCnt="0"/>
      <dgm:spPr/>
    </dgm:pt>
    <dgm:pt modelId="{B691D909-BCE9-4312-82C0-5081B34DD6FD}" type="pres">
      <dgm:prSet presAssocID="{8B8C0C24-B072-4875-A649-E122DCC85898}" presName="parTx" presStyleLbl="revTx" presStyleIdx="0" presStyleCnt="3">
        <dgm:presLayoutVars>
          <dgm:chMax val="0"/>
          <dgm:chPref val="0"/>
        </dgm:presLayoutVars>
      </dgm:prSet>
      <dgm:spPr/>
    </dgm:pt>
    <dgm:pt modelId="{C54514EA-B6F6-402A-B7C3-E04A95BF127D}" type="pres">
      <dgm:prSet presAssocID="{7FBC026B-9210-452B-AE12-5787002E05B7}" presName="sibTrans" presStyleCnt="0"/>
      <dgm:spPr/>
    </dgm:pt>
    <dgm:pt modelId="{BF1C1450-9F39-4A48-BA1C-0B43BF046A27}" type="pres">
      <dgm:prSet presAssocID="{A5C97BDF-61C4-45A6-8D4B-29FA7B106A91}" presName="compNode" presStyleCnt="0"/>
      <dgm:spPr/>
    </dgm:pt>
    <dgm:pt modelId="{65C26179-7733-483A-A5B5-89DE138CB62F}" type="pres">
      <dgm:prSet presAssocID="{A5C97BDF-61C4-45A6-8D4B-29FA7B106A91}" presName="bgRect" presStyleLbl="bgShp" presStyleIdx="1" presStyleCnt="3"/>
      <dgm:spPr/>
    </dgm:pt>
    <dgm:pt modelId="{3B9C4526-5383-4973-ACF3-E5B504A68AA0}" type="pres">
      <dgm:prSet presAssocID="{A5C97BDF-61C4-45A6-8D4B-29FA7B106A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ain in head outline"/>
        </a:ext>
      </dgm:extLst>
    </dgm:pt>
    <dgm:pt modelId="{CDC16BF6-33F1-4631-889F-C21CD4FC93F4}" type="pres">
      <dgm:prSet presAssocID="{A5C97BDF-61C4-45A6-8D4B-29FA7B106A91}" presName="spaceRect" presStyleCnt="0"/>
      <dgm:spPr/>
    </dgm:pt>
    <dgm:pt modelId="{227C46CB-FDF6-45F1-A79F-644DD5ED1B29}" type="pres">
      <dgm:prSet presAssocID="{A5C97BDF-61C4-45A6-8D4B-29FA7B106A91}" presName="parTx" presStyleLbl="revTx" presStyleIdx="1" presStyleCnt="3">
        <dgm:presLayoutVars>
          <dgm:chMax val="0"/>
          <dgm:chPref val="0"/>
        </dgm:presLayoutVars>
      </dgm:prSet>
      <dgm:spPr/>
    </dgm:pt>
    <dgm:pt modelId="{8678A527-75F6-4D94-8D75-6476352EBC0D}" type="pres">
      <dgm:prSet presAssocID="{63DB3561-C3A8-46CA-88F7-3DF5332F455C}" presName="sibTrans" presStyleCnt="0"/>
      <dgm:spPr/>
    </dgm:pt>
    <dgm:pt modelId="{F2F155D3-C470-45C4-9258-25C243C22B75}" type="pres">
      <dgm:prSet presAssocID="{DC4CD083-B129-4F07-BA5C-32505D0B01C5}" presName="compNode" presStyleCnt="0"/>
      <dgm:spPr/>
    </dgm:pt>
    <dgm:pt modelId="{284F1339-F569-4663-B75B-DF026E47AF1F}" type="pres">
      <dgm:prSet presAssocID="{DC4CD083-B129-4F07-BA5C-32505D0B01C5}" presName="bgRect" presStyleLbl="bgShp" presStyleIdx="2" presStyleCnt="3"/>
      <dgm:spPr/>
    </dgm:pt>
    <dgm:pt modelId="{23902405-D56A-49CE-BE56-C51FF6D145EF}" type="pres">
      <dgm:prSet presAssocID="{DC4CD083-B129-4F07-BA5C-32505D0B01C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rain outline"/>
        </a:ext>
      </dgm:extLst>
    </dgm:pt>
    <dgm:pt modelId="{C2F8C08D-3C9E-462A-8EFF-91F0786A13B8}" type="pres">
      <dgm:prSet presAssocID="{DC4CD083-B129-4F07-BA5C-32505D0B01C5}" presName="spaceRect" presStyleCnt="0"/>
      <dgm:spPr/>
    </dgm:pt>
    <dgm:pt modelId="{8E82AAD1-E738-44BD-9DE5-2E144125527C}" type="pres">
      <dgm:prSet presAssocID="{DC4CD083-B129-4F07-BA5C-32505D0B01C5}" presName="parTx" presStyleLbl="revTx" presStyleIdx="2" presStyleCnt="3">
        <dgm:presLayoutVars>
          <dgm:chMax val="0"/>
          <dgm:chPref val="0"/>
        </dgm:presLayoutVars>
      </dgm:prSet>
      <dgm:spPr/>
    </dgm:pt>
  </dgm:ptLst>
  <dgm:cxnLst>
    <dgm:cxn modelId="{48F9B407-61D5-4670-85AE-05357368169C}" type="presOf" srcId="{DC4CD083-B129-4F07-BA5C-32505D0B01C5}" destId="{8E82AAD1-E738-44BD-9DE5-2E144125527C}" srcOrd="0" destOrd="0" presId="urn:microsoft.com/office/officeart/2018/2/layout/IconVerticalSolidList"/>
    <dgm:cxn modelId="{62F4D709-BA86-4263-BCC1-962419362369}" type="presOf" srcId="{A5C97BDF-61C4-45A6-8D4B-29FA7B106A91}" destId="{227C46CB-FDF6-45F1-A79F-644DD5ED1B29}" srcOrd="0" destOrd="0" presId="urn:microsoft.com/office/officeart/2018/2/layout/IconVerticalSolidList"/>
    <dgm:cxn modelId="{63A8531E-455D-448C-A22E-84993DF73721}" srcId="{5BBE8301-89BD-4DA9-BB8B-758F9E9452D0}" destId="{A5C97BDF-61C4-45A6-8D4B-29FA7B106A91}" srcOrd="1" destOrd="0" parTransId="{27B8D546-B5C0-4A79-A451-67ED26C9C641}" sibTransId="{63DB3561-C3A8-46CA-88F7-3DF5332F455C}"/>
    <dgm:cxn modelId="{8D96303B-4CD8-4866-AD6D-CDCB020BDE2D}" srcId="{5BBE8301-89BD-4DA9-BB8B-758F9E9452D0}" destId="{8B8C0C24-B072-4875-A649-E122DCC85898}" srcOrd="0" destOrd="0" parTransId="{F803DEFC-986E-4F7E-8196-53A7F7088C94}" sibTransId="{7FBC026B-9210-452B-AE12-5787002E05B7}"/>
    <dgm:cxn modelId="{21342CC7-3BC5-4F50-AEE1-09110A74E1FC}" srcId="{5BBE8301-89BD-4DA9-BB8B-758F9E9452D0}" destId="{DC4CD083-B129-4F07-BA5C-32505D0B01C5}" srcOrd="2" destOrd="0" parTransId="{5FCAACF8-253E-4E60-8F68-84A413481591}" sibTransId="{CAFE9395-7FC8-4244-8189-825D23D755CC}"/>
    <dgm:cxn modelId="{3CA7F3D6-5F2C-4B59-B919-B0064B6255BF}" type="presOf" srcId="{5BBE8301-89BD-4DA9-BB8B-758F9E9452D0}" destId="{CD3F1F3F-3D81-4FF4-BAE6-5A2F025D7938}" srcOrd="0" destOrd="0" presId="urn:microsoft.com/office/officeart/2018/2/layout/IconVerticalSolidList"/>
    <dgm:cxn modelId="{8A107EFC-F941-4D94-AEFC-F422F341865E}" type="presOf" srcId="{8B8C0C24-B072-4875-A649-E122DCC85898}" destId="{B691D909-BCE9-4312-82C0-5081B34DD6FD}" srcOrd="0" destOrd="0" presId="urn:microsoft.com/office/officeart/2018/2/layout/IconVerticalSolidList"/>
    <dgm:cxn modelId="{A5E11518-C6A3-411F-9FF9-E1F69E2CCE6F}" type="presParOf" srcId="{CD3F1F3F-3D81-4FF4-BAE6-5A2F025D7938}" destId="{ED934F3B-5DDB-4B69-B92E-EB131DFDFAAF}" srcOrd="0" destOrd="0" presId="urn:microsoft.com/office/officeart/2018/2/layout/IconVerticalSolidList"/>
    <dgm:cxn modelId="{BF30BD9F-49CE-4B42-B93A-D560A6D4ED66}" type="presParOf" srcId="{ED934F3B-5DDB-4B69-B92E-EB131DFDFAAF}" destId="{5AF3385C-3A3F-499B-A274-7D393C65EEA2}" srcOrd="0" destOrd="0" presId="urn:microsoft.com/office/officeart/2018/2/layout/IconVerticalSolidList"/>
    <dgm:cxn modelId="{2A814ADD-7FC9-4523-92EA-E771D285E24F}" type="presParOf" srcId="{ED934F3B-5DDB-4B69-B92E-EB131DFDFAAF}" destId="{7C29D2D7-15DB-4F87-8642-B669F63AACF0}" srcOrd="1" destOrd="0" presId="urn:microsoft.com/office/officeart/2018/2/layout/IconVerticalSolidList"/>
    <dgm:cxn modelId="{364A2941-2FC2-4271-96EA-9F3B44DF0863}" type="presParOf" srcId="{ED934F3B-5DDB-4B69-B92E-EB131DFDFAAF}" destId="{47DF39ED-3E9A-47F4-A297-396BDD826213}" srcOrd="2" destOrd="0" presId="urn:microsoft.com/office/officeart/2018/2/layout/IconVerticalSolidList"/>
    <dgm:cxn modelId="{2A8CF1A3-6383-4DE3-9924-22B02DEFAC54}" type="presParOf" srcId="{ED934F3B-5DDB-4B69-B92E-EB131DFDFAAF}" destId="{B691D909-BCE9-4312-82C0-5081B34DD6FD}" srcOrd="3" destOrd="0" presId="urn:microsoft.com/office/officeart/2018/2/layout/IconVerticalSolidList"/>
    <dgm:cxn modelId="{07776B38-341B-41F8-AFFD-ED558B583580}" type="presParOf" srcId="{CD3F1F3F-3D81-4FF4-BAE6-5A2F025D7938}" destId="{C54514EA-B6F6-402A-B7C3-E04A95BF127D}" srcOrd="1" destOrd="0" presId="urn:microsoft.com/office/officeart/2018/2/layout/IconVerticalSolidList"/>
    <dgm:cxn modelId="{4ADBF732-6C53-4BE5-BC1F-A2ABB7BB0716}" type="presParOf" srcId="{CD3F1F3F-3D81-4FF4-BAE6-5A2F025D7938}" destId="{BF1C1450-9F39-4A48-BA1C-0B43BF046A27}" srcOrd="2" destOrd="0" presId="urn:microsoft.com/office/officeart/2018/2/layout/IconVerticalSolidList"/>
    <dgm:cxn modelId="{68E92B79-84AA-4744-80D0-4BB65D59C376}" type="presParOf" srcId="{BF1C1450-9F39-4A48-BA1C-0B43BF046A27}" destId="{65C26179-7733-483A-A5B5-89DE138CB62F}" srcOrd="0" destOrd="0" presId="urn:microsoft.com/office/officeart/2018/2/layout/IconVerticalSolidList"/>
    <dgm:cxn modelId="{6745B19A-5AF7-49B7-9B67-84DA0F1B7983}" type="presParOf" srcId="{BF1C1450-9F39-4A48-BA1C-0B43BF046A27}" destId="{3B9C4526-5383-4973-ACF3-E5B504A68AA0}" srcOrd="1" destOrd="0" presId="urn:microsoft.com/office/officeart/2018/2/layout/IconVerticalSolidList"/>
    <dgm:cxn modelId="{944B8330-2D95-47D9-A70D-3D798F3DEDBF}" type="presParOf" srcId="{BF1C1450-9F39-4A48-BA1C-0B43BF046A27}" destId="{CDC16BF6-33F1-4631-889F-C21CD4FC93F4}" srcOrd="2" destOrd="0" presId="urn:microsoft.com/office/officeart/2018/2/layout/IconVerticalSolidList"/>
    <dgm:cxn modelId="{9C00964A-AA7E-48F8-A4BA-50C41429AA82}" type="presParOf" srcId="{BF1C1450-9F39-4A48-BA1C-0B43BF046A27}" destId="{227C46CB-FDF6-45F1-A79F-644DD5ED1B29}" srcOrd="3" destOrd="0" presId="urn:microsoft.com/office/officeart/2018/2/layout/IconVerticalSolidList"/>
    <dgm:cxn modelId="{AE60EB79-5A28-4ABD-870B-941E6F6F1A05}" type="presParOf" srcId="{CD3F1F3F-3D81-4FF4-BAE6-5A2F025D7938}" destId="{8678A527-75F6-4D94-8D75-6476352EBC0D}" srcOrd="3" destOrd="0" presId="urn:microsoft.com/office/officeart/2018/2/layout/IconVerticalSolidList"/>
    <dgm:cxn modelId="{32DF3C9F-E783-4254-9835-50150C5CF2B2}" type="presParOf" srcId="{CD3F1F3F-3D81-4FF4-BAE6-5A2F025D7938}" destId="{F2F155D3-C470-45C4-9258-25C243C22B75}" srcOrd="4" destOrd="0" presId="urn:microsoft.com/office/officeart/2018/2/layout/IconVerticalSolidList"/>
    <dgm:cxn modelId="{E909555C-4E29-4D02-A032-B8FFF5586725}" type="presParOf" srcId="{F2F155D3-C470-45C4-9258-25C243C22B75}" destId="{284F1339-F569-4663-B75B-DF026E47AF1F}" srcOrd="0" destOrd="0" presId="urn:microsoft.com/office/officeart/2018/2/layout/IconVerticalSolidList"/>
    <dgm:cxn modelId="{1C88B747-1A5F-4C26-99E5-F1BE6B899765}" type="presParOf" srcId="{F2F155D3-C470-45C4-9258-25C243C22B75}" destId="{23902405-D56A-49CE-BE56-C51FF6D145EF}" srcOrd="1" destOrd="0" presId="urn:microsoft.com/office/officeart/2018/2/layout/IconVerticalSolidList"/>
    <dgm:cxn modelId="{D7B926E3-C57A-4715-90FE-9C2148C627B5}" type="presParOf" srcId="{F2F155D3-C470-45C4-9258-25C243C22B75}" destId="{C2F8C08D-3C9E-462A-8EFF-91F0786A13B8}" srcOrd="2" destOrd="0" presId="urn:microsoft.com/office/officeart/2018/2/layout/IconVerticalSolidList"/>
    <dgm:cxn modelId="{A4B15206-A925-4D9B-BBD2-78F59C3CB7E3}" type="presParOf" srcId="{F2F155D3-C470-45C4-9258-25C243C22B75}" destId="{8E82AAD1-E738-44BD-9DE5-2E14412552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1DD813-5352-4A3D-82B8-BE428EDE4BC5}"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CF1096F-B637-42A2-A7C7-3394EE34C183}">
      <dgm:prSet/>
      <dgm:spPr/>
      <dgm:t>
        <a:bodyPr/>
        <a:lstStyle/>
        <a:p>
          <a:r>
            <a:rPr lang="en-US"/>
            <a:t>The </a:t>
          </a:r>
          <a:r>
            <a:rPr lang="en-US" b="1"/>
            <a:t>brainstem</a:t>
          </a:r>
          <a:r>
            <a:rPr lang="en-US"/>
            <a:t> connects the </a:t>
          </a:r>
          <a:r>
            <a:rPr lang="en-US" b="1"/>
            <a:t>cerebrum</a:t>
          </a:r>
          <a:r>
            <a:rPr lang="en-US"/>
            <a:t> to the </a:t>
          </a:r>
          <a:r>
            <a:rPr lang="en-US" b="1"/>
            <a:t>spinal</a:t>
          </a:r>
          <a:r>
            <a:rPr lang="en-US"/>
            <a:t> </a:t>
          </a:r>
          <a:r>
            <a:rPr lang="en-US" b="1"/>
            <a:t>cord</a:t>
          </a:r>
          <a:r>
            <a:rPr lang="en-US"/>
            <a:t>. </a:t>
          </a:r>
        </a:p>
      </dgm:t>
    </dgm:pt>
    <dgm:pt modelId="{5894CA59-8D5D-44E1-8697-B896AF0956C8}" type="parTrans" cxnId="{2D4ED6C7-2874-47CA-93F4-677DDEDA2D0D}">
      <dgm:prSet/>
      <dgm:spPr/>
      <dgm:t>
        <a:bodyPr/>
        <a:lstStyle/>
        <a:p>
          <a:endParaRPr lang="en-US"/>
        </a:p>
      </dgm:t>
    </dgm:pt>
    <dgm:pt modelId="{08929C69-47FB-4312-846C-C61AD6526F8A}" type="sibTrans" cxnId="{2D4ED6C7-2874-47CA-93F4-677DDEDA2D0D}">
      <dgm:prSet/>
      <dgm:spPr/>
      <dgm:t>
        <a:bodyPr/>
        <a:lstStyle/>
        <a:p>
          <a:endParaRPr lang="en-US"/>
        </a:p>
      </dgm:t>
    </dgm:pt>
    <dgm:pt modelId="{88233A39-AF53-41C4-AFD1-D4548C38C450}">
      <dgm:prSet/>
      <dgm:spPr/>
      <dgm:t>
        <a:bodyPr/>
        <a:lstStyle/>
        <a:p>
          <a:r>
            <a:rPr lang="en-US"/>
            <a:t>The </a:t>
          </a:r>
          <a:r>
            <a:rPr lang="en-US" b="1"/>
            <a:t>brainstem</a:t>
          </a:r>
          <a:r>
            <a:rPr lang="en-US"/>
            <a:t> contains the </a:t>
          </a:r>
          <a:r>
            <a:rPr lang="en-US" b="1"/>
            <a:t>midbrain</a:t>
          </a:r>
          <a:r>
            <a:rPr lang="en-US"/>
            <a:t>, </a:t>
          </a:r>
          <a:r>
            <a:rPr lang="en-US" b="1"/>
            <a:t>pons</a:t>
          </a:r>
          <a:r>
            <a:rPr lang="en-US"/>
            <a:t>, and </a:t>
          </a:r>
          <a:r>
            <a:rPr lang="en-US" b="1"/>
            <a:t>medulla</a:t>
          </a:r>
          <a:r>
            <a:rPr lang="en-US"/>
            <a:t>. </a:t>
          </a:r>
        </a:p>
      </dgm:t>
    </dgm:pt>
    <dgm:pt modelId="{2375A8EB-2153-434C-A3C4-B2F83DB1FCAF}" type="parTrans" cxnId="{6EB763E0-10C3-4C99-B38A-318CB951C7EE}">
      <dgm:prSet/>
      <dgm:spPr/>
      <dgm:t>
        <a:bodyPr/>
        <a:lstStyle/>
        <a:p>
          <a:endParaRPr lang="en-US"/>
        </a:p>
      </dgm:t>
    </dgm:pt>
    <dgm:pt modelId="{4FDF2E2C-6EFD-4FD9-85F8-D98A7ACB625D}" type="sibTrans" cxnId="{6EB763E0-10C3-4C99-B38A-318CB951C7EE}">
      <dgm:prSet/>
      <dgm:spPr/>
      <dgm:t>
        <a:bodyPr/>
        <a:lstStyle/>
        <a:p>
          <a:endParaRPr lang="en-US"/>
        </a:p>
      </dgm:t>
    </dgm:pt>
    <dgm:pt modelId="{2CF5EAEA-39C1-4F5A-BCB9-E1D27BE6B861}">
      <dgm:prSet/>
      <dgm:spPr/>
      <dgm:t>
        <a:bodyPr/>
        <a:lstStyle/>
        <a:p>
          <a:r>
            <a:rPr lang="en-US"/>
            <a:t>The </a:t>
          </a:r>
          <a:r>
            <a:rPr lang="en-US" b="1"/>
            <a:t>midbrain</a:t>
          </a:r>
          <a:r>
            <a:rPr lang="en-US"/>
            <a:t> and </a:t>
          </a:r>
          <a:r>
            <a:rPr lang="en-US" b="1"/>
            <a:t>pons</a:t>
          </a:r>
          <a:r>
            <a:rPr lang="en-US"/>
            <a:t> relay messages between the </a:t>
          </a:r>
          <a:r>
            <a:rPr lang="en-US" b="1"/>
            <a:t>medulla</a:t>
          </a:r>
          <a:r>
            <a:rPr lang="en-US"/>
            <a:t> and the </a:t>
          </a:r>
          <a:r>
            <a:rPr lang="en-US" b="1"/>
            <a:t>cerebrum</a:t>
          </a:r>
          <a:r>
            <a:rPr lang="en-US"/>
            <a:t>. </a:t>
          </a:r>
        </a:p>
      </dgm:t>
    </dgm:pt>
    <dgm:pt modelId="{640292FB-827E-4977-8DAE-FB8167F764D2}" type="parTrans" cxnId="{55859428-4CA6-41B7-8807-CA69A19677FB}">
      <dgm:prSet/>
      <dgm:spPr/>
      <dgm:t>
        <a:bodyPr/>
        <a:lstStyle/>
        <a:p>
          <a:endParaRPr lang="en-US"/>
        </a:p>
      </dgm:t>
    </dgm:pt>
    <dgm:pt modelId="{778E9064-E552-4309-98A6-50C01B6570A9}" type="sibTrans" cxnId="{55859428-4CA6-41B7-8807-CA69A19677FB}">
      <dgm:prSet/>
      <dgm:spPr/>
      <dgm:t>
        <a:bodyPr/>
        <a:lstStyle/>
        <a:p>
          <a:endParaRPr lang="en-US"/>
        </a:p>
      </dgm:t>
    </dgm:pt>
    <dgm:pt modelId="{FBA9FC97-F1B8-485E-AEEB-01C5BAF6327A}">
      <dgm:prSet/>
      <dgm:spPr/>
      <dgm:t>
        <a:bodyPr/>
        <a:lstStyle/>
        <a:p>
          <a:r>
            <a:rPr lang="en-US"/>
            <a:t>The </a:t>
          </a:r>
          <a:r>
            <a:rPr lang="en-US" b="1"/>
            <a:t>medulla</a:t>
          </a:r>
          <a:r>
            <a:rPr lang="en-US"/>
            <a:t> is below the </a:t>
          </a:r>
          <a:r>
            <a:rPr lang="en-US" b="1"/>
            <a:t>pons</a:t>
          </a:r>
          <a:r>
            <a:rPr lang="en-US"/>
            <a:t>. </a:t>
          </a:r>
        </a:p>
      </dgm:t>
    </dgm:pt>
    <dgm:pt modelId="{8B133932-4329-4240-B09C-52FE30FECA27}" type="parTrans" cxnId="{7104AF51-E341-437C-840B-7D0A92B70A03}">
      <dgm:prSet/>
      <dgm:spPr/>
      <dgm:t>
        <a:bodyPr/>
        <a:lstStyle/>
        <a:p>
          <a:endParaRPr lang="en-US"/>
        </a:p>
      </dgm:t>
    </dgm:pt>
    <dgm:pt modelId="{B2F6E8D9-FD97-4A82-9AAB-B01F277509C1}" type="sibTrans" cxnId="{7104AF51-E341-437C-840B-7D0A92B70A03}">
      <dgm:prSet/>
      <dgm:spPr/>
      <dgm:t>
        <a:bodyPr/>
        <a:lstStyle/>
        <a:p>
          <a:endParaRPr lang="en-US"/>
        </a:p>
      </dgm:t>
    </dgm:pt>
    <dgm:pt modelId="{223886F4-9D67-4B27-BD7E-D4C75A661AFA}">
      <dgm:prSet/>
      <dgm:spPr/>
      <dgm:t>
        <a:bodyPr/>
        <a:lstStyle/>
        <a:p>
          <a:r>
            <a:rPr lang="en-US"/>
            <a:t>The </a:t>
          </a:r>
          <a:r>
            <a:rPr lang="en-US" b="1"/>
            <a:t>medulla</a:t>
          </a:r>
          <a:r>
            <a:rPr lang="en-US"/>
            <a:t> controls </a:t>
          </a:r>
          <a:r>
            <a:rPr lang="en-US" b="1"/>
            <a:t>heart</a:t>
          </a:r>
          <a:r>
            <a:rPr lang="en-US"/>
            <a:t> </a:t>
          </a:r>
          <a:r>
            <a:rPr lang="en-US" b="1"/>
            <a:t>rate</a:t>
          </a:r>
          <a:r>
            <a:rPr lang="en-US"/>
            <a:t>, </a:t>
          </a:r>
          <a:r>
            <a:rPr lang="en-US" b="1"/>
            <a:t>breathing</a:t>
          </a:r>
          <a:r>
            <a:rPr lang="en-US"/>
            <a:t>, </a:t>
          </a:r>
          <a:r>
            <a:rPr lang="en-US" b="1"/>
            <a:t>blood</a:t>
          </a:r>
          <a:r>
            <a:rPr lang="en-US"/>
            <a:t> </a:t>
          </a:r>
          <a:r>
            <a:rPr lang="en-US" b="1"/>
            <a:t>vessel</a:t>
          </a:r>
          <a:r>
            <a:rPr lang="en-US"/>
            <a:t> </a:t>
          </a:r>
          <a:r>
            <a:rPr lang="en-US" b="1"/>
            <a:t>size</a:t>
          </a:r>
          <a:r>
            <a:rPr lang="en-US"/>
            <a:t>, </a:t>
          </a:r>
          <a:r>
            <a:rPr lang="en-US" b="1"/>
            <a:t>swallowing</a:t>
          </a:r>
          <a:r>
            <a:rPr lang="en-US"/>
            <a:t>, </a:t>
          </a:r>
          <a:r>
            <a:rPr lang="en-US" b="1"/>
            <a:t>coughing</a:t>
          </a:r>
          <a:r>
            <a:rPr lang="en-US"/>
            <a:t>, and </a:t>
          </a:r>
          <a:r>
            <a:rPr lang="en-US" b="1"/>
            <a:t>vomiting</a:t>
          </a:r>
          <a:r>
            <a:rPr lang="en-US"/>
            <a:t>. </a:t>
          </a:r>
        </a:p>
      </dgm:t>
    </dgm:pt>
    <dgm:pt modelId="{5840A000-A649-4AE7-9C12-BE64EF2F9B3A}" type="parTrans" cxnId="{46271795-D526-4D5F-98B8-4275DD11F6B1}">
      <dgm:prSet/>
      <dgm:spPr/>
      <dgm:t>
        <a:bodyPr/>
        <a:lstStyle/>
        <a:p>
          <a:endParaRPr lang="en-US"/>
        </a:p>
      </dgm:t>
    </dgm:pt>
    <dgm:pt modelId="{7FDD6800-55BB-404E-8ADE-26B1FF416602}" type="sibTrans" cxnId="{46271795-D526-4D5F-98B8-4275DD11F6B1}">
      <dgm:prSet/>
      <dgm:spPr/>
      <dgm:t>
        <a:bodyPr/>
        <a:lstStyle/>
        <a:p>
          <a:endParaRPr lang="en-US"/>
        </a:p>
      </dgm:t>
    </dgm:pt>
    <dgm:pt modelId="{D5A36605-57A5-4B59-BD05-91EE5403794A}">
      <dgm:prSet/>
      <dgm:spPr/>
      <dgm:t>
        <a:bodyPr/>
        <a:lstStyle/>
        <a:p>
          <a:r>
            <a:rPr lang="en-US"/>
            <a:t>The </a:t>
          </a:r>
          <a:r>
            <a:rPr lang="en-US" b="1"/>
            <a:t>brain</a:t>
          </a:r>
          <a:r>
            <a:rPr lang="en-US"/>
            <a:t> connects to the </a:t>
          </a:r>
          <a:r>
            <a:rPr lang="en-US" b="1"/>
            <a:t>spinal</a:t>
          </a:r>
          <a:r>
            <a:rPr lang="en-US"/>
            <a:t> </a:t>
          </a:r>
          <a:r>
            <a:rPr lang="en-US" b="1"/>
            <a:t>cord</a:t>
          </a:r>
          <a:r>
            <a:rPr lang="en-US"/>
            <a:t> at the </a:t>
          </a:r>
          <a:r>
            <a:rPr lang="en-US" b="1"/>
            <a:t>lower</a:t>
          </a:r>
          <a:r>
            <a:rPr lang="en-US"/>
            <a:t> </a:t>
          </a:r>
          <a:r>
            <a:rPr lang="en-US" b="1"/>
            <a:t>end</a:t>
          </a:r>
          <a:r>
            <a:rPr lang="en-US"/>
            <a:t> of the </a:t>
          </a:r>
          <a:r>
            <a:rPr lang="en-US" b="1"/>
            <a:t>medulla</a:t>
          </a:r>
          <a:endParaRPr lang="en-US"/>
        </a:p>
      </dgm:t>
    </dgm:pt>
    <dgm:pt modelId="{9DF21FA3-27A2-4F9B-95CE-0326A5E1FE87}" type="parTrans" cxnId="{3F49AB1F-18D3-48E1-BF20-E131F48EE27D}">
      <dgm:prSet/>
      <dgm:spPr/>
      <dgm:t>
        <a:bodyPr/>
        <a:lstStyle/>
        <a:p>
          <a:endParaRPr lang="en-US"/>
        </a:p>
      </dgm:t>
    </dgm:pt>
    <dgm:pt modelId="{0F48EF67-2AAD-4E9A-9C8A-55AA42A34A09}" type="sibTrans" cxnId="{3F49AB1F-18D3-48E1-BF20-E131F48EE27D}">
      <dgm:prSet/>
      <dgm:spPr/>
      <dgm:t>
        <a:bodyPr/>
        <a:lstStyle/>
        <a:p>
          <a:endParaRPr lang="en-US"/>
        </a:p>
      </dgm:t>
    </dgm:pt>
    <dgm:pt modelId="{B93718C4-FBB5-4A91-9A38-6942849F6341}" type="pres">
      <dgm:prSet presAssocID="{2C1DD813-5352-4A3D-82B8-BE428EDE4BC5}" presName="Name0" presStyleCnt="0">
        <dgm:presLayoutVars>
          <dgm:dir/>
          <dgm:resizeHandles val="exact"/>
        </dgm:presLayoutVars>
      </dgm:prSet>
      <dgm:spPr/>
    </dgm:pt>
    <dgm:pt modelId="{734C88A0-926D-432A-9322-6708FC78BC70}" type="pres">
      <dgm:prSet presAssocID="{7CF1096F-B637-42A2-A7C7-3394EE34C183}" presName="node" presStyleLbl="node1" presStyleIdx="0" presStyleCnt="6">
        <dgm:presLayoutVars>
          <dgm:bulletEnabled val="1"/>
        </dgm:presLayoutVars>
      </dgm:prSet>
      <dgm:spPr/>
    </dgm:pt>
    <dgm:pt modelId="{2D1691CD-30DC-4B93-B8DB-0695888F10D1}" type="pres">
      <dgm:prSet presAssocID="{08929C69-47FB-4312-846C-C61AD6526F8A}" presName="sibTrans" presStyleLbl="sibTrans1D1" presStyleIdx="0" presStyleCnt="5"/>
      <dgm:spPr/>
    </dgm:pt>
    <dgm:pt modelId="{D0B404DB-980C-4399-8C3E-96059919C85D}" type="pres">
      <dgm:prSet presAssocID="{08929C69-47FB-4312-846C-C61AD6526F8A}" presName="connectorText" presStyleLbl="sibTrans1D1" presStyleIdx="0" presStyleCnt="5"/>
      <dgm:spPr/>
    </dgm:pt>
    <dgm:pt modelId="{E8D6979B-F831-40B4-B54C-728796527713}" type="pres">
      <dgm:prSet presAssocID="{88233A39-AF53-41C4-AFD1-D4548C38C450}" presName="node" presStyleLbl="node1" presStyleIdx="1" presStyleCnt="6">
        <dgm:presLayoutVars>
          <dgm:bulletEnabled val="1"/>
        </dgm:presLayoutVars>
      </dgm:prSet>
      <dgm:spPr/>
    </dgm:pt>
    <dgm:pt modelId="{5AF2CD32-BC02-4C58-8AAB-6E30D5864733}" type="pres">
      <dgm:prSet presAssocID="{4FDF2E2C-6EFD-4FD9-85F8-D98A7ACB625D}" presName="sibTrans" presStyleLbl="sibTrans1D1" presStyleIdx="1" presStyleCnt="5"/>
      <dgm:spPr/>
    </dgm:pt>
    <dgm:pt modelId="{C9DE5055-C1F3-452A-96B0-D833F5470FB5}" type="pres">
      <dgm:prSet presAssocID="{4FDF2E2C-6EFD-4FD9-85F8-D98A7ACB625D}" presName="connectorText" presStyleLbl="sibTrans1D1" presStyleIdx="1" presStyleCnt="5"/>
      <dgm:spPr/>
    </dgm:pt>
    <dgm:pt modelId="{75C64BBD-9AD5-440E-830E-BC631DAA62BD}" type="pres">
      <dgm:prSet presAssocID="{2CF5EAEA-39C1-4F5A-BCB9-E1D27BE6B861}" presName="node" presStyleLbl="node1" presStyleIdx="2" presStyleCnt="6">
        <dgm:presLayoutVars>
          <dgm:bulletEnabled val="1"/>
        </dgm:presLayoutVars>
      </dgm:prSet>
      <dgm:spPr/>
    </dgm:pt>
    <dgm:pt modelId="{F4F278AC-875C-41D3-84E4-C5B761698EBD}" type="pres">
      <dgm:prSet presAssocID="{778E9064-E552-4309-98A6-50C01B6570A9}" presName="sibTrans" presStyleLbl="sibTrans1D1" presStyleIdx="2" presStyleCnt="5"/>
      <dgm:spPr/>
    </dgm:pt>
    <dgm:pt modelId="{EEBA44AA-AECE-46F4-AA8B-510FDE6007AC}" type="pres">
      <dgm:prSet presAssocID="{778E9064-E552-4309-98A6-50C01B6570A9}" presName="connectorText" presStyleLbl="sibTrans1D1" presStyleIdx="2" presStyleCnt="5"/>
      <dgm:spPr/>
    </dgm:pt>
    <dgm:pt modelId="{FAF26066-D83E-432E-846B-8D4E9633C2B3}" type="pres">
      <dgm:prSet presAssocID="{FBA9FC97-F1B8-485E-AEEB-01C5BAF6327A}" presName="node" presStyleLbl="node1" presStyleIdx="3" presStyleCnt="6">
        <dgm:presLayoutVars>
          <dgm:bulletEnabled val="1"/>
        </dgm:presLayoutVars>
      </dgm:prSet>
      <dgm:spPr/>
    </dgm:pt>
    <dgm:pt modelId="{208906C1-D940-47D5-B570-E9A49005E4CC}" type="pres">
      <dgm:prSet presAssocID="{B2F6E8D9-FD97-4A82-9AAB-B01F277509C1}" presName="sibTrans" presStyleLbl="sibTrans1D1" presStyleIdx="3" presStyleCnt="5"/>
      <dgm:spPr/>
    </dgm:pt>
    <dgm:pt modelId="{BF790DAC-BC60-42B0-A580-C63612E4BCB0}" type="pres">
      <dgm:prSet presAssocID="{B2F6E8D9-FD97-4A82-9AAB-B01F277509C1}" presName="connectorText" presStyleLbl="sibTrans1D1" presStyleIdx="3" presStyleCnt="5"/>
      <dgm:spPr/>
    </dgm:pt>
    <dgm:pt modelId="{78A83FE3-10BE-47EE-8952-3DD990AB3913}" type="pres">
      <dgm:prSet presAssocID="{223886F4-9D67-4B27-BD7E-D4C75A661AFA}" presName="node" presStyleLbl="node1" presStyleIdx="4" presStyleCnt="6">
        <dgm:presLayoutVars>
          <dgm:bulletEnabled val="1"/>
        </dgm:presLayoutVars>
      </dgm:prSet>
      <dgm:spPr/>
    </dgm:pt>
    <dgm:pt modelId="{9F1AA310-BC61-4E48-AC4E-EB531A246CD6}" type="pres">
      <dgm:prSet presAssocID="{7FDD6800-55BB-404E-8ADE-26B1FF416602}" presName="sibTrans" presStyleLbl="sibTrans1D1" presStyleIdx="4" presStyleCnt="5"/>
      <dgm:spPr/>
    </dgm:pt>
    <dgm:pt modelId="{A94B7B9F-E632-42F5-BEAD-B8E0E8FB3762}" type="pres">
      <dgm:prSet presAssocID="{7FDD6800-55BB-404E-8ADE-26B1FF416602}" presName="connectorText" presStyleLbl="sibTrans1D1" presStyleIdx="4" presStyleCnt="5"/>
      <dgm:spPr/>
    </dgm:pt>
    <dgm:pt modelId="{30D28FC5-D938-4051-A422-767662F13A9A}" type="pres">
      <dgm:prSet presAssocID="{D5A36605-57A5-4B59-BD05-91EE5403794A}" presName="node" presStyleLbl="node1" presStyleIdx="5" presStyleCnt="6">
        <dgm:presLayoutVars>
          <dgm:bulletEnabled val="1"/>
        </dgm:presLayoutVars>
      </dgm:prSet>
      <dgm:spPr/>
    </dgm:pt>
  </dgm:ptLst>
  <dgm:cxnLst>
    <dgm:cxn modelId="{10D7F604-F428-4338-A4BD-155B217E5589}" type="presOf" srcId="{2CF5EAEA-39C1-4F5A-BCB9-E1D27BE6B861}" destId="{75C64BBD-9AD5-440E-830E-BC631DAA62BD}" srcOrd="0" destOrd="0" presId="urn:microsoft.com/office/officeart/2016/7/layout/RepeatingBendingProcessNew"/>
    <dgm:cxn modelId="{0D57F910-6ABC-403E-8C71-CFB4753C4451}" type="presOf" srcId="{88233A39-AF53-41C4-AFD1-D4548C38C450}" destId="{E8D6979B-F831-40B4-B54C-728796527713}" srcOrd="0" destOrd="0" presId="urn:microsoft.com/office/officeart/2016/7/layout/RepeatingBendingProcessNew"/>
    <dgm:cxn modelId="{A3D4C01C-273B-413A-8238-A73F16833030}" type="presOf" srcId="{D5A36605-57A5-4B59-BD05-91EE5403794A}" destId="{30D28FC5-D938-4051-A422-767662F13A9A}" srcOrd="0" destOrd="0" presId="urn:microsoft.com/office/officeart/2016/7/layout/RepeatingBendingProcessNew"/>
    <dgm:cxn modelId="{3F49AB1F-18D3-48E1-BF20-E131F48EE27D}" srcId="{2C1DD813-5352-4A3D-82B8-BE428EDE4BC5}" destId="{D5A36605-57A5-4B59-BD05-91EE5403794A}" srcOrd="5" destOrd="0" parTransId="{9DF21FA3-27A2-4F9B-95CE-0326A5E1FE87}" sibTransId="{0F48EF67-2AAD-4E9A-9C8A-55AA42A34A09}"/>
    <dgm:cxn modelId="{55859428-4CA6-41B7-8807-CA69A19677FB}" srcId="{2C1DD813-5352-4A3D-82B8-BE428EDE4BC5}" destId="{2CF5EAEA-39C1-4F5A-BCB9-E1D27BE6B861}" srcOrd="2" destOrd="0" parTransId="{640292FB-827E-4977-8DAE-FB8167F764D2}" sibTransId="{778E9064-E552-4309-98A6-50C01B6570A9}"/>
    <dgm:cxn modelId="{CC36CE2A-64D0-4B4B-9394-85C9291765D3}" type="presOf" srcId="{778E9064-E552-4309-98A6-50C01B6570A9}" destId="{EEBA44AA-AECE-46F4-AA8B-510FDE6007AC}" srcOrd="1" destOrd="0" presId="urn:microsoft.com/office/officeart/2016/7/layout/RepeatingBendingProcessNew"/>
    <dgm:cxn modelId="{C3B94F61-2604-4D2C-BBD3-E17A2AE7E85C}" type="presOf" srcId="{223886F4-9D67-4B27-BD7E-D4C75A661AFA}" destId="{78A83FE3-10BE-47EE-8952-3DD990AB3913}" srcOrd="0" destOrd="0" presId="urn:microsoft.com/office/officeart/2016/7/layout/RepeatingBendingProcessNew"/>
    <dgm:cxn modelId="{FB5F9646-E406-41E6-9664-47029D9DDD12}" type="presOf" srcId="{7FDD6800-55BB-404E-8ADE-26B1FF416602}" destId="{9F1AA310-BC61-4E48-AC4E-EB531A246CD6}" srcOrd="0" destOrd="0" presId="urn:microsoft.com/office/officeart/2016/7/layout/RepeatingBendingProcessNew"/>
    <dgm:cxn modelId="{B5290C68-6097-4B96-AED5-B147FA51A903}" type="presOf" srcId="{4FDF2E2C-6EFD-4FD9-85F8-D98A7ACB625D}" destId="{5AF2CD32-BC02-4C58-8AAB-6E30D5864733}" srcOrd="0" destOrd="0" presId="urn:microsoft.com/office/officeart/2016/7/layout/RepeatingBendingProcessNew"/>
    <dgm:cxn modelId="{7104AF51-E341-437C-840B-7D0A92B70A03}" srcId="{2C1DD813-5352-4A3D-82B8-BE428EDE4BC5}" destId="{FBA9FC97-F1B8-485E-AEEB-01C5BAF6327A}" srcOrd="3" destOrd="0" parTransId="{8B133932-4329-4240-B09C-52FE30FECA27}" sibTransId="{B2F6E8D9-FD97-4A82-9AAB-B01F277509C1}"/>
    <dgm:cxn modelId="{5433AA79-C65B-4904-9CFA-37145DEB8943}" type="presOf" srcId="{7CF1096F-B637-42A2-A7C7-3394EE34C183}" destId="{734C88A0-926D-432A-9322-6708FC78BC70}" srcOrd="0" destOrd="0" presId="urn:microsoft.com/office/officeart/2016/7/layout/RepeatingBendingProcessNew"/>
    <dgm:cxn modelId="{F1DF1481-EA9C-4F88-B668-9D9D0614C505}" type="presOf" srcId="{08929C69-47FB-4312-846C-C61AD6526F8A}" destId="{2D1691CD-30DC-4B93-B8DB-0695888F10D1}" srcOrd="0" destOrd="0" presId="urn:microsoft.com/office/officeart/2016/7/layout/RepeatingBendingProcessNew"/>
    <dgm:cxn modelId="{88C11889-D592-4D7D-9604-6E2608D00C0B}" type="presOf" srcId="{7FDD6800-55BB-404E-8ADE-26B1FF416602}" destId="{A94B7B9F-E632-42F5-BEAD-B8E0E8FB3762}" srcOrd="1" destOrd="0" presId="urn:microsoft.com/office/officeart/2016/7/layout/RepeatingBendingProcessNew"/>
    <dgm:cxn modelId="{A4284692-D120-4CA2-992C-A91F6146F412}" type="presOf" srcId="{4FDF2E2C-6EFD-4FD9-85F8-D98A7ACB625D}" destId="{C9DE5055-C1F3-452A-96B0-D833F5470FB5}" srcOrd="1" destOrd="0" presId="urn:microsoft.com/office/officeart/2016/7/layout/RepeatingBendingProcessNew"/>
    <dgm:cxn modelId="{46271795-D526-4D5F-98B8-4275DD11F6B1}" srcId="{2C1DD813-5352-4A3D-82B8-BE428EDE4BC5}" destId="{223886F4-9D67-4B27-BD7E-D4C75A661AFA}" srcOrd="4" destOrd="0" parTransId="{5840A000-A649-4AE7-9C12-BE64EF2F9B3A}" sibTransId="{7FDD6800-55BB-404E-8ADE-26B1FF416602}"/>
    <dgm:cxn modelId="{EAB5C696-1A13-42FD-9373-2F6ABBC0C6D6}" type="presOf" srcId="{08929C69-47FB-4312-846C-C61AD6526F8A}" destId="{D0B404DB-980C-4399-8C3E-96059919C85D}" srcOrd="1" destOrd="0" presId="urn:microsoft.com/office/officeart/2016/7/layout/RepeatingBendingProcessNew"/>
    <dgm:cxn modelId="{2B9266B1-0CB4-4A25-B441-A84541C1937A}" type="presOf" srcId="{2C1DD813-5352-4A3D-82B8-BE428EDE4BC5}" destId="{B93718C4-FBB5-4A91-9A38-6942849F6341}" srcOrd="0" destOrd="0" presId="urn:microsoft.com/office/officeart/2016/7/layout/RepeatingBendingProcessNew"/>
    <dgm:cxn modelId="{2D4ED6C7-2874-47CA-93F4-677DDEDA2D0D}" srcId="{2C1DD813-5352-4A3D-82B8-BE428EDE4BC5}" destId="{7CF1096F-B637-42A2-A7C7-3394EE34C183}" srcOrd="0" destOrd="0" parTransId="{5894CA59-8D5D-44E1-8697-B896AF0956C8}" sibTransId="{08929C69-47FB-4312-846C-C61AD6526F8A}"/>
    <dgm:cxn modelId="{A7652ACE-7BEA-4736-A7E0-22E5D373A1DD}" type="presOf" srcId="{FBA9FC97-F1B8-485E-AEEB-01C5BAF6327A}" destId="{FAF26066-D83E-432E-846B-8D4E9633C2B3}" srcOrd="0" destOrd="0" presId="urn:microsoft.com/office/officeart/2016/7/layout/RepeatingBendingProcessNew"/>
    <dgm:cxn modelId="{2548DAD2-A53C-4474-890D-F2FC9991DBE5}" type="presOf" srcId="{B2F6E8D9-FD97-4A82-9AAB-B01F277509C1}" destId="{208906C1-D940-47D5-B570-E9A49005E4CC}" srcOrd="0" destOrd="0" presId="urn:microsoft.com/office/officeart/2016/7/layout/RepeatingBendingProcessNew"/>
    <dgm:cxn modelId="{6EB763E0-10C3-4C99-B38A-318CB951C7EE}" srcId="{2C1DD813-5352-4A3D-82B8-BE428EDE4BC5}" destId="{88233A39-AF53-41C4-AFD1-D4548C38C450}" srcOrd="1" destOrd="0" parTransId="{2375A8EB-2153-434C-A3C4-B2F83DB1FCAF}" sibTransId="{4FDF2E2C-6EFD-4FD9-85F8-D98A7ACB625D}"/>
    <dgm:cxn modelId="{29F68FE4-3B2E-420A-AD34-965054CC3BF4}" type="presOf" srcId="{778E9064-E552-4309-98A6-50C01B6570A9}" destId="{F4F278AC-875C-41D3-84E4-C5B761698EBD}" srcOrd="0" destOrd="0" presId="urn:microsoft.com/office/officeart/2016/7/layout/RepeatingBendingProcessNew"/>
    <dgm:cxn modelId="{90F265E9-A0D5-4A39-84B3-EDB1F28721DD}" type="presOf" srcId="{B2F6E8D9-FD97-4A82-9AAB-B01F277509C1}" destId="{BF790DAC-BC60-42B0-A580-C63612E4BCB0}" srcOrd="1" destOrd="0" presId="urn:microsoft.com/office/officeart/2016/7/layout/RepeatingBendingProcessNew"/>
    <dgm:cxn modelId="{FC56F56A-52D1-4912-AC31-CB8420FAC3CD}" type="presParOf" srcId="{B93718C4-FBB5-4A91-9A38-6942849F6341}" destId="{734C88A0-926D-432A-9322-6708FC78BC70}" srcOrd="0" destOrd="0" presId="urn:microsoft.com/office/officeart/2016/7/layout/RepeatingBendingProcessNew"/>
    <dgm:cxn modelId="{3B26BAB9-0F0E-47B3-8230-54C919A995FD}" type="presParOf" srcId="{B93718C4-FBB5-4A91-9A38-6942849F6341}" destId="{2D1691CD-30DC-4B93-B8DB-0695888F10D1}" srcOrd="1" destOrd="0" presId="urn:microsoft.com/office/officeart/2016/7/layout/RepeatingBendingProcessNew"/>
    <dgm:cxn modelId="{AD9C9B94-87F9-4E40-A789-A145F08494E3}" type="presParOf" srcId="{2D1691CD-30DC-4B93-B8DB-0695888F10D1}" destId="{D0B404DB-980C-4399-8C3E-96059919C85D}" srcOrd="0" destOrd="0" presId="urn:microsoft.com/office/officeart/2016/7/layout/RepeatingBendingProcessNew"/>
    <dgm:cxn modelId="{80381AC6-96F1-4971-BFD9-36AE68FCFB64}" type="presParOf" srcId="{B93718C4-FBB5-4A91-9A38-6942849F6341}" destId="{E8D6979B-F831-40B4-B54C-728796527713}" srcOrd="2" destOrd="0" presId="urn:microsoft.com/office/officeart/2016/7/layout/RepeatingBendingProcessNew"/>
    <dgm:cxn modelId="{A2043DCB-AE5B-4933-BEA6-3AA2A2185D6B}" type="presParOf" srcId="{B93718C4-FBB5-4A91-9A38-6942849F6341}" destId="{5AF2CD32-BC02-4C58-8AAB-6E30D5864733}" srcOrd="3" destOrd="0" presId="urn:microsoft.com/office/officeart/2016/7/layout/RepeatingBendingProcessNew"/>
    <dgm:cxn modelId="{DFC40CC2-BD1A-4CC7-B809-A92F3DF4862D}" type="presParOf" srcId="{5AF2CD32-BC02-4C58-8AAB-6E30D5864733}" destId="{C9DE5055-C1F3-452A-96B0-D833F5470FB5}" srcOrd="0" destOrd="0" presId="urn:microsoft.com/office/officeart/2016/7/layout/RepeatingBendingProcessNew"/>
    <dgm:cxn modelId="{FDE2659F-DE98-45C8-A7F3-D67784B33D17}" type="presParOf" srcId="{B93718C4-FBB5-4A91-9A38-6942849F6341}" destId="{75C64BBD-9AD5-440E-830E-BC631DAA62BD}" srcOrd="4" destOrd="0" presId="urn:microsoft.com/office/officeart/2016/7/layout/RepeatingBendingProcessNew"/>
    <dgm:cxn modelId="{A9C6DE7C-0DA7-4DC2-948F-1BAB11FE086B}" type="presParOf" srcId="{B93718C4-FBB5-4A91-9A38-6942849F6341}" destId="{F4F278AC-875C-41D3-84E4-C5B761698EBD}" srcOrd="5" destOrd="0" presId="urn:microsoft.com/office/officeart/2016/7/layout/RepeatingBendingProcessNew"/>
    <dgm:cxn modelId="{6F6FBB75-9A50-41FC-BD7E-DC0CC03DEA37}" type="presParOf" srcId="{F4F278AC-875C-41D3-84E4-C5B761698EBD}" destId="{EEBA44AA-AECE-46F4-AA8B-510FDE6007AC}" srcOrd="0" destOrd="0" presId="urn:microsoft.com/office/officeart/2016/7/layout/RepeatingBendingProcessNew"/>
    <dgm:cxn modelId="{E45AD193-4B06-46ED-BB7A-F374C638AA00}" type="presParOf" srcId="{B93718C4-FBB5-4A91-9A38-6942849F6341}" destId="{FAF26066-D83E-432E-846B-8D4E9633C2B3}" srcOrd="6" destOrd="0" presId="urn:microsoft.com/office/officeart/2016/7/layout/RepeatingBendingProcessNew"/>
    <dgm:cxn modelId="{47E466E2-9CA0-408A-B7D5-536C106E7D93}" type="presParOf" srcId="{B93718C4-FBB5-4A91-9A38-6942849F6341}" destId="{208906C1-D940-47D5-B570-E9A49005E4CC}" srcOrd="7" destOrd="0" presId="urn:microsoft.com/office/officeart/2016/7/layout/RepeatingBendingProcessNew"/>
    <dgm:cxn modelId="{0AF95708-589B-437E-910A-BC99F695C30F}" type="presParOf" srcId="{208906C1-D940-47D5-B570-E9A49005E4CC}" destId="{BF790DAC-BC60-42B0-A580-C63612E4BCB0}" srcOrd="0" destOrd="0" presId="urn:microsoft.com/office/officeart/2016/7/layout/RepeatingBendingProcessNew"/>
    <dgm:cxn modelId="{4B7FCA27-5846-417B-BCF8-5A95CB609F16}" type="presParOf" srcId="{B93718C4-FBB5-4A91-9A38-6942849F6341}" destId="{78A83FE3-10BE-47EE-8952-3DD990AB3913}" srcOrd="8" destOrd="0" presId="urn:microsoft.com/office/officeart/2016/7/layout/RepeatingBendingProcessNew"/>
    <dgm:cxn modelId="{8EE1F897-F413-441C-A829-6E9834FBC965}" type="presParOf" srcId="{B93718C4-FBB5-4A91-9A38-6942849F6341}" destId="{9F1AA310-BC61-4E48-AC4E-EB531A246CD6}" srcOrd="9" destOrd="0" presId="urn:microsoft.com/office/officeart/2016/7/layout/RepeatingBendingProcessNew"/>
    <dgm:cxn modelId="{24322096-59CB-4010-A5ED-392AC8A523F0}" type="presParOf" srcId="{9F1AA310-BC61-4E48-AC4E-EB531A246CD6}" destId="{A94B7B9F-E632-42F5-BEAD-B8E0E8FB3762}" srcOrd="0" destOrd="0" presId="urn:microsoft.com/office/officeart/2016/7/layout/RepeatingBendingProcessNew"/>
    <dgm:cxn modelId="{E528A3A3-98EB-4A2B-8713-89EBEFE270C0}" type="presParOf" srcId="{B93718C4-FBB5-4A91-9A38-6942849F6341}" destId="{30D28FC5-D938-4051-A422-767662F13A9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F5038-8F80-4594-BF6C-B05ED115DFDB}">
      <dsp:nvSpPr>
        <dsp:cNvPr id="0" name=""/>
        <dsp:cNvSpPr/>
      </dsp:nvSpPr>
      <dsp:spPr>
        <a:xfrm>
          <a:off x="4677466" y="828726"/>
          <a:ext cx="194091" cy="720415"/>
        </a:xfrm>
        <a:custGeom>
          <a:avLst/>
          <a:gdLst/>
          <a:ahLst/>
          <a:cxnLst/>
          <a:rect l="0" t="0" r="0" b="0"/>
          <a:pathLst>
            <a:path>
              <a:moveTo>
                <a:pt x="0" y="0"/>
              </a:moveTo>
              <a:lnTo>
                <a:pt x="0" y="720415"/>
              </a:lnTo>
              <a:lnTo>
                <a:pt x="194091" y="72041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E8D178-A815-4B62-9BF3-FD8127D89126}">
      <dsp:nvSpPr>
        <dsp:cNvPr id="0" name=""/>
        <dsp:cNvSpPr/>
      </dsp:nvSpPr>
      <dsp:spPr>
        <a:xfrm>
          <a:off x="5016267" y="3175546"/>
          <a:ext cx="247903" cy="760237"/>
        </a:xfrm>
        <a:custGeom>
          <a:avLst/>
          <a:gdLst/>
          <a:ahLst/>
          <a:cxnLst/>
          <a:rect l="0" t="0" r="0" b="0"/>
          <a:pathLst>
            <a:path>
              <a:moveTo>
                <a:pt x="0" y="0"/>
              </a:moveTo>
              <a:lnTo>
                <a:pt x="0" y="760237"/>
              </a:lnTo>
              <a:lnTo>
                <a:pt x="247903" y="76023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BB1CE-7F18-4E14-BA15-9123FFA27512}">
      <dsp:nvSpPr>
        <dsp:cNvPr id="0" name=""/>
        <dsp:cNvSpPr/>
      </dsp:nvSpPr>
      <dsp:spPr>
        <a:xfrm>
          <a:off x="4677466" y="828726"/>
          <a:ext cx="999877" cy="1520474"/>
        </a:xfrm>
        <a:custGeom>
          <a:avLst/>
          <a:gdLst/>
          <a:ahLst/>
          <a:cxnLst/>
          <a:rect l="0" t="0" r="0" b="0"/>
          <a:pathLst>
            <a:path>
              <a:moveTo>
                <a:pt x="0" y="0"/>
              </a:moveTo>
              <a:lnTo>
                <a:pt x="0" y="1346942"/>
              </a:lnTo>
              <a:lnTo>
                <a:pt x="999877" y="1346942"/>
              </a:lnTo>
              <a:lnTo>
                <a:pt x="999877" y="152047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D36DB-6056-42B3-A1C8-FA5FC33BAE83}">
      <dsp:nvSpPr>
        <dsp:cNvPr id="0" name=""/>
        <dsp:cNvSpPr/>
      </dsp:nvSpPr>
      <dsp:spPr>
        <a:xfrm>
          <a:off x="3016512" y="3175546"/>
          <a:ext cx="247903" cy="760237"/>
        </a:xfrm>
        <a:custGeom>
          <a:avLst/>
          <a:gdLst/>
          <a:ahLst/>
          <a:cxnLst/>
          <a:rect l="0" t="0" r="0" b="0"/>
          <a:pathLst>
            <a:path>
              <a:moveTo>
                <a:pt x="0" y="0"/>
              </a:moveTo>
              <a:lnTo>
                <a:pt x="0" y="760237"/>
              </a:lnTo>
              <a:lnTo>
                <a:pt x="247903" y="76023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AB7986-74D7-4AC8-A252-B3C047E64E02}">
      <dsp:nvSpPr>
        <dsp:cNvPr id="0" name=""/>
        <dsp:cNvSpPr/>
      </dsp:nvSpPr>
      <dsp:spPr>
        <a:xfrm>
          <a:off x="3677588" y="828726"/>
          <a:ext cx="999877" cy="1520474"/>
        </a:xfrm>
        <a:custGeom>
          <a:avLst/>
          <a:gdLst/>
          <a:ahLst/>
          <a:cxnLst/>
          <a:rect l="0" t="0" r="0" b="0"/>
          <a:pathLst>
            <a:path>
              <a:moveTo>
                <a:pt x="999877" y="0"/>
              </a:moveTo>
              <a:lnTo>
                <a:pt x="999877" y="1346942"/>
              </a:lnTo>
              <a:lnTo>
                <a:pt x="0" y="1346942"/>
              </a:lnTo>
              <a:lnTo>
                <a:pt x="0" y="152047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FBD233-2DA4-4560-B176-CEBB1B2FCCE0}">
      <dsp:nvSpPr>
        <dsp:cNvPr id="0" name=""/>
        <dsp:cNvSpPr/>
      </dsp:nvSpPr>
      <dsp:spPr>
        <a:xfrm>
          <a:off x="3851121" y="2381"/>
          <a:ext cx="1652689" cy="8263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1">
            <a:lnSpc>
              <a:spcPct val="90000"/>
            </a:lnSpc>
            <a:spcBef>
              <a:spcPct val="0"/>
            </a:spcBef>
            <a:spcAft>
              <a:spcPct val="35000"/>
            </a:spcAft>
            <a:buNone/>
          </a:pPr>
          <a:r>
            <a:rPr lang="en-US" sz="1900" kern="1200" dirty="0"/>
            <a:t>Nervous system</a:t>
          </a:r>
          <a:endParaRPr lang="ar-SA" sz="1900" kern="1200" dirty="0"/>
        </a:p>
      </dsp:txBody>
      <dsp:txXfrm>
        <a:off x="3851121" y="2381"/>
        <a:ext cx="1652689" cy="826344"/>
      </dsp:txXfrm>
    </dsp:sp>
    <dsp:sp modelId="{97399706-B8F0-40F6-A387-808D838D81E9}">
      <dsp:nvSpPr>
        <dsp:cNvPr id="0" name=""/>
        <dsp:cNvSpPr/>
      </dsp:nvSpPr>
      <dsp:spPr>
        <a:xfrm>
          <a:off x="2851243" y="2349201"/>
          <a:ext cx="1652689" cy="8263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1">
            <a:lnSpc>
              <a:spcPct val="90000"/>
            </a:lnSpc>
            <a:spcBef>
              <a:spcPct val="0"/>
            </a:spcBef>
            <a:spcAft>
              <a:spcPct val="35000"/>
            </a:spcAft>
            <a:buNone/>
          </a:pPr>
          <a:r>
            <a:rPr lang="en-US" sz="1900" kern="1200" dirty="0"/>
            <a:t>The central nervous system (CNS)</a:t>
          </a:r>
          <a:endParaRPr lang="ar-SA" sz="1900" kern="1200" dirty="0"/>
        </a:p>
      </dsp:txBody>
      <dsp:txXfrm>
        <a:off x="2851243" y="2349201"/>
        <a:ext cx="1652689" cy="826344"/>
      </dsp:txXfrm>
    </dsp:sp>
    <dsp:sp modelId="{5568A18B-1913-4337-A145-F59A1F1F8755}">
      <dsp:nvSpPr>
        <dsp:cNvPr id="0" name=""/>
        <dsp:cNvSpPr/>
      </dsp:nvSpPr>
      <dsp:spPr>
        <a:xfrm>
          <a:off x="3264416" y="3522611"/>
          <a:ext cx="1652689" cy="8263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1">
            <a:lnSpc>
              <a:spcPct val="90000"/>
            </a:lnSpc>
            <a:spcBef>
              <a:spcPct val="0"/>
            </a:spcBef>
            <a:spcAft>
              <a:spcPct val="35000"/>
            </a:spcAft>
            <a:buNone/>
          </a:pPr>
          <a:r>
            <a:rPr lang="en-US" sz="1900" kern="1200" dirty="0"/>
            <a:t>It consists of the </a:t>
          </a:r>
          <a:r>
            <a:rPr lang="en-US" sz="1900" b="1" kern="1200" dirty="0"/>
            <a:t>brain</a:t>
          </a:r>
          <a:r>
            <a:rPr lang="en-US" sz="1900" kern="1200" dirty="0"/>
            <a:t> and </a:t>
          </a:r>
          <a:r>
            <a:rPr lang="en-US" sz="1900" b="1" kern="1200" dirty="0"/>
            <a:t>spinal</a:t>
          </a:r>
          <a:r>
            <a:rPr lang="en-US" sz="1900" kern="1200" dirty="0"/>
            <a:t> </a:t>
          </a:r>
          <a:r>
            <a:rPr lang="en-US" sz="1900" b="1" kern="1200" dirty="0"/>
            <a:t>cord</a:t>
          </a:r>
          <a:r>
            <a:rPr lang="en-US" sz="1900" kern="1200" dirty="0"/>
            <a:t> </a:t>
          </a:r>
          <a:endParaRPr lang="ar-SA" sz="1900" kern="1200" dirty="0"/>
        </a:p>
      </dsp:txBody>
      <dsp:txXfrm>
        <a:off x="3264416" y="3522611"/>
        <a:ext cx="1652689" cy="826344"/>
      </dsp:txXfrm>
    </dsp:sp>
    <dsp:sp modelId="{661BF405-CAEA-4009-AEB9-DA17E9998454}">
      <dsp:nvSpPr>
        <dsp:cNvPr id="0" name=""/>
        <dsp:cNvSpPr/>
      </dsp:nvSpPr>
      <dsp:spPr>
        <a:xfrm>
          <a:off x="4850998" y="2349201"/>
          <a:ext cx="1652689" cy="8263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1">
            <a:lnSpc>
              <a:spcPct val="90000"/>
            </a:lnSpc>
            <a:spcBef>
              <a:spcPct val="0"/>
            </a:spcBef>
            <a:spcAft>
              <a:spcPct val="35000"/>
            </a:spcAft>
            <a:buNone/>
          </a:pPr>
          <a:r>
            <a:rPr lang="en-US" sz="1900" kern="1200" dirty="0"/>
            <a:t>The peripheral nervous system</a:t>
          </a:r>
          <a:endParaRPr lang="ar-SA" sz="1900" kern="1200" dirty="0"/>
        </a:p>
      </dsp:txBody>
      <dsp:txXfrm>
        <a:off x="4850998" y="2349201"/>
        <a:ext cx="1652689" cy="826344"/>
      </dsp:txXfrm>
    </dsp:sp>
    <dsp:sp modelId="{4E430BA6-9808-44E4-BD6C-FE5598794078}">
      <dsp:nvSpPr>
        <dsp:cNvPr id="0" name=""/>
        <dsp:cNvSpPr/>
      </dsp:nvSpPr>
      <dsp:spPr>
        <a:xfrm>
          <a:off x="5264171" y="3522611"/>
          <a:ext cx="2400184" cy="8263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1">
            <a:lnSpc>
              <a:spcPct val="90000"/>
            </a:lnSpc>
            <a:spcBef>
              <a:spcPct val="0"/>
            </a:spcBef>
            <a:spcAft>
              <a:spcPct val="35000"/>
            </a:spcAft>
            <a:buNone/>
          </a:pPr>
          <a:r>
            <a:rPr lang="en-US" sz="1900" kern="1200" dirty="0"/>
            <a:t>It involves the nerves throughout the body</a:t>
          </a:r>
          <a:endParaRPr lang="ar-SA" sz="1900" kern="1200" dirty="0"/>
        </a:p>
      </dsp:txBody>
      <dsp:txXfrm>
        <a:off x="5264171" y="3522611"/>
        <a:ext cx="2400184" cy="826344"/>
      </dsp:txXfrm>
    </dsp:sp>
    <dsp:sp modelId="{0E21369A-3302-4C80-BB55-DA74930D1478}">
      <dsp:nvSpPr>
        <dsp:cNvPr id="0" name=""/>
        <dsp:cNvSpPr/>
      </dsp:nvSpPr>
      <dsp:spPr>
        <a:xfrm>
          <a:off x="4871558" y="1135970"/>
          <a:ext cx="1652689" cy="82634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1">
            <a:lnSpc>
              <a:spcPct val="90000"/>
            </a:lnSpc>
            <a:spcBef>
              <a:spcPct val="0"/>
            </a:spcBef>
            <a:spcAft>
              <a:spcPct val="35000"/>
            </a:spcAft>
            <a:buNone/>
          </a:pPr>
          <a:r>
            <a:rPr lang="en-US" sz="1900" kern="1200" dirty="0"/>
            <a:t>Its 2 main divisions are</a:t>
          </a:r>
          <a:endParaRPr lang="ar-SA" sz="1900" kern="1200" dirty="0"/>
        </a:p>
      </dsp:txBody>
      <dsp:txXfrm>
        <a:off x="4871558" y="1135970"/>
        <a:ext cx="1652689" cy="82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3385C-3A3F-499B-A274-7D393C65EEA2}">
      <dsp:nvSpPr>
        <dsp:cNvPr id="0" name=""/>
        <dsp:cNvSpPr/>
      </dsp:nvSpPr>
      <dsp:spPr>
        <a:xfrm>
          <a:off x="0" y="663"/>
          <a:ext cx="10515600" cy="15522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9D2D7-15DB-4F87-8642-B669F63AACF0}">
      <dsp:nvSpPr>
        <dsp:cNvPr id="0" name=""/>
        <dsp:cNvSpPr/>
      </dsp:nvSpPr>
      <dsp:spPr>
        <a:xfrm>
          <a:off x="469544" y="349911"/>
          <a:ext cx="853717" cy="8537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1D909-BCE9-4312-82C0-5081B34DD6FD}">
      <dsp:nvSpPr>
        <dsp:cNvPr id="0" name=""/>
        <dsp:cNvSpPr/>
      </dsp:nvSpPr>
      <dsp:spPr>
        <a:xfrm>
          <a:off x="1792805" y="663"/>
          <a:ext cx="8722794"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76" tIns="164276" rIns="164276" bIns="164276" numCol="1" spcCol="1270" anchor="ctr" anchorCtr="0">
          <a:noAutofit/>
        </a:bodyPr>
        <a:lstStyle/>
        <a:p>
          <a:pPr marL="0" lvl="0" indent="0" algn="l" defTabSz="1111250">
            <a:lnSpc>
              <a:spcPct val="100000"/>
            </a:lnSpc>
            <a:spcBef>
              <a:spcPct val="0"/>
            </a:spcBef>
            <a:spcAft>
              <a:spcPct val="35000"/>
            </a:spcAft>
            <a:buNone/>
          </a:pPr>
          <a:r>
            <a:rPr lang="en-US" sz="2500" kern="1200"/>
            <a:t>The </a:t>
          </a:r>
          <a:r>
            <a:rPr lang="en-US" sz="2500" b="1" kern="1200"/>
            <a:t>cerebellum:</a:t>
          </a:r>
          <a:r>
            <a:rPr lang="en-US" sz="2500" kern="1200"/>
            <a:t> </a:t>
          </a:r>
          <a:r>
            <a:rPr lang="en-US" sz="2500" b="1" kern="1200"/>
            <a:t>regulates</a:t>
          </a:r>
          <a:r>
            <a:rPr lang="en-US" sz="2500" kern="1200"/>
            <a:t> and </a:t>
          </a:r>
          <a:r>
            <a:rPr lang="en-US" sz="2500" b="1" kern="1200"/>
            <a:t>coordinates</a:t>
          </a:r>
          <a:r>
            <a:rPr lang="en-US" sz="2500" kern="1200"/>
            <a:t> </a:t>
          </a:r>
          <a:r>
            <a:rPr lang="en-US" sz="2500" b="1" kern="1200"/>
            <a:t>body</a:t>
          </a:r>
          <a:r>
            <a:rPr lang="en-US" sz="2500" kern="1200"/>
            <a:t> </a:t>
          </a:r>
          <a:r>
            <a:rPr lang="en-US" sz="2500" b="1" kern="1200"/>
            <a:t>movements</a:t>
          </a:r>
          <a:r>
            <a:rPr lang="en-US" sz="2500" kern="1200"/>
            <a:t>.</a:t>
          </a:r>
        </a:p>
      </dsp:txBody>
      <dsp:txXfrm>
        <a:off x="1792805" y="663"/>
        <a:ext cx="8722794" cy="1552212"/>
      </dsp:txXfrm>
    </dsp:sp>
    <dsp:sp modelId="{65C26179-7733-483A-A5B5-89DE138CB62F}">
      <dsp:nvSpPr>
        <dsp:cNvPr id="0" name=""/>
        <dsp:cNvSpPr/>
      </dsp:nvSpPr>
      <dsp:spPr>
        <a:xfrm>
          <a:off x="0" y="1940929"/>
          <a:ext cx="10515600" cy="15522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C4526-5383-4973-ACF3-E5B504A68AA0}">
      <dsp:nvSpPr>
        <dsp:cNvPr id="0" name=""/>
        <dsp:cNvSpPr/>
      </dsp:nvSpPr>
      <dsp:spPr>
        <a:xfrm>
          <a:off x="469544" y="2290177"/>
          <a:ext cx="853717" cy="8537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C46CB-FDF6-45F1-A79F-644DD5ED1B29}">
      <dsp:nvSpPr>
        <dsp:cNvPr id="0" name=""/>
        <dsp:cNvSpPr/>
      </dsp:nvSpPr>
      <dsp:spPr>
        <a:xfrm>
          <a:off x="1792805" y="1940929"/>
          <a:ext cx="8722794"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76" tIns="164276" rIns="164276" bIns="164276" numCol="1" spcCol="1270" anchor="ctr" anchorCtr="0">
          <a:noAutofit/>
        </a:bodyPr>
        <a:lstStyle/>
        <a:p>
          <a:pPr marL="0" lvl="0" indent="0" algn="l" defTabSz="1111250">
            <a:lnSpc>
              <a:spcPct val="100000"/>
            </a:lnSpc>
            <a:spcBef>
              <a:spcPct val="0"/>
            </a:spcBef>
            <a:spcAft>
              <a:spcPct val="35000"/>
            </a:spcAft>
            <a:buNone/>
          </a:pPr>
          <a:r>
            <a:rPr lang="en-US" sz="2500" kern="1200"/>
            <a:t>It </a:t>
          </a:r>
          <a:r>
            <a:rPr lang="en-US" sz="2500" b="1" kern="1200"/>
            <a:t>controls</a:t>
          </a:r>
          <a:r>
            <a:rPr lang="en-US" sz="2500" kern="1200"/>
            <a:t> </a:t>
          </a:r>
          <a:r>
            <a:rPr lang="en-US" sz="2500" b="1" kern="1200"/>
            <a:t>balance</a:t>
          </a:r>
          <a:r>
            <a:rPr lang="en-US" sz="2500" kern="1200"/>
            <a:t> and the </a:t>
          </a:r>
          <a:r>
            <a:rPr lang="en-US" sz="2500" b="1" kern="1200"/>
            <a:t>smooth</a:t>
          </a:r>
          <a:r>
            <a:rPr lang="en-US" sz="2500" kern="1200"/>
            <a:t> </a:t>
          </a:r>
          <a:r>
            <a:rPr lang="en-US" sz="2500" b="1" kern="1200"/>
            <a:t>movements</a:t>
          </a:r>
          <a:r>
            <a:rPr lang="en-US" sz="2500" kern="1200"/>
            <a:t> of </a:t>
          </a:r>
          <a:r>
            <a:rPr lang="en-US" sz="2500" b="1" kern="1200"/>
            <a:t>voluntary</a:t>
          </a:r>
          <a:r>
            <a:rPr lang="en-US" sz="2500" kern="1200"/>
            <a:t> </a:t>
          </a:r>
          <a:r>
            <a:rPr lang="en-US" sz="2500" b="1" kern="1200"/>
            <a:t>muscles</a:t>
          </a:r>
          <a:r>
            <a:rPr lang="en-US" sz="2500" kern="1200"/>
            <a:t>.</a:t>
          </a:r>
        </a:p>
      </dsp:txBody>
      <dsp:txXfrm>
        <a:off x="1792805" y="1940929"/>
        <a:ext cx="8722794" cy="1552212"/>
      </dsp:txXfrm>
    </dsp:sp>
    <dsp:sp modelId="{284F1339-F569-4663-B75B-DF026E47AF1F}">
      <dsp:nvSpPr>
        <dsp:cNvPr id="0" name=""/>
        <dsp:cNvSpPr/>
      </dsp:nvSpPr>
      <dsp:spPr>
        <a:xfrm>
          <a:off x="0" y="3881195"/>
          <a:ext cx="10515600" cy="15522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02405-D56A-49CE-BE56-C51FF6D145EF}">
      <dsp:nvSpPr>
        <dsp:cNvPr id="0" name=""/>
        <dsp:cNvSpPr/>
      </dsp:nvSpPr>
      <dsp:spPr>
        <a:xfrm>
          <a:off x="469544" y="4230443"/>
          <a:ext cx="853717" cy="85371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2AAD1-E738-44BD-9DE5-2E144125527C}">
      <dsp:nvSpPr>
        <dsp:cNvPr id="0" name=""/>
        <dsp:cNvSpPr/>
      </dsp:nvSpPr>
      <dsp:spPr>
        <a:xfrm>
          <a:off x="1792805" y="3881195"/>
          <a:ext cx="8722794" cy="15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76" tIns="164276" rIns="164276" bIns="164276" numCol="1" spcCol="1270" anchor="ctr" anchorCtr="0">
          <a:noAutofit/>
        </a:bodyPr>
        <a:lstStyle/>
        <a:p>
          <a:pPr marL="0" lvl="0" indent="0" algn="l" defTabSz="1111250">
            <a:lnSpc>
              <a:spcPct val="100000"/>
            </a:lnSpc>
            <a:spcBef>
              <a:spcPct val="0"/>
            </a:spcBef>
            <a:spcAft>
              <a:spcPct val="35000"/>
            </a:spcAft>
            <a:buNone/>
          </a:pPr>
          <a:r>
            <a:rPr lang="en-US" sz="2500" kern="1200"/>
            <a:t>Injury to the </a:t>
          </a:r>
          <a:r>
            <a:rPr lang="en-US" sz="2500" b="1" kern="1200"/>
            <a:t>cerebellum</a:t>
          </a:r>
          <a:r>
            <a:rPr lang="en-US" sz="2500" kern="1200"/>
            <a:t> results in </a:t>
          </a:r>
          <a:r>
            <a:rPr lang="en-US" sz="2500" b="1" kern="1200"/>
            <a:t>jerky</a:t>
          </a:r>
          <a:r>
            <a:rPr lang="en-US" sz="2500" kern="1200"/>
            <a:t> </a:t>
          </a:r>
          <a:r>
            <a:rPr lang="en-US" sz="2500" b="1" kern="1200"/>
            <a:t>movements</a:t>
          </a:r>
          <a:r>
            <a:rPr lang="en-US" sz="2500" kern="1200"/>
            <a:t>, </a:t>
          </a:r>
          <a:r>
            <a:rPr lang="en-US" sz="2500" b="1" kern="1200"/>
            <a:t>loss</a:t>
          </a:r>
          <a:r>
            <a:rPr lang="en-US" sz="2500" kern="1200"/>
            <a:t> </a:t>
          </a:r>
          <a:r>
            <a:rPr lang="en-US" sz="2500" b="1" kern="1200"/>
            <a:t>of</a:t>
          </a:r>
          <a:r>
            <a:rPr lang="en-US" sz="2500" kern="1200"/>
            <a:t> </a:t>
          </a:r>
          <a:r>
            <a:rPr lang="en-US" sz="2500" b="1" kern="1200"/>
            <a:t>coordination</a:t>
          </a:r>
          <a:r>
            <a:rPr lang="en-US" sz="2500" kern="1200"/>
            <a:t>, and </a:t>
          </a:r>
          <a:r>
            <a:rPr lang="en-US" sz="2500" b="1" kern="1200"/>
            <a:t>muscle</a:t>
          </a:r>
          <a:r>
            <a:rPr lang="en-US" sz="2500" kern="1200"/>
            <a:t> </a:t>
          </a:r>
          <a:r>
            <a:rPr lang="en-US" sz="2500" b="1" kern="1200"/>
            <a:t>weakness</a:t>
          </a:r>
          <a:r>
            <a:rPr lang="en-US" sz="2500" kern="1200"/>
            <a:t>. </a:t>
          </a:r>
        </a:p>
      </dsp:txBody>
      <dsp:txXfrm>
        <a:off x="1792805" y="3881195"/>
        <a:ext cx="8722794" cy="1552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91CD-30DC-4B93-B8DB-0695888F10D1}">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734C88A0-926D-432A-9322-6708FC78BC70}">
      <dsp:nvSpPr>
        <dsp:cNvPr id="0" name=""/>
        <dsp:cNvSpPr/>
      </dsp:nvSpPr>
      <dsp:spPr>
        <a:xfrm>
          <a:off x="8061" y="5979"/>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The </a:t>
          </a:r>
          <a:r>
            <a:rPr lang="en-US" sz="2100" b="1" kern="1200"/>
            <a:t>brainstem</a:t>
          </a:r>
          <a:r>
            <a:rPr lang="en-US" sz="2100" kern="1200"/>
            <a:t> connects the </a:t>
          </a:r>
          <a:r>
            <a:rPr lang="en-US" sz="2100" b="1" kern="1200"/>
            <a:t>cerebrum</a:t>
          </a:r>
          <a:r>
            <a:rPr lang="en-US" sz="2100" kern="1200"/>
            <a:t> to the </a:t>
          </a:r>
          <a:r>
            <a:rPr lang="en-US" sz="2100" b="1" kern="1200"/>
            <a:t>spinal</a:t>
          </a:r>
          <a:r>
            <a:rPr lang="en-US" sz="2100" kern="1200"/>
            <a:t> </a:t>
          </a:r>
          <a:r>
            <a:rPr lang="en-US" sz="2100" b="1" kern="1200"/>
            <a:t>cord</a:t>
          </a:r>
          <a:r>
            <a:rPr lang="en-US" sz="2100" kern="1200"/>
            <a:t>. </a:t>
          </a:r>
        </a:p>
      </dsp:txBody>
      <dsp:txXfrm>
        <a:off x="8061" y="5979"/>
        <a:ext cx="3034531" cy="1820718"/>
      </dsp:txXfrm>
    </dsp:sp>
    <dsp:sp modelId="{5AF2CD32-BC02-4C58-8AAB-6E30D5864733}">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E8D6979B-F831-40B4-B54C-728796527713}">
      <dsp:nvSpPr>
        <dsp:cNvPr id="0" name=""/>
        <dsp:cNvSpPr/>
      </dsp:nvSpPr>
      <dsp:spPr>
        <a:xfrm>
          <a:off x="3740534" y="5979"/>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The </a:t>
          </a:r>
          <a:r>
            <a:rPr lang="en-US" sz="2100" b="1" kern="1200"/>
            <a:t>brainstem</a:t>
          </a:r>
          <a:r>
            <a:rPr lang="en-US" sz="2100" kern="1200"/>
            <a:t> contains the </a:t>
          </a:r>
          <a:r>
            <a:rPr lang="en-US" sz="2100" b="1" kern="1200"/>
            <a:t>midbrain</a:t>
          </a:r>
          <a:r>
            <a:rPr lang="en-US" sz="2100" kern="1200"/>
            <a:t>, </a:t>
          </a:r>
          <a:r>
            <a:rPr lang="en-US" sz="2100" b="1" kern="1200"/>
            <a:t>pons</a:t>
          </a:r>
          <a:r>
            <a:rPr lang="en-US" sz="2100" kern="1200"/>
            <a:t>, and </a:t>
          </a:r>
          <a:r>
            <a:rPr lang="en-US" sz="2100" b="1" kern="1200"/>
            <a:t>medulla</a:t>
          </a:r>
          <a:r>
            <a:rPr lang="en-US" sz="2100" kern="1200"/>
            <a:t>. </a:t>
          </a:r>
        </a:p>
      </dsp:txBody>
      <dsp:txXfrm>
        <a:off x="3740534" y="5979"/>
        <a:ext cx="3034531" cy="1820718"/>
      </dsp:txXfrm>
    </dsp:sp>
    <dsp:sp modelId="{F4F278AC-875C-41D3-84E4-C5B761698EBD}">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75C64BBD-9AD5-440E-830E-BC631DAA62BD}">
      <dsp:nvSpPr>
        <dsp:cNvPr id="0" name=""/>
        <dsp:cNvSpPr/>
      </dsp:nvSpPr>
      <dsp:spPr>
        <a:xfrm>
          <a:off x="7473007" y="5979"/>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The </a:t>
          </a:r>
          <a:r>
            <a:rPr lang="en-US" sz="2100" b="1" kern="1200"/>
            <a:t>midbrain</a:t>
          </a:r>
          <a:r>
            <a:rPr lang="en-US" sz="2100" kern="1200"/>
            <a:t> and </a:t>
          </a:r>
          <a:r>
            <a:rPr lang="en-US" sz="2100" b="1" kern="1200"/>
            <a:t>pons</a:t>
          </a:r>
          <a:r>
            <a:rPr lang="en-US" sz="2100" kern="1200"/>
            <a:t> relay messages between the </a:t>
          </a:r>
          <a:r>
            <a:rPr lang="en-US" sz="2100" b="1" kern="1200"/>
            <a:t>medulla</a:t>
          </a:r>
          <a:r>
            <a:rPr lang="en-US" sz="2100" kern="1200"/>
            <a:t> and the </a:t>
          </a:r>
          <a:r>
            <a:rPr lang="en-US" sz="2100" b="1" kern="1200"/>
            <a:t>cerebrum</a:t>
          </a:r>
          <a:r>
            <a:rPr lang="en-US" sz="2100" kern="1200"/>
            <a:t>. </a:t>
          </a:r>
        </a:p>
      </dsp:txBody>
      <dsp:txXfrm>
        <a:off x="7473007" y="5979"/>
        <a:ext cx="3034531" cy="1820718"/>
      </dsp:txXfrm>
    </dsp:sp>
    <dsp:sp modelId="{208906C1-D940-47D5-B570-E9A49005E4CC}">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FAF26066-D83E-432E-846B-8D4E9633C2B3}">
      <dsp:nvSpPr>
        <dsp:cNvPr id="0" name=""/>
        <dsp:cNvSpPr/>
      </dsp:nvSpPr>
      <dsp:spPr>
        <a:xfrm>
          <a:off x="8061" y="2524640"/>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The </a:t>
          </a:r>
          <a:r>
            <a:rPr lang="en-US" sz="2100" b="1" kern="1200"/>
            <a:t>medulla</a:t>
          </a:r>
          <a:r>
            <a:rPr lang="en-US" sz="2100" kern="1200"/>
            <a:t> is below the </a:t>
          </a:r>
          <a:r>
            <a:rPr lang="en-US" sz="2100" b="1" kern="1200"/>
            <a:t>pons</a:t>
          </a:r>
          <a:r>
            <a:rPr lang="en-US" sz="2100" kern="1200"/>
            <a:t>. </a:t>
          </a:r>
        </a:p>
      </dsp:txBody>
      <dsp:txXfrm>
        <a:off x="8061" y="2524640"/>
        <a:ext cx="3034531" cy="1820718"/>
      </dsp:txXfrm>
    </dsp:sp>
    <dsp:sp modelId="{9F1AA310-BC61-4E48-AC4E-EB531A246CD6}">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78A83FE3-10BE-47EE-8952-3DD990AB3913}">
      <dsp:nvSpPr>
        <dsp:cNvPr id="0" name=""/>
        <dsp:cNvSpPr/>
      </dsp:nvSpPr>
      <dsp:spPr>
        <a:xfrm>
          <a:off x="3740534" y="2524640"/>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The </a:t>
          </a:r>
          <a:r>
            <a:rPr lang="en-US" sz="2100" b="1" kern="1200"/>
            <a:t>medulla</a:t>
          </a:r>
          <a:r>
            <a:rPr lang="en-US" sz="2100" kern="1200"/>
            <a:t> controls </a:t>
          </a:r>
          <a:r>
            <a:rPr lang="en-US" sz="2100" b="1" kern="1200"/>
            <a:t>heart</a:t>
          </a:r>
          <a:r>
            <a:rPr lang="en-US" sz="2100" kern="1200"/>
            <a:t> </a:t>
          </a:r>
          <a:r>
            <a:rPr lang="en-US" sz="2100" b="1" kern="1200"/>
            <a:t>rate</a:t>
          </a:r>
          <a:r>
            <a:rPr lang="en-US" sz="2100" kern="1200"/>
            <a:t>, </a:t>
          </a:r>
          <a:r>
            <a:rPr lang="en-US" sz="2100" b="1" kern="1200"/>
            <a:t>breathing</a:t>
          </a:r>
          <a:r>
            <a:rPr lang="en-US" sz="2100" kern="1200"/>
            <a:t>, </a:t>
          </a:r>
          <a:r>
            <a:rPr lang="en-US" sz="2100" b="1" kern="1200"/>
            <a:t>blood</a:t>
          </a:r>
          <a:r>
            <a:rPr lang="en-US" sz="2100" kern="1200"/>
            <a:t> </a:t>
          </a:r>
          <a:r>
            <a:rPr lang="en-US" sz="2100" b="1" kern="1200"/>
            <a:t>vessel</a:t>
          </a:r>
          <a:r>
            <a:rPr lang="en-US" sz="2100" kern="1200"/>
            <a:t> </a:t>
          </a:r>
          <a:r>
            <a:rPr lang="en-US" sz="2100" b="1" kern="1200"/>
            <a:t>size</a:t>
          </a:r>
          <a:r>
            <a:rPr lang="en-US" sz="2100" kern="1200"/>
            <a:t>, </a:t>
          </a:r>
          <a:r>
            <a:rPr lang="en-US" sz="2100" b="1" kern="1200"/>
            <a:t>swallowing</a:t>
          </a:r>
          <a:r>
            <a:rPr lang="en-US" sz="2100" kern="1200"/>
            <a:t>, </a:t>
          </a:r>
          <a:r>
            <a:rPr lang="en-US" sz="2100" b="1" kern="1200"/>
            <a:t>coughing</a:t>
          </a:r>
          <a:r>
            <a:rPr lang="en-US" sz="2100" kern="1200"/>
            <a:t>, and </a:t>
          </a:r>
          <a:r>
            <a:rPr lang="en-US" sz="2100" b="1" kern="1200"/>
            <a:t>vomiting</a:t>
          </a:r>
          <a:r>
            <a:rPr lang="en-US" sz="2100" kern="1200"/>
            <a:t>. </a:t>
          </a:r>
        </a:p>
      </dsp:txBody>
      <dsp:txXfrm>
        <a:off x="3740534" y="2524640"/>
        <a:ext cx="3034531" cy="1820718"/>
      </dsp:txXfrm>
    </dsp:sp>
    <dsp:sp modelId="{30D28FC5-D938-4051-A422-767662F13A9A}">
      <dsp:nvSpPr>
        <dsp:cNvPr id="0" name=""/>
        <dsp:cNvSpPr/>
      </dsp:nvSpPr>
      <dsp:spPr>
        <a:xfrm>
          <a:off x="7473007" y="2524640"/>
          <a:ext cx="3034531" cy="1820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a:t>The </a:t>
          </a:r>
          <a:r>
            <a:rPr lang="en-US" sz="2100" b="1" kern="1200"/>
            <a:t>brain</a:t>
          </a:r>
          <a:r>
            <a:rPr lang="en-US" sz="2100" kern="1200"/>
            <a:t> connects to the </a:t>
          </a:r>
          <a:r>
            <a:rPr lang="en-US" sz="2100" b="1" kern="1200"/>
            <a:t>spinal</a:t>
          </a:r>
          <a:r>
            <a:rPr lang="en-US" sz="2100" kern="1200"/>
            <a:t> </a:t>
          </a:r>
          <a:r>
            <a:rPr lang="en-US" sz="2100" b="1" kern="1200"/>
            <a:t>cord</a:t>
          </a:r>
          <a:r>
            <a:rPr lang="en-US" sz="2100" kern="1200"/>
            <a:t> at the </a:t>
          </a:r>
          <a:r>
            <a:rPr lang="en-US" sz="2100" b="1" kern="1200"/>
            <a:t>lower</a:t>
          </a:r>
          <a:r>
            <a:rPr lang="en-US" sz="2100" kern="1200"/>
            <a:t> </a:t>
          </a:r>
          <a:r>
            <a:rPr lang="en-US" sz="2100" b="1" kern="1200"/>
            <a:t>end</a:t>
          </a:r>
          <a:r>
            <a:rPr lang="en-US" sz="2100" kern="1200"/>
            <a:t> of the </a:t>
          </a:r>
          <a:r>
            <a:rPr lang="en-US" sz="2100" b="1" kern="1200"/>
            <a:t>medulla</a:t>
          </a:r>
          <a:endParaRPr lang="en-US" sz="2100" kern="1200"/>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7FF1E4B-CAA9-472C-9D56-691EA147B0DB}" type="datetimeFigureOut">
              <a:rPr lang="ar-SA" smtClean="0"/>
              <a:t>03/11/1445</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02960B4-154D-4239-A3A4-FE2DE9B466B6}" type="slidenum">
              <a:rPr lang="ar-SA" smtClean="0"/>
              <a:t>‹#›</a:t>
            </a:fld>
            <a:endParaRPr lang="ar-SA"/>
          </a:p>
        </p:txBody>
      </p:sp>
    </p:spTree>
    <p:extLst>
      <p:ext uri="{BB962C8B-B14F-4D97-AF65-F5344CB8AC3E}">
        <p14:creationId xmlns:p14="http://schemas.microsoft.com/office/powerpoint/2010/main" val="132317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B02960B4-154D-4239-A3A4-FE2DE9B466B6}" type="slidenum">
              <a:rPr lang="ar-SA" smtClean="0"/>
              <a:t>12</a:t>
            </a:fld>
            <a:endParaRPr lang="ar-SA"/>
          </a:p>
        </p:txBody>
      </p:sp>
    </p:spTree>
    <p:extLst>
      <p:ext uri="{BB962C8B-B14F-4D97-AF65-F5344CB8AC3E}">
        <p14:creationId xmlns:p14="http://schemas.microsoft.com/office/powerpoint/2010/main" val="198476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B02960B4-154D-4239-A3A4-FE2DE9B466B6}" type="slidenum">
              <a:rPr lang="ar-SA" smtClean="0"/>
              <a:t>43</a:t>
            </a:fld>
            <a:endParaRPr lang="ar-SA"/>
          </a:p>
        </p:txBody>
      </p:sp>
    </p:spTree>
    <p:extLst>
      <p:ext uri="{BB962C8B-B14F-4D97-AF65-F5344CB8AC3E}">
        <p14:creationId xmlns:p14="http://schemas.microsoft.com/office/powerpoint/2010/main" val="373292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43BA-7FEE-666B-5E40-86EC82004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DB21BCBA-1A93-6A84-1529-D48EB015D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F121315B-9396-74C7-2774-F4824F110EB7}"/>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5" name="Footer Placeholder 4">
            <a:extLst>
              <a:ext uri="{FF2B5EF4-FFF2-40B4-BE49-F238E27FC236}">
                <a16:creationId xmlns:a16="http://schemas.microsoft.com/office/drawing/2014/main" id="{7E13094A-AFFF-CE23-441A-AA9A3D6C04D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7C2BC395-5864-D3AD-A442-3A93413C0404}"/>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152612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0AAF-644F-67CB-BB5D-FD88E6552763}"/>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A208F5C8-522D-49E4-9442-731746F0E9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07F51E06-969D-9C6B-7005-33B48E87FC8D}"/>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5" name="Footer Placeholder 4">
            <a:extLst>
              <a:ext uri="{FF2B5EF4-FFF2-40B4-BE49-F238E27FC236}">
                <a16:creationId xmlns:a16="http://schemas.microsoft.com/office/drawing/2014/main" id="{C996AB60-5AB8-27B1-C2BD-4EF65D3E1296}"/>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198BD7F-4E82-DF64-E06F-62F62DED5260}"/>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50284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01D66-C716-7579-CD2E-B549BE79B0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A753AC33-A9C1-2693-3A40-A6481922C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D3A4AB8-8FEF-938F-9FD7-73F2E65F9694}"/>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5" name="Footer Placeholder 4">
            <a:extLst>
              <a:ext uri="{FF2B5EF4-FFF2-40B4-BE49-F238E27FC236}">
                <a16:creationId xmlns:a16="http://schemas.microsoft.com/office/drawing/2014/main" id="{F20D22D4-970E-646F-A5A7-713AF923B17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9468295F-B99D-3FAC-CCDB-FCF378ADD69B}"/>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51362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F71B-9042-28E7-FA09-79020DA60AFB}"/>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9346BED0-90F3-83AD-46B2-A330D9E20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092CDF89-2CC4-BCF9-2082-959A9F9AD5E3}"/>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5" name="Footer Placeholder 4">
            <a:extLst>
              <a:ext uri="{FF2B5EF4-FFF2-40B4-BE49-F238E27FC236}">
                <a16:creationId xmlns:a16="http://schemas.microsoft.com/office/drawing/2014/main" id="{15D23F11-62B5-93A2-D897-D70C20FEE43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97E73F4C-B986-B9A2-6F8B-20A72438980F}"/>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414295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482D-ED73-099F-9F3E-A59013F92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A6BF76A1-F1F6-86CE-E00B-68E9FED12F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DE0A0-AE7A-FB73-148D-91D8955E984C}"/>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5" name="Footer Placeholder 4">
            <a:extLst>
              <a:ext uri="{FF2B5EF4-FFF2-40B4-BE49-F238E27FC236}">
                <a16:creationId xmlns:a16="http://schemas.microsoft.com/office/drawing/2014/main" id="{2C5DB28A-262C-C991-A0DB-CD26BC7C20A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895EB07-16D4-E9D2-53EF-DE9B6FDC67AB}"/>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150170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6F50-0794-60CE-EF73-F2C67186858F}"/>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1A2C16D5-B2FA-B9D2-5843-8C7C5E62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A743EF93-91F7-A56D-EDA3-B986E23B9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E948968A-C39A-A1C9-B893-8852E5B94B27}"/>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6" name="Footer Placeholder 5">
            <a:extLst>
              <a:ext uri="{FF2B5EF4-FFF2-40B4-BE49-F238E27FC236}">
                <a16:creationId xmlns:a16="http://schemas.microsoft.com/office/drawing/2014/main" id="{6E34E693-8E69-3406-D3FF-AD4315113D0D}"/>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E604AF30-4288-3EBF-7B88-EA432F8FEBA7}"/>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58242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4973-AF34-238D-72DD-9E142A0134EE}"/>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FD9B29BF-FB34-40FD-6B8C-ABD332EBB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6738B-5311-4841-6E87-B8E0002A2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348CFE04-AD86-0CA8-A37F-9B6009039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010B31-7EE4-EF80-2A13-8BD1D3415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AF61C5C7-BA5D-D439-2943-65FC6B3461B4}"/>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8" name="Footer Placeholder 7">
            <a:extLst>
              <a:ext uri="{FF2B5EF4-FFF2-40B4-BE49-F238E27FC236}">
                <a16:creationId xmlns:a16="http://schemas.microsoft.com/office/drawing/2014/main" id="{84803E04-0E2E-D96F-D498-73CF2CDBE0FF}"/>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65D81220-1D5E-839A-780C-B21A9E6AA60D}"/>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33193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E56A-0D97-2B91-0F74-DACDBE14BA50}"/>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5275C24F-FD4C-D50E-F2D7-DEBAD112CE46}"/>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4" name="Footer Placeholder 3">
            <a:extLst>
              <a:ext uri="{FF2B5EF4-FFF2-40B4-BE49-F238E27FC236}">
                <a16:creationId xmlns:a16="http://schemas.microsoft.com/office/drawing/2014/main" id="{6E21E08D-3917-167B-F012-98B99CD6D0D8}"/>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2DF2181E-F06F-D40B-B2A9-1DBDB2E4EA20}"/>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105329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6140E-5DCD-5C2B-F1EF-75E7D2B4C700}"/>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3" name="Footer Placeholder 2">
            <a:extLst>
              <a:ext uri="{FF2B5EF4-FFF2-40B4-BE49-F238E27FC236}">
                <a16:creationId xmlns:a16="http://schemas.microsoft.com/office/drawing/2014/main" id="{4889316B-7FAE-1BBC-151B-5CA87FF6C6E7}"/>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AA025319-1CD3-ECFF-B3C4-5482AB70356F}"/>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367860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AAF5-DE97-27BD-4231-2100EED2A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C5769312-7FCC-48F4-7174-D2A0955DA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9702310E-514D-9BE7-5CB1-F511AF699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83AAA-FB2F-7848-67F8-D1AA49A15FA7}"/>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6" name="Footer Placeholder 5">
            <a:extLst>
              <a:ext uri="{FF2B5EF4-FFF2-40B4-BE49-F238E27FC236}">
                <a16:creationId xmlns:a16="http://schemas.microsoft.com/office/drawing/2014/main" id="{21A667AD-4339-7FD4-AFFB-BF691D6F7ABF}"/>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D7F01592-A839-363B-46FE-529C43DD2204}"/>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277736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1654-9F0A-4AE6-1A05-203204549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CDCA38EE-81A1-EC6D-51A8-5611FADB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D1AC3955-7F22-513D-5810-25B6C5A3C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7002F-3AC0-F95C-7020-4DDE33C4F0CA}"/>
              </a:ext>
            </a:extLst>
          </p:cNvPr>
          <p:cNvSpPr>
            <a:spLocks noGrp="1"/>
          </p:cNvSpPr>
          <p:nvPr>
            <p:ph type="dt" sz="half" idx="10"/>
          </p:nvPr>
        </p:nvSpPr>
        <p:spPr/>
        <p:txBody>
          <a:bodyPr/>
          <a:lstStyle/>
          <a:p>
            <a:fld id="{F9A25931-1220-4758-82A9-7F253BFA60BF}" type="datetimeFigureOut">
              <a:rPr lang="ar-SA" smtClean="0"/>
              <a:t>03/11/1445</a:t>
            </a:fld>
            <a:endParaRPr lang="ar-SA"/>
          </a:p>
        </p:txBody>
      </p:sp>
      <p:sp>
        <p:nvSpPr>
          <p:cNvPr id="6" name="Footer Placeholder 5">
            <a:extLst>
              <a:ext uri="{FF2B5EF4-FFF2-40B4-BE49-F238E27FC236}">
                <a16:creationId xmlns:a16="http://schemas.microsoft.com/office/drawing/2014/main" id="{A8FE5E17-4147-7A60-0954-C65CEC756050}"/>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28B666BF-DFD7-6864-7BF9-3D9A920378F0}"/>
              </a:ext>
            </a:extLst>
          </p:cNvPr>
          <p:cNvSpPr>
            <a:spLocks noGrp="1"/>
          </p:cNvSpPr>
          <p:nvPr>
            <p:ph type="sldNum" sz="quarter" idx="12"/>
          </p:nvPr>
        </p:nvSpPr>
        <p:spPr/>
        <p:txBody>
          <a:bodyPr/>
          <a:lstStyle/>
          <a:p>
            <a:fld id="{7B0AFFBD-11FF-4FA4-8F3E-F4398D36FB0F}" type="slidenum">
              <a:rPr lang="ar-SA" smtClean="0"/>
              <a:t>‹#›</a:t>
            </a:fld>
            <a:endParaRPr lang="ar-SA"/>
          </a:p>
        </p:txBody>
      </p:sp>
    </p:spTree>
    <p:extLst>
      <p:ext uri="{BB962C8B-B14F-4D97-AF65-F5344CB8AC3E}">
        <p14:creationId xmlns:p14="http://schemas.microsoft.com/office/powerpoint/2010/main" val="56292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6F393-F744-B6F2-4ABD-FC853052B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E14D255E-5488-A415-A1E3-5B4CBC5B62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23CE5F20-8EFC-CD8E-8626-94015E9D0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A25931-1220-4758-82A9-7F253BFA60BF}" type="datetimeFigureOut">
              <a:rPr lang="ar-SA" smtClean="0"/>
              <a:t>03/11/1445</a:t>
            </a:fld>
            <a:endParaRPr lang="ar-SA"/>
          </a:p>
        </p:txBody>
      </p:sp>
      <p:sp>
        <p:nvSpPr>
          <p:cNvPr id="5" name="Footer Placeholder 4">
            <a:extLst>
              <a:ext uri="{FF2B5EF4-FFF2-40B4-BE49-F238E27FC236}">
                <a16:creationId xmlns:a16="http://schemas.microsoft.com/office/drawing/2014/main" id="{58DF3190-3C1B-2D78-9379-A5C9135D4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SA"/>
          </a:p>
        </p:txBody>
      </p:sp>
      <p:sp>
        <p:nvSpPr>
          <p:cNvPr id="6" name="Slide Number Placeholder 5">
            <a:extLst>
              <a:ext uri="{FF2B5EF4-FFF2-40B4-BE49-F238E27FC236}">
                <a16:creationId xmlns:a16="http://schemas.microsoft.com/office/drawing/2014/main" id="{20D2A951-2FAE-5182-71A6-524617E9B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0AFFBD-11FF-4FA4-8F3E-F4398D36FB0F}" type="slidenum">
              <a:rPr lang="ar-SA" smtClean="0"/>
              <a:t>‹#›</a:t>
            </a:fld>
            <a:endParaRPr lang="ar-SA"/>
          </a:p>
        </p:txBody>
      </p:sp>
    </p:spTree>
    <p:extLst>
      <p:ext uri="{BB962C8B-B14F-4D97-AF65-F5344CB8AC3E}">
        <p14:creationId xmlns:p14="http://schemas.microsoft.com/office/powerpoint/2010/main" val="391629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ransparent body with nervous system&#10;&#10;Description automatically generated with medium confidence">
            <a:extLst>
              <a:ext uri="{FF2B5EF4-FFF2-40B4-BE49-F238E27FC236}">
                <a16:creationId xmlns:a16="http://schemas.microsoft.com/office/drawing/2014/main" id="{851C4A91-B429-042D-FE2A-837A73F88246}"/>
              </a:ext>
            </a:extLst>
          </p:cNvPr>
          <p:cNvPicPr>
            <a:picLocks noChangeAspect="1"/>
          </p:cNvPicPr>
          <p:nvPr/>
        </p:nvPicPr>
        <p:blipFill rotWithShape="1">
          <a:blip r:embed="rId2">
            <a:extLst>
              <a:ext uri="{28A0092B-C50C-407E-A947-70E740481C1C}">
                <a14:useLocalDpi xmlns:a14="http://schemas.microsoft.com/office/drawing/2010/main" val="0"/>
              </a:ext>
            </a:extLst>
          </a:blip>
          <a:srcRect l="1069" r="5908"/>
          <a:stretch/>
        </p:blipFill>
        <p:spPr>
          <a:xfrm>
            <a:off x="20" y="1"/>
            <a:ext cx="4752733" cy="6858000"/>
          </a:xfrm>
          <a:prstGeom prst="rect">
            <a:avLst/>
          </a:prstGeom>
        </p:spPr>
      </p:pic>
      <p:sp>
        <p:nvSpPr>
          <p:cNvPr id="13" name="Rectangle 1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A386D-88E1-E0C9-5F5E-24ED1D34CDDD}"/>
              </a:ext>
            </a:extLst>
          </p:cNvPr>
          <p:cNvSpPr>
            <a:spLocks noGrp="1"/>
          </p:cNvSpPr>
          <p:nvPr>
            <p:ph type="ctrTitle"/>
          </p:nvPr>
        </p:nvSpPr>
        <p:spPr>
          <a:xfrm>
            <a:off x="6262578" y="1259958"/>
            <a:ext cx="4849922" cy="2466143"/>
          </a:xfrm>
        </p:spPr>
        <p:txBody>
          <a:bodyPr anchor="b">
            <a:normAutofit/>
          </a:bodyPr>
          <a:lstStyle/>
          <a:p>
            <a:r>
              <a:rPr lang="en-US" sz="3200" b="1" dirty="0">
                <a:solidFill>
                  <a:srgbClr val="595959"/>
                </a:solidFill>
                <a:effectLst>
                  <a:outerShdw blurRad="38100" dist="38100" dir="2700000" algn="tl">
                    <a:srgbClr val="000000">
                      <a:alpha val="43137"/>
                    </a:srgbClr>
                  </a:outerShdw>
                </a:effectLst>
              </a:rPr>
              <a:t>Nervous system and common health problems</a:t>
            </a:r>
            <a:endParaRPr lang="ar-SA" sz="3200" b="1" dirty="0">
              <a:solidFill>
                <a:srgbClr val="595959"/>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E100667-C35B-99C7-99EE-D7967B46C7CC}"/>
              </a:ext>
            </a:extLst>
          </p:cNvPr>
          <p:cNvSpPr>
            <a:spLocks noGrp="1"/>
          </p:cNvSpPr>
          <p:nvPr>
            <p:ph type="subTitle" idx="1"/>
          </p:nvPr>
        </p:nvSpPr>
        <p:spPr>
          <a:xfrm>
            <a:off x="6326372" y="4062038"/>
            <a:ext cx="4189228" cy="1463284"/>
          </a:xfrm>
        </p:spPr>
        <p:txBody>
          <a:bodyPr anchor="t">
            <a:normAutofit/>
          </a:bodyPr>
          <a:lstStyle/>
          <a:p>
            <a:r>
              <a:rPr lang="en-US" sz="1400" b="1" dirty="0">
                <a:solidFill>
                  <a:srgbClr val="595959"/>
                </a:solidFill>
                <a:effectLst>
                  <a:outerShdw blurRad="38100" dist="38100" dir="2700000" algn="tl">
                    <a:srgbClr val="000000">
                      <a:alpha val="43137"/>
                    </a:srgbClr>
                  </a:outerShdw>
                </a:effectLst>
              </a:rPr>
              <a:t>Module 5, Specific care </a:t>
            </a:r>
            <a:r>
              <a:rPr lang="en-US" sz="1400" b="1" dirty="0" err="1">
                <a:solidFill>
                  <a:srgbClr val="595959"/>
                </a:solidFill>
                <a:effectLst>
                  <a:outerShdw blurRad="38100" dist="38100" dir="2700000" algn="tl">
                    <a:srgbClr val="000000">
                      <a:alpha val="43137"/>
                    </a:srgbClr>
                  </a:outerShdw>
                </a:effectLst>
              </a:rPr>
              <a:t>stuatons</a:t>
            </a:r>
            <a:endParaRPr lang="ar-SA" sz="1400" b="1" dirty="0">
              <a:solidFill>
                <a:srgbClr val="595959"/>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A3E6A35-5BB4-3460-C150-692F4A50C49D}"/>
              </a:ext>
            </a:extLst>
          </p:cNvPr>
          <p:cNvSpPr txBox="1"/>
          <p:nvPr/>
        </p:nvSpPr>
        <p:spPr>
          <a:xfrm>
            <a:off x="5448300" y="5083939"/>
            <a:ext cx="2511188" cy="1431161"/>
          </a:xfrm>
          <a:prstGeom prst="rect">
            <a:avLst/>
          </a:prstGeom>
          <a:noFill/>
        </p:spPr>
        <p:txBody>
          <a:bodyPr wrap="square" rtlCol="1">
            <a:spAutoFit/>
          </a:bodyPr>
          <a:lstStyle/>
          <a:p>
            <a:pPr>
              <a:spcAft>
                <a:spcPts val="600"/>
              </a:spcAft>
            </a:pPr>
            <a:r>
              <a:rPr lang="en-US" dirty="0"/>
              <a:t>Prepared by:</a:t>
            </a:r>
          </a:p>
          <a:p>
            <a:pPr>
              <a:spcAft>
                <a:spcPts val="600"/>
              </a:spcAft>
            </a:pPr>
            <a:r>
              <a:rPr lang="en-US" dirty="0" err="1"/>
              <a:t>Ms.Jamilah</a:t>
            </a:r>
            <a:r>
              <a:rPr lang="en-US" dirty="0"/>
              <a:t> </a:t>
            </a:r>
            <a:r>
              <a:rPr lang="en-US" dirty="0" err="1"/>
              <a:t>Allehaib</a:t>
            </a:r>
            <a:endParaRPr lang="en-US" dirty="0"/>
          </a:p>
          <a:p>
            <a:pPr>
              <a:spcAft>
                <a:spcPts val="600"/>
              </a:spcAft>
            </a:pPr>
            <a:r>
              <a:rPr lang="en-US" dirty="0"/>
              <a:t>BSN, RN</a:t>
            </a:r>
            <a:endParaRPr lang="ar-SA" dirty="0"/>
          </a:p>
          <a:p>
            <a:pPr>
              <a:spcAft>
                <a:spcPts val="600"/>
              </a:spcAft>
            </a:pPr>
            <a:endParaRPr lang="ar-SA" dirty="0"/>
          </a:p>
        </p:txBody>
      </p:sp>
    </p:spTree>
    <p:extLst>
      <p:ext uri="{BB962C8B-B14F-4D97-AF65-F5344CB8AC3E}">
        <p14:creationId xmlns:p14="http://schemas.microsoft.com/office/powerpoint/2010/main" val="251702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B290-18CA-3351-6B79-0A4F64EDDDDB}"/>
              </a:ext>
            </a:extLst>
          </p:cNvPr>
          <p:cNvSpPr>
            <a:spLocks noGrp="1"/>
          </p:cNvSpPr>
          <p:nvPr>
            <p:ph type="title"/>
          </p:nvPr>
        </p:nvSpPr>
        <p:spPr>
          <a:xfrm>
            <a:off x="67102" y="18255"/>
            <a:ext cx="10515600" cy="1325563"/>
          </a:xfrm>
        </p:spPr>
        <p:txBody>
          <a:bodyPr/>
          <a:lstStyle/>
          <a:p>
            <a:r>
              <a:rPr lang="en-US" b="1" dirty="0">
                <a:effectLst>
                  <a:outerShdw blurRad="38100" dist="38100" dir="2700000" algn="tl">
                    <a:srgbClr val="000000">
                      <a:alpha val="43137"/>
                    </a:srgbClr>
                  </a:outerShdw>
                </a:effectLst>
              </a:rPr>
              <a:t>Brainstem:</a:t>
            </a:r>
            <a:endParaRPr lang="ar-SA" b="1" dirty="0">
              <a:effectLst>
                <a:outerShdw blurRad="38100" dist="38100" dir="2700000" algn="tl">
                  <a:srgbClr val="000000">
                    <a:alpha val="43137"/>
                  </a:srgbClr>
                </a:outerShdw>
              </a:effectLst>
            </a:endParaRPr>
          </a:p>
        </p:txBody>
      </p:sp>
      <p:graphicFrame>
        <p:nvGraphicFramePr>
          <p:cNvPr id="7" name="Content Placeholder 2">
            <a:extLst>
              <a:ext uri="{FF2B5EF4-FFF2-40B4-BE49-F238E27FC236}">
                <a16:creationId xmlns:a16="http://schemas.microsoft.com/office/drawing/2014/main" id="{37B2B527-DFEC-CE84-8809-9EE61E12FD7A}"/>
              </a:ext>
            </a:extLst>
          </p:cNvPr>
          <p:cNvGraphicFramePr>
            <a:graphicFrameLocks noGrp="1"/>
          </p:cNvGraphicFramePr>
          <p:nvPr>
            <p:ph idx="1"/>
          </p:nvPr>
        </p:nvGraphicFramePr>
        <p:xfrm>
          <a:off x="162636" y="119782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18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FE6-7076-C57A-63B4-7957A69FE1FA}"/>
              </a:ext>
            </a:extLst>
          </p:cNvPr>
          <p:cNvSpPr>
            <a:spLocks noGrp="1"/>
          </p:cNvSpPr>
          <p:nvPr>
            <p:ph type="title"/>
          </p:nvPr>
        </p:nvSpPr>
        <p:spPr>
          <a:xfrm>
            <a:off x="0" y="0"/>
            <a:ext cx="10515600" cy="1325563"/>
          </a:xfrm>
        </p:spPr>
        <p:txBody>
          <a:bodyPr/>
          <a:lstStyle/>
          <a:p>
            <a:r>
              <a:rPr lang="en-US" b="1" dirty="0">
                <a:effectLst>
                  <a:outerShdw blurRad="38100" dist="38100" dir="2700000" algn="tl">
                    <a:srgbClr val="000000">
                      <a:alpha val="43137"/>
                    </a:srgbClr>
                  </a:outerShdw>
                </a:effectLst>
              </a:rPr>
              <a:t>Spinal Cord:</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BD8E7C7-D303-F107-AEB7-4F85E7781116}"/>
              </a:ext>
            </a:extLst>
          </p:cNvPr>
          <p:cNvSpPr>
            <a:spLocks noGrp="1"/>
          </p:cNvSpPr>
          <p:nvPr>
            <p:ph idx="1"/>
          </p:nvPr>
        </p:nvSpPr>
        <p:spPr>
          <a:xfrm>
            <a:off x="135340" y="1253331"/>
            <a:ext cx="10515600" cy="5420424"/>
          </a:xfrm>
        </p:spPr>
        <p:txBody>
          <a:bodyPr>
            <a:normAutofit/>
          </a:bodyPr>
          <a:lstStyle/>
          <a:p>
            <a:r>
              <a:rPr lang="en-US" dirty="0"/>
              <a:t>The </a:t>
            </a:r>
            <a:r>
              <a:rPr lang="en-US" b="1" dirty="0"/>
              <a:t>spinal</a:t>
            </a:r>
            <a:r>
              <a:rPr lang="en-US" dirty="0"/>
              <a:t> </a:t>
            </a:r>
            <a:r>
              <a:rPr lang="en-US" b="1" dirty="0"/>
              <a:t>cord</a:t>
            </a:r>
            <a:r>
              <a:rPr lang="en-US" dirty="0"/>
              <a:t> </a:t>
            </a:r>
            <a:r>
              <a:rPr lang="en-US" b="1" dirty="0"/>
              <a:t>lies</a:t>
            </a:r>
            <a:r>
              <a:rPr lang="en-US" dirty="0"/>
              <a:t> within the </a:t>
            </a:r>
            <a:r>
              <a:rPr lang="en-US" b="1" dirty="0"/>
              <a:t>spinal</a:t>
            </a:r>
            <a:r>
              <a:rPr lang="en-US" dirty="0"/>
              <a:t> </a:t>
            </a:r>
            <a:r>
              <a:rPr lang="en-US" b="1" dirty="0"/>
              <a:t>column</a:t>
            </a:r>
            <a:r>
              <a:rPr lang="en-US" dirty="0"/>
              <a:t>.</a:t>
            </a:r>
          </a:p>
          <a:p>
            <a:r>
              <a:rPr lang="en-US" dirty="0"/>
              <a:t> The </a:t>
            </a:r>
            <a:r>
              <a:rPr lang="en-US" b="1" dirty="0"/>
              <a:t>cord</a:t>
            </a:r>
            <a:r>
              <a:rPr lang="en-US" dirty="0"/>
              <a:t> is </a:t>
            </a:r>
            <a:r>
              <a:rPr lang="en-US" b="1" dirty="0"/>
              <a:t>17</a:t>
            </a:r>
            <a:r>
              <a:rPr lang="en-US" dirty="0"/>
              <a:t> to </a:t>
            </a:r>
            <a:r>
              <a:rPr lang="en-US" b="1" dirty="0"/>
              <a:t>18</a:t>
            </a:r>
            <a:r>
              <a:rPr lang="en-US" dirty="0"/>
              <a:t> </a:t>
            </a:r>
            <a:r>
              <a:rPr lang="en-US" b="1" dirty="0"/>
              <a:t>inches</a:t>
            </a:r>
            <a:r>
              <a:rPr lang="en-US" dirty="0"/>
              <a:t> </a:t>
            </a:r>
            <a:r>
              <a:rPr lang="en-US" b="1" dirty="0"/>
              <a:t>long</a:t>
            </a:r>
            <a:r>
              <a:rPr lang="en-US" dirty="0"/>
              <a:t>.</a:t>
            </a:r>
          </a:p>
          <a:p>
            <a:r>
              <a:rPr lang="en-US" dirty="0"/>
              <a:t> It </a:t>
            </a:r>
            <a:r>
              <a:rPr lang="en-US" b="1" dirty="0"/>
              <a:t>contains</a:t>
            </a:r>
            <a:r>
              <a:rPr lang="en-US" dirty="0"/>
              <a:t> pathways that </a:t>
            </a:r>
            <a:r>
              <a:rPr lang="en-US" b="1" dirty="0"/>
              <a:t>conduct</a:t>
            </a:r>
            <a:r>
              <a:rPr lang="en-US" dirty="0"/>
              <a:t> messages </a:t>
            </a:r>
            <a:r>
              <a:rPr lang="en-US" b="1" dirty="0"/>
              <a:t>to</a:t>
            </a:r>
            <a:r>
              <a:rPr lang="en-US" dirty="0"/>
              <a:t> and </a:t>
            </a:r>
            <a:r>
              <a:rPr lang="en-US" b="1" dirty="0"/>
              <a:t>from</a:t>
            </a:r>
            <a:r>
              <a:rPr lang="en-US" dirty="0"/>
              <a:t> the </a:t>
            </a:r>
            <a:r>
              <a:rPr lang="en-US" b="1" dirty="0"/>
              <a:t>brain</a:t>
            </a:r>
            <a:r>
              <a:rPr lang="en-US" dirty="0"/>
              <a:t>. </a:t>
            </a:r>
          </a:p>
          <a:p>
            <a:r>
              <a:rPr lang="en-US" dirty="0"/>
              <a:t>The </a:t>
            </a:r>
            <a:r>
              <a:rPr lang="en-US" b="1" dirty="0"/>
              <a:t>brain</a:t>
            </a:r>
            <a:r>
              <a:rPr lang="en-US" dirty="0"/>
              <a:t> and </a:t>
            </a:r>
            <a:r>
              <a:rPr lang="en-US" b="1" dirty="0"/>
              <a:t>spinal</a:t>
            </a:r>
            <a:r>
              <a:rPr lang="en-US" dirty="0"/>
              <a:t> </a:t>
            </a:r>
            <a:r>
              <a:rPr lang="en-US" b="1" dirty="0"/>
              <a:t>cord</a:t>
            </a:r>
            <a:r>
              <a:rPr lang="en-US" dirty="0"/>
              <a:t> are </a:t>
            </a:r>
            <a:r>
              <a:rPr lang="en-US" b="1" dirty="0"/>
              <a:t>covered</a:t>
            </a:r>
            <a:r>
              <a:rPr lang="en-US" dirty="0"/>
              <a:t> and </a:t>
            </a:r>
            <a:r>
              <a:rPr lang="en-US" b="1" dirty="0"/>
              <a:t>protected</a:t>
            </a:r>
            <a:r>
              <a:rPr lang="en-US" dirty="0"/>
              <a:t> by </a:t>
            </a:r>
            <a:r>
              <a:rPr lang="en-US" b="1" dirty="0"/>
              <a:t>3</a:t>
            </a:r>
            <a:r>
              <a:rPr lang="en-US" dirty="0"/>
              <a:t> </a:t>
            </a:r>
            <a:r>
              <a:rPr lang="en-US" b="1" dirty="0"/>
              <a:t>layers</a:t>
            </a:r>
            <a:r>
              <a:rPr lang="en-US" dirty="0"/>
              <a:t> of </a:t>
            </a:r>
            <a:r>
              <a:rPr lang="en-US" b="1" dirty="0"/>
              <a:t>connective</a:t>
            </a:r>
            <a:r>
              <a:rPr lang="en-US" dirty="0"/>
              <a:t> </a:t>
            </a:r>
            <a:r>
              <a:rPr lang="en-US" b="1" dirty="0"/>
              <a:t>tissue</a:t>
            </a:r>
            <a:r>
              <a:rPr lang="en-US" dirty="0"/>
              <a:t> called </a:t>
            </a:r>
            <a:r>
              <a:rPr lang="en-US" b="1" dirty="0"/>
              <a:t>meninges</a:t>
            </a:r>
            <a:r>
              <a:rPr lang="en-US" dirty="0"/>
              <a:t>. </a:t>
            </a:r>
          </a:p>
          <a:p>
            <a:pPr>
              <a:buFont typeface="Wingdings" panose="05000000000000000000" pitchFamily="2" charset="2"/>
              <a:buChar char="§"/>
            </a:pPr>
            <a:r>
              <a:rPr lang="en-US" dirty="0"/>
              <a:t> The </a:t>
            </a:r>
            <a:r>
              <a:rPr lang="en-US" b="1" dirty="0"/>
              <a:t>outer</a:t>
            </a:r>
            <a:r>
              <a:rPr lang="en-US" dirty="0"/>
              <a:t> </a:t>
            </a:r>
            <a:r>
              <a:rPr lang="en-US" b="1" dirty="0"/>
              <a:t>layer</a:t>
            </a:r>
            <a:r>
              <a:rPr lang="en-US" dirty="0"/>
              <a:t> lies </a:t>
            </a:r>
            <a:r>
              <a:rPr lang="en-US" b="1" dirty="0"/>
              <a:t>next</a:t>
            </a:r>
            <a:r>
              <a:rPr lang="en-US" dirty="0"/>
              <a:t> </a:t>
            </a:r>
            <a:r>
              <a:rPr lang="en-US" b="1" dirty="0"/>
              <a:t>to</a:t>
            </a:r>
            <a:r>
              <a:rPr lang="en-US" dirty="0"/>
              <a:t> the </a:t>
            </a:r>
            <a:r>
              <a:rPr lang="en-US" b="1" dirty="0"/>
              <a:t>skull</a:t>
            </a:r>
            <a:r>
              <a:rPr lang="en-US" dirty="0"/>
              <a:t>. It is a tough covering called the </a:t>
            </a:r>
            <a:r>
              <a:rPr lang="en-US" b="1" dirty="0">
                <a:solidFill>
                  <a:srgbClr val="FF0000"/>
                </a:solidFill>
              </a:rPr>
              <a:t>dura</a:t>
            </a:r>
            <a:r>
              <a:rPr lang="en-US" dirty="0"/>
              <a:t> </a:t>
            </a:r>
            <a:r>
              <a:rPr lang="en-US" b="1" dirty="0">
                <a:solidFill>
                  <a:srgbClr val="FF0000"/>
                </a:solidFill>
              </a:rPr>
              <a:t>mater</a:t>
            </a:r>
            <a:r>
              <a:rPr lang="en-US" dirty="0"/>
              <a:t>. </a:t>
            </a:r>
          </a:p>
          <a:p>
            <a:pPr>
              <a:buFont typeface="Wingdings" panose="05000000000000000000" pitchFamily="2" charset="2"/>
              <a:buChar char="§"/>
            </a:pPr>
            <a:r>
              <a:rPr lang="en-US" dirty="0"/>
              <a:t>The </a:t>
            </a:r>
            <a:r>
              <a:rPr lang="en-US" b="1" dirty="0"/>
              <a:t>middle</a:t>
            </a:r>
            <a:r>
              <a:rPr lang="en-US" dirty="0"/>
              <a:t> </a:t>
            </a:r>
            <a:r>
              <a:rPr lang="en-US" b="1" dirty="0"/>
              <a:t>layer</a:t>
            </a:r>
            <a:r>
              <a:rPr lang="en-US" dirty="0"/>
              <a:t> is the </a:t>
            </a:r>
            <a:r>
              <a:rPr lang="en-US" b="1" dirty="0">
                <a:solidFill>
                  <a:srgbClr val="FF0000"/>
                </a:solidFill>
              </a:rPr>
              <a:t>arachnoid</a:t>
            </a:r>
            <a:r>
              <a:rPr lang="en-US" dirty="0"/>
              <a:t>. </a:t>
            </a:r>
          </a:p>
          <a:p>
            <a:pPr>
              <a:buFont typeface="Wingdings" panose="05000000000000000000" pitchFamily="2" charset="2"/>
              <a:buChar char="§"/>
            </a:pPr>
            <a:r>
              <a:rPr lang="en-US" dirty="0"/>
              <a:t> The </a:t>
            </a:r>
            <a:r>
              <a:rPr lang="en-US" b="1" dirty="0"/>
              <a:t>inner</a:t>
            </a:r>
            <a:r>
              <a:rPr lang="en-US" dirty="0"/>
              <a:t> </a:t>
            </a:r>
            <a:r>
              <a:rPr lang="en-US" b="1" dirty="0"/>
              <a:t>layer</a:t>
            </a:r>
            <a:r>
              <a:rPr lang="en-US" dirty="0"/>
              <a:t> is the </a:t>
            </a:r>
            <a:r>
              <a:rPr lang="en-US" b="1" dirty="0">
                <a:solidFill>
                  <a:srgbClr val="FF0000"/>
                </a:solidFill>
              </a:rPr>
              <a:t>pia</a:t>
            </a:r>
            <a:r>
              <a:rPr lang="en-US" dirty="0"/>
              <a:t> </a:t>
            </a:r>
            <a:r>
              <a:rPr lang="en-US" b="1" dirty="0">
                <a:solidFill>
                  <a:srgbClr val="FF0000"/>
                </a:solidFill>
              </a:rPr>
              <a:t>mater</a:t>
            </a:r>
            <a:endParaRPr lang="ar-SA" b="1" dirty="0">
              <a:solidFill>
                <a:srgbClr val="FF0000"/>
              </a:solidFill>
            </a:endParaRPr>
          </a:p>
        </p:txBody>
      </p:sp>
    </p:spTree>
    <p:extLst>
      <p:ext uri="{BB962C8B-B14F-4D97-AF65-F5344CB8AC3E}">
        <p14:creationId xmlns:p14="http://schemas.microsoft.com/office/powerpoint/2010/main" val="36496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E052F-88B2-A511-8CD6-6D3A6C6AA4B8}"/>
              </a:ext>
            </a:extLst>
          </p:cNvPr>
          <p:cNvSpPr>
            <a:spLocks noGrp="1"/>
          </p:cNvSpPr>
          <p:nvPr>
            <p:ph type="title"/>
          </p:nvPr>
        </p:nvSpPr>
        <p:spPr>
          <a:xfrm>
            <a:off x="-1" y="-971405"/>
            <a:ext cx="4783697" cy="1942810"/>
          </a:xfrm>
        </p:spPr>
        <p:txBody>
          <a:bodyPr anchor="b">
            <a:normAutofit/>
          </a:bodyPr>
          <a:lstStyle/>
          <a:p>
            <a:r>
              <a:rPr lang="en-US" sz="4000" b="1" dirty="0">
                <a:effectLst>
                  <a:outerShdw blurRad="38100" dist="38100" dir="2700000" algn="tl">
                    <a:srgbClr val="000000">
                      <a:alpha val="43137"/>
                    </a:srgbClr>
                  </a:outerShdw>
                </a:effectLst>
              </a:rPr>
              <a:t>CONT…</a:t>
            </a:r>
            <a:endParaRPr lang="ar-SA"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C5DD38B-C668-9C37-5462-4A8FDB6E04C7}"/>
              </a:ext>
            </a:extLst>
          </p:cNvPr>
          <p:cNvSpPr>
            <a:spLocks noGrp="1"/>
          </p:cNvSpPr>
          <p:nvPr>
            <p:ph idx="1"/>
          </p:nvPr>
        </p:nvSpPr>
        <p:spPr>
          <a:xfrm>
            <a:off x="176282" y="1260132"/>
            <a:ext cx="4783697" cy="5297617"/>
          </a:xfrm>
        </p:spPr>
        <p:txBody>
          <a:bodyPr>
            <a:normAutofit/>
          </a:bodyPr>
          <a:lstStyle/>
          <a:p>
            <a:r>
              <a:rPr lang="en-US" sz="2000" dirty="0"/>
              <a:t>The </a:t>
            </a:r>
            <a:r>
              <a:rPr lang="en-US" sz="2000" b="1" u="sng" dirty="0"/>
              <a:t>space</a:t>
            </a:r>
            <a:r>
              <a:rPr lang="en-US" sz="2000" dirty="0"/>
              <a:t> between the </a:t>
            </a:r>
            <a:r>
              <a:rPr lang="en-US" sz="2000" b="1" dirty="0"/>
              <a:t>middle</a:t>
            </a:r>
            <a:r>
              <a:rPr lang="en-US" sz="2000" dirty="0"/>
              <a:t> </a:t>
            </a:r>
            <a:r>
              <a:rPr lang="en-US" sz="2000" b="1" dirty="0"/>
              <a:t>layer</a:t>
            </a:r>
            <a:r>
              <a:rPr lang="en-US" sz="2000" dirty="0"/>
              <a:t> (</a:t>
            </a:r>
            <a:r>
              <a:rPr lang="en-US" sz="2000" b="1" dirty="0"/>
              <a:t>arachnoid</a:t>
            </a:r>
            <a:r>
              <a:rPr lang="en-US" sz="2000" dirty="0"/>
              <a:t>) and </a:t>
            </a:r>
            <a:r>
              <a:rPr lang="en-US" sz="2000" b="1" dirty="0"/>
              <a:t>inner</a:t>
            </a:r>
            <a:r>
              <a:rPr lang="en-US" sz="2000" dirty="0"/>
              <a:t> </a:t>
            </a:r>
            <a:r>
              <a:rPr lang="en-US" sz="2000" b="1" dirty="0"/>
              <a:t>layer</a:t>
            </a:r>
            <a:r>
              <a:rPr lang="en-US" sz="2000" dirty="0"/>
              <a:t> (</a:t>
            </a:r>
            <a:r>
              <a:rPr lang="en-US" sz="2000" b="1" dirty="0"/>
              <a:t>pia</a:t>
            </a:r>
            <a:r>
              <a:rPr lang="en-US" sz="2000" dirty="0"/>
              <a:t> </a:t>
            </a:r>
            <a:r>
              <a:rPr lang="en-US" sz="2000" b="1" dirty="0"/>
              <a:t>mater</a:t>
            </a:r>
            <a:r>
              <a:rPr lang="en-US" sz="2000" dirty="0"/>
              <a:t>) is the </a:t>
            </a:r>
            <a:r>
              <a:rPr lang="en-US" sz="2000" b="1" dirty="0"/>
              <a:t>arachnoid</a:t>
            </a:r>
            <a:r>
              <a:rPr lang="en-US" sz="2000" dirty="0"/>
              <a:t> </a:t>
            </a:r>
            <a:r>
              <a:rPr lang="en-US" sz="2000" b="1" dirty="0"/>
              <a:t>space</a:t>
            </a:r>
            <a:r>
              <a:rPr lang="en-US" sz="2000" dirty="0"/>
              <a:t>. </a:t>
            </a:r>
          </a:p>
          <a:p>
            <a:r>
              <a:rPr lang="en-US" sz="2000" dirty="0"/>
              <a:t>The </a:t>
            </a:r>
            <a:r>
              <a:rPr lang="en-US" sz="2000" b="1" dirty="0"/>
              <a:t>space</a:t>
            </a:r>
            <a:r>
              <a:rPr lang="en-US" sz="2000" dirty="0"/>
              <a:t> is filled with </a:t>
            </a:r>
            <a:r>
              <a:rPr lang="en-US" sz="2000" b="1" dirty="0"/>
              <a:t>cerebrospinal</a:t>
            </a:r>
            <a:r>
              <a:rPr lang="en-US" sz="2000" dirty="0"/>
              <a:t> </a:t>
            </a:r>
            <a:r>
              <a:rPr lang="en-US" sz="2000" b="1" dirty="0"/>
              <a:t>fluid</a:t>
            </a:r>
            <a:r>
              <a:rPr lang="en-US" sz="2000" dirty="0"/>
              <a:t>.</a:t>
            </a:r>
          </a:p>
          <a:p>
            <a:r>
              <a:rPr lang="en-US" sz="2000" dirty="0"/>
              <a:t> It circulates around the </a:t>
            </a:r>
            <a:r>
              <a:rPr lang="en-US" sz="2000" b="1" dirty="0"/>
              <a:t>brain</a:t>
            </a:r>
            <a:r>
              <a:rPr lang="en-US" sz="2000" dirty="0"/>
              <a:t> and </a:t>
            </a:r>
            <a:r>
              <a:rPr lang="en-US" sz="2000" b="1" dirty="0"/>
              <a:t>spinal</a:t>
            </a:r>
            <a:r>
              <a:rPr lang="en-US" sz="2000" dirty="0"/>
              <a:t> </a:t>
            </a:r>
            <a:r>
              <a:rPr lang="en-US" sz="2000" b="1" dirty="0"/>
              <a:t>cord</a:t>
            </a:r>
            <a:r>
              <a:rPr lang="en-US" sz="2000" dirty="0"/>
              <a:t>. </a:t>
            </a:r>
          </a:p>
          <a:p>
            <a:r>
              <a:rPr lang="en-US" sz="2000" b="1" dirty="0"/>
              <a:t>Cerebrospinal</a:t>
            </a:r>
            <a:r>
              <a:rPr lang="en-US" sz="2000" dirty="0"/>
              <a:t> </a:t>
            </a:r>
            <a:r>
              <a:rPr lang="en-US" sz="2000" b="1" dirty="0"/>
              <a:t>fluid</a:t>
            </a:r>
            <a:r>
              <a:rPr lang="en-US" sz="2000" dirty="0"/>
              <a:t> protects the </a:t>
            </a:r>
            <a:r>
              <a:rPr lang="en-US" sz="2000" b="1" dirty="0"/>
              <a:t>central</a:t>
            </a:r>
            <a:r>
              <a:rPr lang="en-US" sz="2000" dirty="0"/>
              <a:t> </a:t>
            </a:r>
            <a:r>
              <a:rPr lang="en-US" sz="2000" b="1" dirty="0"/>
              <a:t>nervous</a:t>
            </a:r>
            <a:r>
              <a:rPr lang="en-US" sz="2000" dirty="0"/>
              <a:t> </a:t>
            </a:r>
            <a:r>
              <a:rPr lang="en-US" sz="2000" b="1" dirty="0"/>
              <a:t>system</a:t>
            </a:r>
            <a:r>
              <a:rPr lang="en-US" sz="2000" dirty="0"/>
              <a:t>.</a:t>
            </a:r>
          </a:p>
          <a:p>
            <a:r>
              <a:rPr lang="en-US" sz="2000" dirty="0"/>
              <a:t> It cushions shocks that could easily injure </a:t>
            </a:r>
            <a:r>
              <a:rPr lang="en-US" sz="2000" b="1" dirty="0"/>
              <a:t>brain</a:t>
            </a:r>
            <a:r>
              <a:rPr lang="en-US" sz="2000" dirty="0"/>
              <a:t> and </a:t>
            </a:r>
            <a:r>
              <a:rPr lang="en-US" sz="2000" b="1" dirty="0"/>
              <a:t>spinal</a:t>
            </a:r>
            <a:r>
              <a:rPr lang="en-US" sz="2000" dirty="0"/>
              <a:t> </a:t>
            </a:r>
            <a:r>
              <a:rPr lang="en-US" sz="2000" b="1" dirty="0"/>
              <a:t>cord</a:t>
            </a:r>
            <a:r>
              <a:rPr lang="en-US" sz="2000" dirty="0"/>
              <a:t> </a:t>
            </a:r>
            <a:r>
              <a:rPr lang="en-US" sz="2000" b="1" dirty="0"/>
              <a:t>structures</a:t>
            </a:r>
            <a:r>
              <a:rPr lang="en-US" sz="2000" dirty="0"/>
              <a:t>.</a:t>
            </a:r>
            <a:endParaRPr lang="ar-SA" sz="2000" dirty="0"/>
          </a:p>
        </p:txBody>
      </p:sp>
      <p:pic>
        <p:nvPicPr>
          <p:cNvPr id="5" name="Picture 4" descr="A diagram of a human body&#10;&#10;Description automatically generated">
            <a:extLst>
              <a:ext uri="{FF2B5EF4-FFF2-40B4-BE49-F238E27FC236}">
                <a16:creationId xmlns:a16="http://schemas.microsoft.com/office/drawing/2014/main" id="{BAC1D12E-BC83-AB43-0415-A8526EDA4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424" y="218364"/>
            <a:ext cx="6095388" cy="6339385"/>
          </a:xfrm>
          <a:prstGeom prst="rect">
            <a:avLst/>
          </a:prstGeom>
        </p:spPr>
      </p:pic>
    </p:spTree>
    <p:extLst>
      <p:ext uri="{BB962C8B-B14F-4D97-AF65-F5344CB8AC3E}">
        <p14:creationId xmlns:p14="http://schemas.microsoft.com/office/powerpoint/2010/main" val="28962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x-ray of a person's head&#10;&#10;Description automatically generated">
            <a:extLst>
              <a:ext uri="{FF2B5EF4-FFF2-40B4-BE49-F238E27FC236}">
                <a16:creationId xmlns:a16="http://schemas.microsoft.com/office/drawing/2014/main" id="{8E88D551-37BD-E0CB-6C31-93FBA59E6BEA}"/>
              </a:ext>
            </a:extLst>
          </p:cNvPr>
          <p:cNvPicPr>
            <a:picLocks noChangeAspect="1"/>
          </p:cNvPicPr>
          <p:nvPr/>
        </p:nvPicPr>
        <p:blipFill rotWithShape="1">
          <a:blip r:embed="rId2">
            <a:extLst>
              <a:ext uri="{28A0092B-C50C-407E-A947-70E740481C1C}">
                <a14:useLocalDpi xmlns:a14="http://schemas.microsoft.com/office/drawing/2010/main" val="0"/>
              </a:ext>
            </a:extLst>
          </a:blip>
          <a:srcRect l="19355" r="20049" b="1"/>
          <a:stretch/>
        </p:blipFill>
        <p:spPr>
          <a:xfrm>
            <a:off x="6103027" y="10"/>
            <a:ext cx="6088971"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5C897-F50D-3841-6242-6C4E44EA399C}"/>
              </a:ext>
            </a:extLst>
          </p:cNvPr>
          <p:cNvSpPr>
            <a:spLocks noGrp="1"/>
          </p:cNvSpPr>
          <p:nvPr>
            <p:ph type="title"/>
          </p:nvPr>
        </p:nvSpPr>
        <p:spPr>
          <a:xfrm>
            <a:off x="761801" y="328512"/>
            <a:ext cx="4778387" cy="1628970"/>
          </a:xfrm>
        </p:spPr>
        <p:txBody>
          <a:bodyPr anchor="ctr">
            <a:normAutofit/>
          </a:bodyPr>
          <a:lstStyle/>
          <a:p>
            <a:pPr algn="ctr"/>
            <a:r>
              <a:rPr lang="en-US" sz="4000" b="1" dirty="0">
                <a:effectLst>
                  <a:outerShdw blurRad="38100" dist="38100" dir="2700000" algn="tl">
                    <a:srgbClr val="000000">
                      <a:alpha val="43137"/>
                    </a:srgbClr>
                  </a:outerShdw>
                </a:effectLst>
              </a:rPr>
              <a:t>Nervous System Disorders:</a:t>
            </a:r>
            <a:endParaRPr lang="ar-SA"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D353D19-52CC-2BB3-CAD9-EF6A4385A421}"/>
              </a:ext>
            </a:extLst>
          </p:cNvPr>
          <p:cNvSpPr>
            <a:spLocks noGrp="1"/>
          </p:cNvSpPr>
          <p:nvPr>
            <p:ph idx="1"/>
          </p:nvPr>
        </p:nvSpPr>
        <p:spPr>
          <a:xfrm>
            <a:off x="611676" y="1957482"/>
            <a:ext cx="4997554" cy="3374137"/>
          </a:xfrm>
        </p:spPr>
        <p:txBody>
          <a:bodyPr anchor="ctr">
            <a:normAutofit/>
          </a:bodyPr>
          <a:lstStyle/>
          <a:p>
            <a:r>
              <a:rPr lang="en-US" sz="2400" dirty="0"/>
              <a:t>Nervous system disorders can affect </a:t>
            </a:r>
            <a:r>
              <a:rPr lang="en-US" sz="2400" b="1" dirty="0"/>
              <a:t>mental</a:t>
            </a:r>
            <a:r>
              <a:rPr lang="en-US" sz="2400" dirty="0"/>
              <a:t> and </a:t>
            </a:r>
            <a:r>
              <a:rPr lang="en-US" sz="2400" b="1" dirty="0"/>
              <a:t>physical</a:t>
            </a:r>
            <a:r>
              <a:rPr lang="en-US" sz="2400" dirty="0"/>
              <a:t> function. </a:t>
            </a:r>
          </a:p>
          <a:p>
            <a:r>
              <a:rPr lang="en-US" sz="2400" dirty="0"/>
              <a:t>They can affect the ability to </a:t>
            </a:r>
            <a:r>
              <a:rPr lang="en-US" sz="2400" b="1" dirty="0"/>
              <a:t>speak</a:t>
            </a:r>
            <a:r>
              <a:rPr lang="en-US" sz="2400" dirty="0"/>
              <a:t>, </a:t>
            </a:r>
            <a:r>
              <a:rPr lang="en-US" sz="2400" b="1" dirty="0"/>
              <a:t>understand</a:t>
            </a:r>
            <a:r>
              <a:rPr lang="en-US" sz="2400" dirty="0"/>
              <a:t>, </a:t>
            </a:r>
            <a:r>
              <a:rPr lang="en-US" sz="2400" b="1" dirty="0"/>
              <a:t>feel</a:t>
            </a:r>
            <a:r>
              <a:rPr lang="en-US" sz="2400" dirty="0"/>
              <a:t>, </a:t>
            </a:r>
            <a:r>
              <a:rPr lang="en-US" sz="2400" b="1" dirty="0"/>
              <a:t>see</a:t>
            </a:r>
            <a:r>
              <a:rPr lang="en-US" sz="2400" dirty="0"/>
              <a:t>, </a:t>
            </a:r>
            <a:r>
              <a:rPr lang="en-US" sz="2400" b="1" dirty="0"/>
              <a:t>hear</a:t>
            </a:r>
            <a:r>
              <a:rPr lang="en-US" sz="2400" dirty="0"/>
              <a:t>, </a:t>
            </a:r>
            <a:r>
              <a:rPr lang="en-US" sz="2400" b="1" dirty="0"/>
              <a:t>touch</a:t>
            </a:r>
            <a:r>
              <a:rPr lang="en-US" sz="2400" dirty="0"/>
              <a:t>, </a:t>
            </a:r>
            <a:r>
              <a:rPr lang="en-US" sz="2400" b="1" dirty="0"/>
              <a:t>think</a:t>
            </a:r>
            <a:r>
              <a:rPr lang="en-US" sz="2400" dirty="0"/>
              <a:t>, </a:t>
            </a:r>
            <a:r>
              <a:rPr lang="en-US" sz="2400" b="1" dirty="0"/>
              <a:t>control</a:t>
            </a:r>
            <a:r>
              <a:rPr lang="en-US" sz="2400" dirty="0"/>
              <a:t> </a:t>
            </a:r>
            <a:r>
              <a:rPr lang="en-US" sz="2400" b="1" dirty="0"/>
              <a:t>bowels</a:t>
            </a:r>
            <a:r>
              <a:rPr lang="en-US" sz="2400" dirty="0"/>
              <a:t> and </a:t>
            </a:r>
            <a:r>
              <a:rPr lang="en-US" sz="2400" b="1" dirty="0"/>
              <a:t>bladder</a:t>
            </a:r>
            <a:r>
              <a:rPr lang="en-US" sz="2400" dirty="0"/>
              <a:t>, and </a:t>
            </a:r>
            <a:r>
              <a:rPr lang="en-US" sz="2400" b="1" dirty="0"/>
              <a:t>move</a:t>
            </a:r>
            <a:r>
              <a:rPr lang="en-US" sz="2400" dirty="0"/>
              <a:t>.</a:t>
            </a:r>
            <a:endParaRPr lang="ar-SA" sz="2400" dirty="0"/>
          </a:p>
        </p:txBody>
      </p:sp>
    </p:spTree>
    <p:extLst>
      <p:ext uri="{BB962C8B-B14F-4D97-AF65-F5344CB8AC3E}">
        <p14:creationId xmlns:p14="http://schemas.microsoft.com/office/powerpoint/2010/main" val="323442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04171-3033-9879-54F0-606E059FC8CF}"/>
              </a:ext>
            </a:extLst>
          </p:cNvPr>
          <p:cNvSpPr>
            <a:spLocks noGrp="1"/>
          </p:cNvSpPr>
          <p:nvPr>
            <p:ph idx="1"/>
          </p:nvPr>
        </p:nvSpPr>
        <p:spPr>
          <a:xfrm>
            <a:off x="137648" y="1246990"/>
            <a:ext cx="10515600" cy="6074559"/>
          </a:xfrm>
        </p:spPr>
        <p:txBody>
          <a:bodyPr>
            <a:normAutofit fontScale="70000" lnSpcReduction="20000"/>
          </a:bodyPr>
          <a:lstStyle/>
          <a:p>
            <a:pPr>
              <a:buFont typeface="Wingdings" panose="05000000000000000000" pitchFamily="2" charset="2"/>
              <a:buChar char="v"/>
            </a:pPr>
            <a:r>
              <a:rPr lang="en-US" dirty="0"/>
              <a:t> </a:t>
            </a:r>
            <a:r>
              <a:rPr lang="en-US" b="1" dirty="0"/>
              <a:t>Stroke</a:t>
            </a:r>
            <a:r>
              <a:rPr lang="en-US" dirty="0"/>
              <a:t> is a disease that affects the arteries that supply blood to the brain. It also is called a </a:t>
            </a:r>
            <a:r>
              <a:rPr lang="en-US" b="1" dirty="0"/>
              <a:t>brain</a:t>
            </a:r>
            <a:r>
              <a:rPr lang="en-US" dirty="0"/>
              <a:t> </a:t>
            </a:r>
            <a:r>
              <a:rPr lang="en-US" b="1" dirty="0"/>
              <a:t>attack</a:t>
            </a:r>
            <a:r>
              <a:rPr lang="en-US" dirty="0"/>
              <a:t> or </a:t>
            </a:r>
            <a:r>
              <a:rPr lang="en-US" b="1" dirty="0"/>
              <a:t>cerebrovascular</a:t>
            </a:r>
            <a:r>
              <a:rPr lang="en-US" dirty="0"/>
              <a:t> </a:t>
            </a:r>
            <a:r>
              <a:rPr lang="en-US" b="1" dirty="0"/>
              <a:t>accident</a:t>
            </a:r>
            <a:r>
              <a:rPr lang="en-US" dirty="0"/>
              <a:t> (</a:t>
            </a:r>
            <a:r>
              <a:rPr lang="en-US" b="1" dirty="0"/>
              <a:t>CVA</a:t>
            </a:r>
            <a:r>
              <a:rPr lang="en-US" dirty="0"/>
              <a:t>). </a:t>
            </a:r>
          </a:p>
          <a:p>
            <a:pPr>
              <a:buFont typeface="Wingdings" panose="05000000000000000000" pitchFamily="2" charset="2"/>
              <a:buChar char="v"/>
            </a:pPr>
            <a:r>
              <a:rPr lang="en-US" dirty="0"/>
              <a:t>A </a:t>
            </a:r>
            <a:r>
              <a:rPr lang="en-US" b="1" dirty="0"/>
              <a:t>stroke</a:t>
            </a:r>
            <a:r>
              <a:rPr lang="en-US" dirty="0"/>
              <a:t> (</a:t>
            </a:r>
            <a:r>
              <a:rPr lang="en-US" b="1" dirty="0"/>
              <a:t>cerebrovascular</a:t>
            </a:r>
            <a:r>
              <a:rPr lang="en-US" dirty="0"/>
              <a:t> </a:t>
            </a:r>
            <a:r>
              <a:rPr lang="en-US" b="1" dirty="0"/>
              <a:t>accident</a:t>
            </a:r>
            <a:r>
              <a:rPr lang="en-US" dirty="0"/>
              <a:t> [</a:t>
            </a:r>
            <a:r>
              <a:rPr lang="en-US" b="1" dirty="0"/>
              <a:t>CVA</a:t>
            </a:r>
            <a:r>
              <a:rPr lang="en-US" dirty="0"/>
              <a:t>]) occurs when blood flow to a part of the brain is </a:t>
            </a:r>
            <a:r>
              <a:rPr lang="en-US" b="1" dirty="0"/>
              <a:t>interrupted</a:t>
            </a:r>
            <a:r>
              <a:rPr lang="en-US" dirty="0"/>
              <a:t>, which results in </a:t>
            </a:r>
            <a:r>
              <a:rPr lang="en-US" b="1" dirty="0"/>
              <a:t>death</a:t>
            </a:r>
            <a:r>
              <a:rPr lang="en-US" dirty="0"/>
              <a:t> of </a:t>
            </a:r>
            <a:r>
              <a:rPr lang="en-US" b="1" dirty="0"/>
              <a:t>brain</a:t>
            </a:r>
            <a:r>
              <a:rPr lang="en-US" dirty="0"/>
              <a:t> </a:t>
            </a:r>
            <a:r>
              <a:rPr lang="en-US" b="1" dirty="0"/>
              <a:t>cells</a:t>
            </a:r>
            <a:r>
              <a:rPr lang="en-US" dirty="0"/>
              <a:t>. </a:t>
            </a:r>
          </a:p>
          <a:p>
            <a:pPr>
              <a:buFont typeface="Wingdings" panose="05000000000000000000" pitchFamily="2" charset="2"/>
              <a:buChar char="v"/>
            </a:pPr>
            <a:r>
              <a:rPr lang="en-US" dirty="0"/>
              <a:t>A </a:t>
            </a:r>
            <a:r>
              <a:rPr lang="en-US" b="1" dirty="0"/>
              <a:t>stroke</a:t>
            </a:r>
            <a:r>
              <a:rPr lang="en-US" dirty="0"/>
              <a:t> can also be caused by </a:t>
            </a:r>
            <a:r>
              <a:rPr lang="en-US" b="1" dirty="0"/>
              <a:t>bleeding</a:t>
            </a:r>
            <a:r>
              <a:rPr lang="en-US" dirty="0"/>
              <a:t> into </a:t>
            </a:r>
            <a:r>
              <a:rPr lang="en-US" b="1" dirty="0"/>
              <a:t>brain</a:t>
            </a:r>
            <a:r>
              <a:rPr lang="en-US" dirty="0"/>
              <a:t> </a:t>
            </a:r>
            <a:r>
              <a:rPr lang="en-US" b="1" dirty="0"/>
              <a:t>tissue</a:t>
            </a:r>
            <a:r>
              <a:rPr lang="en-US" dirty="0"/>
              <a:t>.</a:t>
            </a:r>
          </a:p>
          <a:p>
            <a:pPr>
              <a:buFont typeface="Wingdings" panose="05000000000000000000" pitchFamily="2" charset="2"/>
              <a:buChar char="v"/>
            </a:pPr>
            <a:r>
              <a:rPr lang="en-US" b="1" dirty="0">
                <a:solidFill>
                  <a:srgbClr val="FF0000"/>
                </a:solidFill>
              </a:rPr>
              <a:t>It occurs when 1 of these happens:</a:t>
            </a:r>
          </a:p>
          <a:p>
            <a:pPr>
              <a:buFontTx/>
              <a:buChar char="-"/>
            </a:pPr>
            <a:r>
              <a:rPr lang="en-US" dirty="0"/>
              <a:t>A blood vessel in the brain bursts. Bleeding occurs in the brain (</a:t>
            </a:r>
            <a:r>
              <a:rPr lang="en-US" b="1" dirty="0"/>
              <a:t>cerebral</a:t>
            </a:r>
            <a:r>
              <a:rPr lang="en-US" dirty="0"/>
              <a:t> </a:t>
            </a:r>
            <a:r>
              <a:rPr lang="en-US" b="1" dirty="0"/>
              <a:t>hemorrhage</a:t>
            </a:r>
            <a:r>
              <a:rPr lang="en-US" dirty="0"/>
              <a:t>).</a:t>
            </a:r>
          </a:p>
          <a:p>
            <a:pPr>
              <a:buFontTx/>
              <a:buChar char="-"/>
            </a:pPr>
            <a:r>
              <a:rPr lang="en-US" dirty="0"/>
              <a:t>A blood clot blocks blood flow to the brain. Brain cells in the affected area do not get enough oxygen and nutrients. Brain damage occurs. Functions controlled by that part of the. brain are lost (Fig. 28-13).</a:t>
            </a:r>
          </a:p>
          <a:p>
            <a:pPr>
              <a:buFont typeface="Wingdings" panose="05000000000000000000" pitchFamily="2" charset="2"/>
              <a:buChar char="v"/>
            </a:pPr>
            <a:r>
              <a:rPr lang="en-US" dirty="0"/>
              <a:t>A </a:t>
            </a:r>
            <a:r>
              <a:rPr lang="en-US" b="1" dirty="0"/>
              <a:t>stroke</a:t>
            </a:r>
            <a:r>
              <a:rPr lang="en-US" dirty="0"/>
              <a:t> can cause </a:t>
            </a:r>
            <a:r>
              <a:rPr lang="en-US" b="1" dirty="0"/>
              <a:t>hemiplegia</a:t>
            </a:r>
            <a:r>
              <a:rPr lang="en-US" dirty="0"/>
              <a:t> (</a:t>
            </a:r>
            <a:r>
              <a:rPr lang="en-US" b="1" dirty="0"/>
              <a:t>paralysis</a:t>
            </a:r>
            <a:r>
              <a:rPr lang="en-US" dirty="0"/>
              <a:t> on </a:t>
            </a:r>
            <a:r>
              <a:rPr lang="en-US" b="1" dirty="0"/>
              <a:t>one</a:t>
            </a:r>
            <a:r>
              <a:rPr lang="en-US" dirty="0"/>
              <a:t> </a:t>
            </a:r>
            <a:r>
              <a:rPr lang="en-US" b="1" dirty="0"/>
              <a:t>side</a:t>
            </a:r>
            <a:r>
              <a:rPr lang="en-US" dirty="0"/>
              <a:t>) or </a:t>
            </a:r>
            <a:r>
              <a:rPr lang="en-US" b="1" dirty="0"/>
              <a:t>hemiparesis</a:t>
            </a:r>
            <a:r>
              <a:rPr lang="en-US" dirty="0"/>
              <a:t> (</a:t>
            </a:r>
            <a:r>
              <a:rPr lang="en-US" b="1" dirty="0"/>
              <a:t>weakness</a:t>
            </a:r>
            <a:r>
              <a:rPr lang="en-US" dirty="0"/>
              <a:t> on </a:t>
            </a:r>
            <a:r>
              <a:rPr lang="en-US" b="1" dirty="0"/>
              <a:t>one</a:t>
            </a:r>
            <a:r>
              <a:rPr lang="en-US" dirty="0"/>
              <a:t> </a:t>
            </a:r>
            <a:r>
              <a:rPr lang="en-US" b="1" dirty="0"/>
              <a:t>side</a:t>
            </a:r>
            <a:r>
              <a:rPr lang="en-US" dirty="0"/>
              <a:t>).</a:t>
            </a:r>
          </a:p>
          <a:p>
            <a:pPr>
              <a:buFont typeface="Wingdings" panose="05000000000000000000" pitchFamily="2" charset="2"/>
              <a:buChar char="v"/>
            </a:pPr>
            <a:r>
              <a:rPr lang="en-US" dirty="0"/>
              <a:t>So can </a:t>
            </a:r>
            <a:r>
              <a:rPr lang="en-US" b="1" dirty="0"/>
              <a:t>hemiplegia</a:t>
            </a:r>
            <a:r>
              <a:rPr lang="en-US" dirty="0"/>
              <a:t>—</a:t>
            </a:r>
            <a:r>
              <a:rPr lang="en-US" b="1" dirty="0"/>
              <a:t>paralysis</a:t>
            </a:r>
            <a:r>
              <a:rPr lang="en-US" dirty="0"/>
              <a:t> (</a:t>
            </a:r>
            <a:r>
              <a:rPr lang="en-US" b="1" dirty="0" err="1"/>
              <a:t>plegia</a:t>
            </a:r>
            <a:r>
              <a:rPr lang="en-US" dirty="0"/>
              <a:t>) on </a:t>
            </a:r>
            <a:r>
              <a:rPr lang="en-US" b="1" dirty="0"/>
              <a:t>1</a:t>
            </a:r>
            <a:r>
              <a:rPr lang="en-US" dirty="0"/>
              <a:t> </a:t>
            </a:r>
            <a:r>
              <a:rPr lang="en-US" b="1" dirty="0"/>
              <a:t>side</a:t>
            </a:r>
            <a:r>
              <a:rPr lang="en-US" dirty="0"/>
              <a:t> (</a:t>
            </a:r>
            <a:r>
              <a:rPr lang="en-US" b="1" dirty="0"/>
              <a:t>hemi</a:t>
            </a:r>
            <a:r>
              <a:rPr lang="en-US" dirty="0"/>
              <a:t>) of </a:t>
            </a:r>
            <a:r>
              <a:rPr lang="en-US" b="1" dirty="0"/>
              <a:t>the</a:t>
            </a:r>
            <a:r>
              <a:rPr lang="en-US" dirty="0"/>
              <a:t> </a:t>
            </a:r>
            <a:r>
              <a:rPr lang="en-US" b="1" dirty="0"/>
              <a:t>body</a:t>
            </a:r>
            <a:r>
              <a:rPr lang="en-US" dirty="0"/>
              <a:t>. The person may </a:t>
            </a:r>
            <a:r>
              <a:rPr lang="en-US" b="1" dirty="0">
                <a:solidFill>
                  <a:srgbClr val="FF0000"/>
                </a:solidFill>
              </a:rPr>
              <a:t>lose</a:t>
            </a:r>
            <a:r>
              <a:rPr lang="en-US" dirty="0"/>
              <a:t> </a:t>
            </a:r>
            <a:r>
              <a:rPr lang="en-US" b="1" dirty="0">
                <a:solidFill>
                  <a:srgbClr val="FF0000"/>
                </a:solidFill>
              </a:rPr>
              <a:t>bowel</a:t>
            </a:r>
            <a:r>
              <a:rPr lang="en-US" dirty="0"/>
              <a:t> and </a:t>
            </a:r>
            <a:r>
              <a:rPr lang="en-US" b="1" dirty="0">
                <a:solidFill>
                  <a:srgbClr val="FF0000"/>
                </a:solidFill>
              </a:rPr>
              <a:t>bladder</a:t>
            </a:r>
            <a:r>
              <a:rPr lang="en-US" dirty="0"/>
              <a:t> </a:t>
            </a:r>
            <a:r>
              <a:rPr lang="en-US" b="1" dirty="0">
                <a:solidFill>
                  <a:srgbClr val="FF0000"/>
                </a:solidFill>
              </a:rPr>
              <a:t>control</a:t>
            </a:r>
            <a:r>
              <a:rPr lang="en-US" dirty="0"/>
              <a:t> and the </a:t>
            </a:r>
            <a:r>
              <a:rPr lang="en-US" b="1" dirty="0">
                <a:solidFill>
                  <a:srgbClr val="FF0000"/>
                </a:solidFill>
              </a:rPr>
              <a:t>ability</a:t>
            </a:r>
            <a:r>
              <a:rPr lang="en-US" dirty="0"/>
              <a:t> to </a:t>
            </a:r>
            <a:r>
              <a:rPr lang="en-US" b="1" dirty="0">
                <a:solidFill>
                  <a:srgbClr val="FF0000"/>
                </a:solidFill>
              </a:rPr>
              <a:t>speak</a:t>
            </a:r>
            <a:r>
              <a:rPr lang="en-US" dirty="0"/>
              <a:t>. </a:t>
            </a:r>
          </a:p>
          <a:p>
            <a:pPr>
              <a:buFont typeface="Wingdings" panose="05000000000000000000" pitchFamily="2" charset="2"/>
              <a:buChar char="v"/>
            </a:pPr>
            <a:r>
              <a:rPr lang="en-US" dirty="0"/>
              <a:t>(See “</a:t>
            </a:r>
            <a:r>
              <a:rPr lang="en-US" b="1" dirty="0"/>
              <a:t>Aphasia</a:t>
            </a:r>
            <a:r>
              <a:rPr lang="en-US" dirty="0"/>
              <a:t>.”) All stroke-like symptoms signal the need for emergency care. </a:t>
            </a:r>
            <a:r>
              <a:rPr lang="en-US" b="1" dirty="0"/>
              <a:t>aphasia</a:t>
            </a:r>
            <a:r>
              <a:rPr lang="en-US" dirty="0"/>
              <a:t> The total or partial loss (</a:t>
            </a:r>
            <a:r>
              <a:rPr lang="en-US" b="1" dirty="0"/>
              <a:t>a</a:t>
            </a:r>
            <a:r>
              <a:rPr lang="en-US" dirty="0"/>
              <a:t>) of the ability to use or understand language (</a:t>
            </a:r>
            <a:r>
              <a:rPr lang="en-US" b="1" dirty="0" err="1"/>
              <a:t>phasia</a:t>
            </a:r>
            <a:r>
              <a:rPr lang="en-US" dirty="0"/>
              <a:t>)</a:t>
            </a:r>
          </a:p>
          <a:p>
            <a:pPr>
              <a:buFont typeface="Wingdings" panose="05000000000000000000" pitchFamily="2" charset="2"/>
              <a:buChar char="v"/>
            </a:pPr>
            <a:r>
              <a:rPr lang="en-US" dirty="0"/>
              <a:t> The person may have a </a:t>
            </a:r>
            <a:r>
              <a:rPr lang="en-US" b="1" dirty="0"/>
              <a:t>decreased</a:t>
            </a:r>
            <a:r>
              <a:rPr lang="en-US" dirty="0"/>
              <a:t> </a:t>
            </a:r>
            <a:r>
              <a:rPr lang="en-US" b="1" dirty="0"/>
              <a:t>sense</a:t>
            </a:r>
            <a:r>
              <a:rPr lang="en-US" dirty="0"/>
              <a:t> of </a:t>
            </a:r>
            <a:r>
              <a:rPr lang="en-US" b="1" dirty="0"/>
              <a:t>pain</a:t>
            </a:r>
            <a:r>
              <a:rPr lang="en-US" dirty="0"/>
              <a:t>, </a:t>
            </a:r>
            <a:r>
              <a:rPr lang="en-US" b="1" dirty="0"/>
              <a:t>touch</a:t>
            </a:r>
            <a:r>
              <a:rPr lang="en-US" dirty="0"/>
              <a:t> and </a:t>
            </a:r>
            <a:r>
              <a:rPr lang="en-US" b="1" dirty="0"/>
              <a:t>temperature</a:t>
            </a:r>
            <a:r>
              <a:rPr lang="en-US" dirty="0"/>
              <a:t> on the </a:t>
            </a:r>
            <a:r>
              <a:rPr lang="en-US" b="1" dirty="0"/>
              <a:t>affected</a:t>
            </a:r>
            <a:r>
              <a:rPr lang="en-US" dirty="0"/>
              <a:t> </a:t>
            </a:r>
            <a:r>
              <a:rPr lang="en-US" b="1" dirty="0"/>
              <a:t>side</a:t>
            </a:r>
            <a:r>
              <a:rPr lang="en-US" dirty="0"/>
              <a:t>. In addition, the person may have </a:t>
            </a:r>
            <a:r>
              <a:rPr lang="en-US" b="1" dirty="0"/>
              <a:t>difficulty</a:t>
            </a:r>
            <a:r>
              <a:rPr lang="en-US" dirty="0"/>
              <a:t> </a:t>
            </a:r>
            <a:r>
              <a:rPr lang="en-US" b="1" dirty="0"/>
              <a:t>swallowing</a:t>
            </a:r>
            <a:r>
              <a:rPr lang="en-US" dirty="0"/>
              <a:t> (Figure 18-5). </a:t>
            </a:r>
          </a:p>
          <a:p>
            <a:pPr>
              <a:buFont typeface="Wingdings" panose="05000000000000000000" pitchFamily="2" charset="2"/>
              <a:buChar char="v"/>
            </a:pPr>
            <a:r>
              <a:rPr lang="en-US" b="1" dirty="0"/>
              <a:t>Other</a:t>
            </a:r>
            <a:r>
              <a:rPr lang="en-US" dirty="0"/>
              <a:t> </a:t>
            </a:r>
            <a:r>
              <a:rPr lang="en-US" b="1" dirty="0"/>
              <a:t>effects</a:t>
            </a:r>
            <a:r>
              <a:rPr lang="en-US" dirty="0"/>
              <a:t> of </a:t>
            </a:r>
            <a:r>
              <a:rPr lang="en-US" b="1" dirty="0"/>
              <a:t>stroke</a:t>
            </a:r>
            <a:r>
              <a:rPr lang="en-US" dirty="0"/>
              <a:t> may include </a:t>
            </a:r>
            <a:r>
              <a:rPr lang="en-US" b="1" dirty="0"/>
              <a:t>aphasia</a:t>
            </a:r>
            <a:r>
              <a:rPr lang="en-US" dirty="0"/>
              <a:t> (</a:t>
            </a:r>
            <a:r>
              <a:rPr lang="en-US" b="1" dirty="0"/>
              <a:t>language disorder, difficulty</a:t>
            </a:r>
            <a:r>
              <a:rPr lang="en-US" dirty="0"/>
              <a:t> </a:t>
            </a:r>
            <a:r>
              <a:rPr lang="en-US" b="1" dirty="0"/>
              <a:t>speaking</a:t>
            </a:r>
            <a:r>
              <a:rPr lang="en-US" dirty="0"/>
              <a:t>, </a:t>
            </a:r>
            <a:r>
              <a:rPr lang="en-US" b="1" dirty="0"/>
              <a:t>reading</a:t>
            </a:r>
            <a:r>
              <a:rPr lang="en-US" dirty="0"/>
              <a:t> or </a:t>
            </a:r>
            <a:r>
              <a:rPr lang="en-US" b="1" dirty="0"/>
              <a:t>writing</a:t>
            </a:r>
            <a:r>
              <a:rPr lang="en-US" dirty="0"/>
              <a:t>), vision impairments, and bowel or bladder incontinence (or both).</a:t>
            </a:r>
            <a:endParaRPr lang="ar-SA" dirty="0"/>
          </a:p>
        </p:txBody>
      </p:sp>
      <p:sp>
        <p:nvSpPr>
          <p:cNvPr id="4" name="Rectangle 3">
            <a:extLst>
              <a:ext uri="{FF2B5EF4-FFF2-40B4-BE49-F238E27FC236}">
                <a16:creationId xmlns:a16="http://schemas.microsoft.com/office/drawing/2014/main" id="{4F31D616-E278-EB47-607D-C1217C14C311}"/>
              </a:ext>
            </a:extLst>
          </p:cNvPr>
          <p:cNvSpPr/>
          <p:nvPr/>
        </p:nvSpPr>
        <p:spPr>
          <a:xfrm>
            <a:off x="213848" y="88711"/>
            <a:ext cx="25793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Stroke :</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39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742172-E686-A5AF-2A95-9E8B8640C6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0" y="405007"/>
            <a:ext cx="6369050" cy="6319643"/>
          </a:xfrm>
        </p:spPr>
      </p:pic>
      <p:pic>
        <p:nvPicPr>
          <p:cNvPr id="7" name="Picture 6">
            <a:extLst>
              <a:ext uri="{FF2B5EF4-FFF2-40B4-BE49-F238E27FC236}">
                <a16:creationId xmlns:a16="http://schemas.microsoft.com/office/drawing/2014/main" id="{A1AA165A-C1A1-7DEE-C068-E3B83B670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369" y="261920"/>
            <a:ext cx="5465781" cy="6462729"/>
          </a:xfrm>
          <a:prstGeom prst="rect">
            <a:avLst/>
          </a:prstGeom>
        </p:spPr>
      </p:pic>
    </p:spTree>
    <p:extLst>
      <p:ext uri="{BB962C8B-B14F-4D97-AF65-F5344CB8AC3E}">
        <p14:creationId xmlns:p14="http://schemas.microsoft.com/office/powerpoint/2010/main" val="3886668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E3E6-234C-36BC-9B24-E7D694E74CE2}"/>
              </a:ext>
            </a:extLst>
          </p:cNvPr>
          <p:cNvSpPr>
            <a:spLocks noGrp="1"/>
          </p:cNvSpPr>
          <p:nvPr>
            <p:ph type="title"/>
          </p:nvPr>
        </p:nvSpPr>
        <p:spPr>
          <a:xfrm>
            <a:off x="0" y="0"/>
            <a:ext cx="10515600" cy="1325563"/>
          </a:xfrm>
        </p:spPr>
        <p:txBody>
          <a:bodyPr/>
          <a:lstStyle/>
          <a:p>
            <a:r>
              <a:rPr lang="en-US" b="1" dirty="0">
                <a:effectLst>
                  <a:outerShdw blurRad="38100" dist="38100" dir="2700000" algn="tl">
                    <a:srgbClr val="000000">
                      <a:alpha val="43137"/>
                    </a:srgbClr>
                  </a:outerShdw>
                </a:effectLst>
              </a:rPr>
              <a:t>Transient Ischemic Attack (TIA):</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1D34356-531B-201D-4BD6-95BF60D51AF6}"/>
              </a:ext>
            </a:extLst>
          </p:cNvPr>
          <p:cNvSpPr>
            <a:spLocks noGrp="1"/>
          </p:cNvSpPr>
          <p:nvPr>
            <p:ph idx="1"/>
          </p:nvPr>
        </p:nvSpPr>
        <p:spPr>
          <a:xfrm>
            <a:off x="82550" y="1152524"/>
            <a:ext cx="10515600" cy="5559425"/>
          </a:xfrm>
        </p:spPr>
        <p:txBody>
          <a:bodyPr/>
          <a:lstStyle/>
          <a:p>
            <a:pPr>
              <a:buFont typeface="Wingdings" panose="05000000000000000000" pitchFamily="2" charset="2"/>
              <a:buChar char="Ø"/>
            </a:pPr>
            <a:r>
              <a:rPr lang="en-US" b="1" dirty="0"/>
              <a:t>Warning</a:t>
            </a:r>
            <a:r>
              <a:rPr lang="en-US" dirty="0"/>
              <a:t> </a:t>
            </a:r>
            <a:r>
              <a:rPr lang="en-US" b="1" dirty="0"/>
              <a:t>signs</a:t>
            </a:r>
            <a:r>
              <a:rPr lang="en-US" dirty="0"/>
              <a:t> may </a:t>
            </a:r>
            <a:r>
              <a:rPr lang="en-US" b="1" dirty="0"/>
              <a:t>last</a:t>
            </a:r>
            <a:r>
              <a:rPr lang="en-US" dirty="0"/>
              <a:t> a </a:t>
            </a:r>
            <a:r>
              <a:rPr lang="en-US" b="1" dirty="0"/>
              <a:t>few</a:t>
            </a:r>
            <a:r>
              <a:rPr lang="en-US" dirty="0"/>
              <a:t> </a:t>
            </a:r>
            <a:r>
              <a:rPr lang="en-US" b="1" dirty="0"/>
              <a:t>minutes</a:t>
            </a:r>
            <a:r>
              <a:rPr lang="en-US" dirty="0"/>
              <a:t>. This is </a:t>
            </a:r>
            <a:r>
              <a:rPr lang="en-US" b="1" dirty="0"/>
              <a:t>called</a:t>
            </a:r>
            <a:r>
              <a:rPr lang="en-US" dirty="0"/>
              <a:t> a</a:t>
            </a:r>
            <a:r>
              <a:rPr lang="en-US" b="1" dirty="0">
                <a:highlight>
                  <a:srgbClr val="FFFF00"/>
                </a:highlight>
              </a:rPr>
              <a:t> transient ischemic attack (TIA). </a:t>
            </a:r>
          </a:p>
          <a:p>
            <a:pPr>
              <a:buFont typeface="Wingdings" panose="05000000000000000000" pitchFamily="2" charset="2"/>
              <a:buChar char="Ø"/>
            </a:pPr>
            <a:r>
              <a:rPr lang="en-US" dirty="0"/>
              <a:t>(</a:t>
            </a:r>
            <a:r>
              <a:rPr lang="en-US" b="1" dirty="0"/>
              <a:t>Transient</a:t>
            </a:r>
            <a:r>
              <a:rPr lang="en-US" dirty="0"/>
              <a:t> means </a:t>
            </a:r>
            <a:r>
              <a:rPr lang="en-US" b="1" dirty="0"/>
              <a:t>temporary</a:t>
            </a:r>
            <a:r>
              <a:rPr lang="en-US" dirty="0"/>
              <a:t> or </a:t>
            </a:r>
            <a:r>
              <a:rPr lang="en-US" b="1" dirty="0"/>
              <a:t>short</a:t>
            </a:r>
            <a:r>
              <a:rPr lang="en-US" dirty="0"/>
              <a:t> </a:t>
            </a:r>
            <a:r>
              <a:rPr lang="en-US" b="1" dirty="0"/>
              <a:t>term</a:t>
            </a:r>
            <a:r>
              <a:rPr lang="en-US" dirty="0"/>
              <a:t>. </a:t>
            </a:r>
            <a:r>
              <a:rPr lang="en-US" b="1" dirty="0"/>
              <a:t>Ischemic</a:t>
            </a:r>
            <a:r>
              <a:rPr lang="en-US" dirty="0"/>
              <a:t> means to </a:t>
            </a:r>
            <a:r>
              <a:rPr lang="en-US" b="1" dirty="0"/>
              <a:t>hold</a:t>
            </a:r>
            <a:r>
              <a:rPr lang="en-US" dirty="0"/>
              <a:t> </a:t>
            </a:r>
            <a:r>
              <a:rPr lang="en-US" b="1" dirty="0"/>
              <a:t>back</a:t>
            </a:r>
            <a:r>
              <a:rPr lang="en-US" dirty="0"/>
              <a:t> [</a:t>
            </a:r>
            <a:r>
              <a:rPr lang="en-US" dirty="0" err="1"/>
              <a:t>ischein</a:t>
            </a:r>
            <a:r>
              <a:rPr lang="en-US" dirty="0"/>
              <a:t>] </a:t>
            </a:r>
            <a:r>
              <a:rPr lang="en-US" b="1" dirty="0"/>
              <a:t>blood</a:t>
            </a:r>
            <a:r>
              <a:rPr lang="en-US" dirty="0"/>
              <a:t> [hemic]).</a:t>
            </a:r>
          </a:p>
          <a:p>
            <a:pPr>
              <a:buFont typeface="Wingdings" panose="05000000000000000000" pitchFamily="2" charset="2"/>
              <a:buChar char="Ø"/>
            </a:pPr>
            <a:r>
              <a:rPr lang="en-US" dirty="0"/>
              <a:t> </a:t>
            </a:r>
            <a:r>
              <a:rPr lang="en-US" b="1" dirty="0"/>
              <a:t>Blood</a:t>
            </a:r>
            <a:r>
              <a:rPr lang="en-US" dirty="0"/>
              <a:t> </a:t>
            </a:r>
            <a:r>
              <a:rPr lang="en-US" b="1" dirty="0"/>
              <a:t>supply</a:t>
            </a:r>
            <a:r>
              <a:rPr lang="en-US" dirty="0"/>
              <a:t> to the </a:t>
            </a:r>
            <a:r>
              <a:rPr lang="en-US" b="1" dirty="0"/>
              <a:t>brain</a:t>
            </a:r>
            <a:r>
              <a:rPr lang="en-US" dirty="0"/>
              <a:t> is </a:t>
            </a:r>
            <a:r>
              <a:rPr lang="en-US" b="1" dirty="0"/>
              <a:t>interrupted</a:t>
            </a:r>
            <a:r>
              <a:rPr lang="en-US" dirty="0"/>
              <a:t> for a </a:t>
            </a:r>
            <a:r>
              <a:rPr lang="en-US" b="1" dirty="0"/>
              <a:t>short</a:t>
            </a:r>
            <a:r>
              <a:rPr lang="en-US" dirty="0"/>
              <a:t> </a:t>
            </a:r>
            <a:r>
              <a:rPr lang="en-US" b="1" dirty="0"/>
              <a:t>time</a:t>
            </a:r>
            <a:r>
              <a:rPr lang="en-US" dirty="0"/>
              <a:t>. </a:t>
            </a:r>
          </a:p>
          <a:p>
            <a:pPr>
              <a:buFont typeface="Wingdings" panose="05000000000000000000" pitchFamily="2" charset="2"/>
              <a:buChar char="Ø"/>
            </a:pPr>
            <a:r>
              <a:rPr lang="en-US" dirty="0"/>
              <a:t>A </a:t>
            </a:r>
            <a:r>
              <a:rPr lang="en-US" b="1" dirty="0">
                <a:highlight>
                  <a:srgbClr val="FFFF00"/>
                </a:highlight>
              </a:rPr>
              <a:t>TIA</a:t>
            </a:r>
            <a:r>
              <a:rPr lang="en-US" dirty="0"/>
              <a:t> may occur </a:t>
            </a:r>
            <a:r>
              <a:rPr lang="en-US" b="1" dirty="0"/>
              <a:t>before</a:t>
            </a:r>
            <a:r>
              <a:rPr lang="en-US" dirty="0"/>
              <a:t> a </a:t>
            </a:r>
            <a:r>
              <a:rPr lang="en-US" b="1" dirty="0"/>
              <a:t>stroke</a:t>
            </a:r>
            <a:r>
              <a:rPr lang="en-US" dirty="0"/>
              <a:t>. </a:t>
            </a:r>
          </a:p>
          <a:p>
            <a:pPr>
              <a:buFont typeface="Wingdings" panose="05000000000000000000" pitchFamily="2" charset="2"/>
              <a:buChar char="Ø"/>
            </a:pPr>
            <a:r>
              <a:rPr lang="en-US" dirty="0"/>
              <a:t>The person also may have </a:t>
            </a:r>
            <a:r>
              <a:rPr lang="en-US" b="1" dirty="0">
                <a:solidFill>
                  <a:srgbClr val="FF0000"/>
                </a:solidFill>
              </a:rPr>
              <a:t>nausea</a:t>
            </a:r>
            <a:r>
              <a:rPr lang="en-US" dirty="0"/>
              <a:t>, </a:t>
            </a:r>
            <a:r>
              <a:rPr lang="en-US" b="1" dirty="0">
                <a:solidFill>
                  <a:srgbClr val="FF0000"/>
                </a:solidFill>
              </a:rPr>
              <a:t>vomiting</a:t>
            </a:r>
            <a:r>
              <a:rPr lang="en-US" dirty="0"/>
              <a:t>, and </a:t>
            </a:r>
            <a:r>
              <a:rPr lang="en-US" b="1" dirty="0">
                <a:solidFill>
                  <a:srgbClr val="FF0000"/>
                </a:solidFill>
              </a:rPr>
              <a:t>memory</a:t>
            </a:r>
            <a:r>
              <a:rPr lang="en-US" dirty="0"/>
              <a:t> </a:t>
            </a:r>
            <a:r>
              <a:rPr lang="en-US" b="1" dirty="0">
                <a:solidFill>
                  <a:srgbClr val="FF0000"/>
                </a:solidFill>
              </a:rPr>
              <a:t>loss,</a:t>
            </a:r>
            <a:r>
              <a:rPr lang="en-US" dirty="0"/>
              <a:t> </a:t>
            </a:r>
            <a:r>
              <a:rPr lang="en-US" b="1" dirty="0">
                <a:solidFill>
                  <a:srgbClr val="FF0000"/>
                </a:solidFill>
              </a:rPr>
              <a:t>unconsciousness</a:t>
            </a:r>
            <a:r>
              <a:rPr lang="en-US" dirty="0"/>
              <a:t>, </a:t>
            </a:r>
            <a:r>
              <a:rPr lang="en-US" b="1" dirty="0">
                <a:solidFill>
                  <a:srgbClr val="FF0000"/>
                </a:solidFill>
              </a:rPr>
              <a:t>noisy</a:t>
            </a:r>
            <a:r>
              <a:rPr lang="en-US" dirty="0"/>
              <a:t> </a:t>
            </a:r>
            <a:r>
              <a:rPr lang="en-US" b="1" dirty="0">
                <a:solidFill>
                  <a:srgbClr val="FF0000"/>
                </a:solidFill>
              </a:rPr>
              <a:t>breathing</a:t>
            </a:r>
            <a:r>
              <a:rPr lang="en-US" dirty="0"/>
              <a:t>, </a:t>
            </a:r>
            <a:r>
              <a:rPr lang="en-US" b="1" dirty="0">
                <a:solidFill>
                  <a:srgbClr val="FF0000"/>
                </a:solidFill>
              </a:rPr>
              <a:t>high</a:t>
            </a:r>
            <a:r>
              <a:rPr lang="en-US" dirty="0"/>
              <a:t> </a:t>
            </a:r>
            <a:r>
              <a:rPr lang="en-US" b="1" dirty="0">
                <a:solidFill>
                  <a:srgbClr val="FF0000"/>
                </a:solidFill>
              </a:rPr>
              <a:t>blood</a:t>
            </a:r>
            <a:r>
              <a:rPr lang="en-US" dirty="0"/>
              <a:t> </a:t>
            </a:r>
            <a:r>
              <a:rPr lang="en-US" b="1" dirty="0">
                <a:solidFill>
                  <a:srgbClr val="FF0000"/>
                </a:solidFill>
              </a:rPr>
              <a:t>pressure</a:t>
            </a:r>
            <a:r>
              <a:rPr lang="en-US" dirty="0"/>
              <a:t>, </a:t>
            </a:r>
            <a:r>
              <a:rPr lang="en-US" b="1" dirty="0">
                <a:solidFill>
                  <a:srgbClr val="FF0000"/>
                </a:solidFill>
              </a:rPr>
              <a:t>slow</a:t>
            </a:r>
            <a:r>
              <a:rPr lang="en-US" dirty="0"/>
              <a:t> </a:t>
            </a:r>
            <a:r>
              <a:rPr lang="en-US" b="1" dirty="0">
                <a:solidFill>
                  <a:srgbClr val="FF0000"/>
                </a:solidFill>
              </a:rPr>
              <a:t>pulse</a:t>
            </a:r>
            <a:r>
              <a:rPr lang="en-US" dirty="0"/>
              <a:t>, </a:t>
            </a:r>
            <a:r>
              <a:rPr lang="en-US" b="1" dirty="0">
                <a:solidFill>
                  <a:srgbClr val="FF0000"/>
                </a:solidFill>
              </a:rPr>
              <a:t>redness</a:t>
            </a:r>
            <a:r>
              <a:rPr lang="en-US" dirty="0"/>
              <a:t> </a:t>
            </a:r>
            <a:r>
              <a:rPr lang="en-US" b="1" dirty="0">
                <a:solidFill>
                  <a:srgbClr val="FF0000"/>
                </a:solidFill>
              </a:rPr>
              <a:t>of</a:t>
            </a:r>
            <a:r>
              <a:rPr lang="en-US" dirty="0"/>
              <a:t> </a:t>
            </a:r>
            <a:r>
              <a:rPr lang="en-US" b="1" dirty="0">
                <a:solidFill>
                  <a:srgbClr val="FF0000"/>
                </a:solidFill>
              </a:rPr>
              <a:t>the</a:t>
            </a:r>
            <a:r>
              <a:rPr lang="en-US" dirty="0"/>
              <a:t> </a:t>
            </a:r>
            <a:r>
              <a:rPr lang="en-US" b="1" dirty="0">
                <a:solidFill>
                  <a:srgbClr val="FF0000"/>
                </a:solidFill>
              </a:rPr>
              <a:t>face</a:t>
            </a:r>
            <a:r>
              <a:rPr lang="en-US" dirty="0"/>
              <a:t>, and </a:t>
            </a:r>
            <a:r>
              <a:rPr lang="en-US" b="1" dirty="0">
                <a:solidFill>
                  <a:srgbClr val="FF0000"/>
                </a:solidFill>
              </a:rPr>
              <a:t>seizures</a:t>
            </a:r>
            <a:r>
              <a:rPr lang="en-US" dirty="0"/>
              <a:t> may occur.</a:t>
            </a:r>
          </a:p>
          <a:p>
            <a:pPr>
              <a:buFont typeface="Wingdings" panose="05000000000000000000" pitchFamily="2" charset="2"/>
              <a:buChar char="Ø"/>
            </a:pPr>
            <a:endParaRPr lang="ar-SA" dirty="0"/>
          </a:p>
        </p:txBody>
      </p:sp>
    </p:spTree>
    <p:extLst>
      <p:ext uri="{BB962C8B-B14F-4D97-AF65-F5344CB8AC3E}">
        <p14:creationId xmlns:p14="http://schemas.microsoft.com/office/powerpoint/2010/main" val="245133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A651-85E1-08EC-2336-DF633EE6FB57}"/>
              </a:ext>
            </a:extLst>
          </p:cNvPr>
          <p:cNvSpPr>
            <a:spLocks noGrp="1"/>
          </p:cNvSpPr>
          <p:nvPr>
            <p:ph type="title"/>
          </p:nvPr>
        </p:nvSpPr>
        <p:spPr>
          <a:xfrm>
            <a:off x="0" y="66675"/>
            <a:ext cx="10515600" cy="1325563"/>
          </a:xfrm>
        </p:spPr>
        <p:txBody>
          <a:bodyPr/>
          <a:lstStyle/>
          <a:p>
            <a:r>
              <a:rPr lang="en-US" b="1" dirty="0">
                <a:effectLst>
                  <a:outerShdw blurRad="38100" dist="38100" dir="2700000" algn="tl">
                    <a:srgbClr val="000000">
                      <a:alpha val="43137"/>
                    </a:srgbClr>
                  </a:outerShdw>
                </a:effectLst>
              </a:rPr>
              <a:t>STROKE: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629ED7A-D35E-35E6-D3B5-0882BE484638}"/>
              </a:ext>
            </a:extLst>
          </p:cNvPr>
          <p:cNvSpPr>
            <a:spLocks noGrp="1"/>
          </p:cNvSpPr>
          <p:nvPr>
            <p:ph idx="1"/>
          </p:nvPr>
        </p:nvSpPr>
        <p:spPr>
          <a:xfrm>
            <a:off x="0" y="1108075"/>
            <a:ext cx="10515600" cy="5683250"/>
          </a:xfrm>
        </p:spPr>
        <p:txBody>
          <a:bodyPr>
            <a:normAutofit fontScale="85000" lnSpcReduction="20000"/>
          </a:bodyPr>
          <a:lstStyle/>
          <a:p>
            <a:pPr>
              <a:buFont typeface="Wingdings" panose="05000000000000000000" pitchFamily="2" charset="2"/>
              <a:buChar char="v"/>
            </a:pPr>
            <a:r>
              <a:rPr lang="en-US" dirty="0"/>
              <a:t> </a:t>
            </a:r>
            <a:r>
              <a:rPr lang="en-US" b="1" dirty="0"/>
              <a:t>Stroke</a:t>
            </a:r>
            <a:r>
              <a:rPr lang="en-US" dirty="0"/>
              <a:t> is a leading cause of </a:t>
            </a:r>
            <a:r>
              <a:rPr lang="en-US" b="1" dirty="0"/>
              <a:t>death</a:t>
            </a:r>
            <a:r>
              <a:rPr lang="en-US" dirty="0"/>
              <a:t> and </a:t>
            </a:r>
            <a:r>
              <a:rPr lang="en-US" b="1" dirty="0"/>
              <a:t>disability</a:t>
            </a:r>
            <a:r>
              <a:rPr lang="en-US" dirty="0"/>
              <a:t> among adults in the United States.</a:t>
            </a:r>
          </a:p>
          <a:p>
            <a:pPr>
              <a:buFont typeface="Wingdings" panose="05000000000000000000" pitchFamily="2" charset="2"/>
              <a:buChar char="v"/>
            </a:pPr>
            <a:r>
              <a:rPr lang="en-US" dirty="0"/>
              <a:t> See Box 28-6 for </a:t>
            </a:r>
            <a:r>
              <a:rPr lang="en-US" b="1" dirty="0"/>
              <a:t>warning</a:t>
            </a:r>
            <a:r>
              <a:rPr lang="en-US" dirty="0"/>
              <a:t> </a:t>
            </a:r>
            <a:r>
              <a:rPr lang="en-US" b="1" dirty="0"/>
              <a:t>signs</a:t>
            </a:r>
            <a:r>
              <a:rPr lang="en-US" dirty="0"/>
              <a:t>. The person needs emergency care. </a:t>
            </a:r>
          </a:p>
          <a:p>
            <a:pPr>
              <a:buFont typeface="Wingdings" panose="05000000000000000000" pitchFamily="2" charset="2"/>
              <a:buChar char="v"/>
            </a:pPr>
            <a:r>
              <a:rPr lang="en-US" b="1" dirty="0"/>
              <a:t>Blood</a:t>
            </a:r>
            <a:r>
              <a:rPr lang="en-US" dirty="0"/>
              <a:t> </a:t>
            </a:r>
            <a:r>
              <a:rPr lang="en-US" b="1" dirty="0"/>
              <a:t>flow</a:t>
            </a:r>
            <a:r>
              <a:rPr lang="en-US" dirty="0"/>
              <a:t> to the brain must be </a:t>
            </a:r>
            <a:r>
              <a:rPr lang="en-US" b="1" dirty="0"/>
              <a:t>restored</a:t>
            </a:r>
            <a:r>
              <a:rPr lang="en-US" dirty="0"/>
              <a:t> as soon as possible.</a:t>
            </a:r>
          </a:p>
          <a:p>
            <a:pPr>
              <a:buFont typeface="Wingdings" panose="05000000000000000000" pitchFamily="2" charset="2"/>
              <a:buChar char="v"/>
            </a:pPr>
            <a:r>
              <a:rPr lang="en-US" b="1" dirty="0"/>
              <a:t>Depending</a:t>
            </a:r>
            <a:r>
              <a:rPr lang="en-US" dirty="0"/>
              <a:t> on the </a:t>
            </a:r>
            <a:r>
              <a:rPr lang="en-US" b="1" dirty="0"/>
              <a:t>area</a:t>
            </a:r>
            <a:r>
              <a:rPr lang="en-US" dirty="0"/>
              <a:t> of the </a:t>
            </a:r>
            <a:r>
              <a:rPr lang="en-US" b="1" dirty="0"/>
              <a:t>brain</a:t>
            </a:r>
            <a:r>
              <a:rPr lang="en-US" dirty="0"/>
              <a:t> </a:t>
            </a:r>
            <a:r>
              <a:rPr lang="en-US" b="1" dirty="0"/>
              <a:t>damaged</a:t>
            </a:r>
            <a:r>
              <a:rPr lang="en-US" dirty="0"/>
              <a:t> by the </a:t>
            </a:r>
            <a:r>
              <a:rPr lang="en-US" b="1" dirty="0"/>
              <a:t>stroke</a:t>
            </a:r>
            <a:r>
              <a:rPr lang="en-US" dirty="0"/>
              <a:t>, the person may have </a:t>
            </a:r>
            <a:r>
              <a:rPr lang="en-US" b="1" dirty="0">
                <a:solidFill>
                  <a:srgbClr val="FF0000"/>
                </a:solidFill>
              </a:rPr>
              <a:t>trouble</a:t>
            </a:r>
            <a:r>
              <a:rPr lang="en-US" dirty="0"/>
              <a:t> </a:t>
            </a:r>
            <a:r>
              <a:rPr lang="en-US" b="1" dirty="0">
                <a:solidFill>
                  <a:srgbClr val="FF0000"/>
                </a:solidFill>
              </a:rPr>
              <a:t>forming</a:t>
            </a:r>
            <a:r>
              <a:rPr lang="en-US" dirty="0"/>
              <a:t> </a:t>
            </a:r>
            <a:r>
              <a:rPr lang="en-US" b="1" dirty="0">
                <a:solidFill>
                  <a:srgbClr val="FF0000"/>
                </a:solidFill>
              </a:rPr>
              <a:t>words</a:t>
            </a:r>
            <a:r>
              <a:rPr lang="en-US" dirty="0"/>
              <a:t> or </a:t>
            </a:r>
            <a:r>
              <a:rPr lang="en-US" b="1" dirty="0">
                <a:solidFill>
                  <a:srgbClr val="FF0000"/>
                </a:solidFill>
              </a:rPr>
              <a:t>understanding</a:t>
            </a:r>
            <a:r>
              <a:rPr lang="en-US" dirty="0"/>
              <a:t> the </a:t>
            </a:r>
            <a:r>
              <a:rPr lang="en-US" b="1" dirty="0">
                <a:solidFill>
                  <a:srgbClr val="FF0000"/>
                </a:solidFill>
              </a:rPr>
              <a:t>meaning</a:t>
            </a:r>
            <a:r>
              <a:rPr lang="en-US" dirty="0"/>
              <a:t> of </a:t>
            </a:r>
            <a:r>
              <a:rPr lang="en-US" b="1" dirty="0">
                <a:solidFill>
                  <a:srgbClr val="FF0000"/>
                </a:solidFill>
              </a:rPr>
              <a:t>words</a:t>
            </a:r>
            <a:r>
              <a:rPr lang="en-US" dirty="0"/>
              <a:t>.</a:t>
            </a:r>
          </a:p>
          <a:p>
            <a:pPr>
              <a:buFont typeface="Wingdings" panose="05000000000000000000" pitchFamily="2" charset="2"/>
              <a:buChar char="v"/>
            </a:pPr>
            <a:r>
              <a:rPr lang="en-US" dirty="0"/>
              <a:t> If the person has </a:t>
            </a:r>
            <a:r>
              <a:rPr lang="en-US" b="1" dirty="0">
                <a:solidFill>
                  <a:srgbClr val="FF0000"/>
                </a:solidFill>
              </a:rPr>
              <a:t>trouble</a:t>
            </a:r>
            <a:r>
              <a:rPr lang="en-US" dirty="0"/>
              <a:t> </a:t>
            </a:r>
            <a:r>
              <a:rPr lang="en-US" b="1" dirty="0">
                <a:solidFill>
                  <a:srgbClr val="FF0000"/>
                </a:solidFill>
              </a:rPr>
              <a:t>forming</a:t>
            </a:r>
            <a:r>
              <a:rPr lang="en-US" dirty="0"/>
              <a:t> </a:t>
            </a:r>
            <a:r>
              <a:rPr lang="en-US" b="1" dirty="0">
                <a:solidFill>
                  <a:srgbClr val="FF0000"/>
                </a:solidFill>
              </a:rPr>
              <a:t>words</a:t>
            </a:r>
            <a:r>
              <a:rPr lang="en-US" dirty="0"/>
              <a:t>, allow the person extra time to express her thoughts. The person may rely heavily on nonverbal forms of expression (such as body language or gestures) or pointing to pictures to communicate with others. As appropriate, ask “yes” or “no” questions to make it easier for the person to respond.</a:t>
            </a:r>
          </a:p>
          <a:p>
            <a:pPr>
              <a:buFont typeface="Wingdings" panose="05000000000000000000" pitchFamily="2" charset="2"/>
              <a:buChar char="v"/>
            </a:pPr>
            <a:r>
              <a:rPr lang="en-US" dirty="0"/>
              <a:t>. If the person has </a:t>
            </a:r>
            <a:r>
              <a:rPr lang="en-US" b="1" dirty="0">
                <a:solidFill>
                  <a:srgbClr val="FF0000"/>
                </a:solidFill>
              </a:rPr>
              <a:t>trouble</a:t>
            </a:r>
            <a:r>
              <a:rPr lang="en-US" dirty="0"/>
              <a:t> </a:t>
            </a:r>
            <a:r>
              <a:rPr lang="en-US" b="1" dirty="0">
                <a:solidFill>
                  <a:srgbClr val="FF0000"/>
                </a:solidFill>
              </a:rPr>
              <a:t>understanding</a:t>
            </a:r>
            <a:r>
              <a:rPr lang="en-US" dirty="0"/>
              <a:t> the </a:t>
            </a:r>
            <a:r>
              <a:rPr lang="en-US" b="1" dirty="0">
                <a:solidFill>
                  <a:srgbClr val="FF0000"/>
                </a:solidFill>
              </a:rPr>
              <a:t>meaning</a:t>
            </a:r>
            <a:r>
              <a:rPr lang="en-US" dirty="0"/>
              <a:t> of </a:t>
            </a:r>
            <a:r>
              <a:rPr lang="en-US" b="1" dirty="0">
                <a:solidFill>
                  <a:srgbClr val="FF0000"/>
                </a:solidFill>
              </a:rPr>
              <a:t>words</a:t>
            </a:r>
            <a:r>
              <a:rPr lang="en-US" dirty="0"/>
              <a:t>, speak slowly and clearly in a normal tone of voice. </a:t>
            </a:r>
          </a:p>
          <a:p>
            <a:pPr>
              <a:buFont typeface="Wingdings" panose="05000000000000000000" pitchFamily="2" charset="2"/>
              <a:buChar char="v"/>
            </a:pPr>
            <a:r>
              <a:rPr lang="en-US" dirty="0"/>
              <a:t>Choose </a:t>
            </a:r>
            <a:r>
              <a:rPr lang="en-US" b="1" dirty="0"/>
              <a:t>simple</a:t>
            </a:r>
            <a:r>
              <a:rPr lang="en-US" dirty="0"/>
              <a:t> </a:t>
            </a:r>
            <a:r>
              <a:rPr lang="en-US" b="1" dirty="0"/>
              <a:t>words</a:t>
            </a:r>
            <a:r>
              <a:rPr lang="en-US" dirty="0"/>
              <a:t> rather than </a:t>
            </a:r>
            <a:r>
              <a:rPr lang="en-US" b="1" dirty="0"/>
              <a:t>complex</a:t>
            </a:r>
            <a:r>
              <a:rPr lang="en-US" dirty="0"/>
              <a:t> ones, and speak in simple, </a:t>
            </a:r>
            <a:r>
              <a:rPr lang="en-US" b="1" dirty="0"/>
              <a:t>direct</a:t>
            </a:r>
            <a:r>
              <a:rPr lang="en-US" dirty="0"/>
              <a:t> </a:t>
            </a:r>
            <a:r>
              <a:rPr lang="en-US" b="1" dirty="0"/>
              <a:t>sentences</a:t>
            </a:r>
            <a:r>
              <a:rPr lang="en-US" dirty="0"/>
              <a:t> (for example, “Mr. Lewis, please sit here” instead of “Mr. Lewis, could you please sit down?”). </a:t>
            </a:r>
          </a:p>
          <a:p>
            <a:pPr>
              <a:buFont typeface="Wingdings" panose="05000000000000000000" pitchFamily="2" charset="2"/>
              <a:buChar char="v"/>
            </a:pPr>
            <a:r>
              <a:rPr lang="en-US" dirty="0"/>
              <a:t>Use </a:t>
            </a:r>
            <a:r>
              <a:rPr lang="en-US" b="1" dirty="0"/>
              <a:t>hand</a:t>
            </a:r>
            <a:r>
              <a:rPr lang="en-US" dirty="0"/>
              <a:t> </a:t>
            </a:r>
            <a:r>
              <a:rPr lang="en-US" b="1" dirty="0"/>
              <a:t>gestures</a:t>
            </a:r>
            <a:r>
              <a:rPr lang="en-US" dirty="0"/>
              <a:t> (such as patting the seat of the chair), </a:t>
            </a:r>
            <a:r>
              <a:rPr lang="en-US" b="1" dirty="0"/>
              <a:t>pictures</a:t>
            </a:r>
            <a:r>
              <a:rPr lang="en-US" dirty="0"/>
              <a:t> or </a:t>
            </a:r>
            <a:r>
              <a:rPr lang="en-US" b="1" dirty="0"/>
              <a:t>written</a:t>
            </a:r>
            <a:r>
              <a:rPr lang="en-US" dirty="0"/>
              <a:t> </a:t>
            </a:r>
            <a:r>
              <a:rPr lang="en-US" b="1" dirty="0"/>
              <a:t>messages</a:t>
            </a:r>
            <a:r>
              <a:rPr lang="en-US" dirty="0"/>
              <a:t> to help the person understand your meaning.</a:t>
            </a:r>
            <a:endParaRPr lang="ar-SA" dirty="0"/>
          </a:p>
        </p:txBody>
      </p:sp>
    </p:spTree>
    <p:extLst>
      <p:ext uri="{BB962C8B-B14F-4D97-AF65-F5344CB8AC3E}">
        <p14:creationId xmlns:p14="http://schemas.microsoft.com/office/powerpoint/2010/main" val="111329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8D3048-8A90-6FFA-25B0-3CE93FDD27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00" y="273050"/>
            <a:ext cx="11874500" cy="6388100"/>
          </a:xfrm>
        </p:spPr>
      </p:pic>
    </p:spTree>
    <p:extLst>
      <p:ext uri="{BB962C8B-B14F-4D97-AF65-F5344CB8AC3E}">
        <p14:creationId xmlns:p14="http://schemas.microsoft.com/office/powerpoint/2010/main" val="195981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5930-06FE-26A7-EDB3-773C8EACD6CE}"/>
              </a:ext>
            </a:extLst>
          </p:cNvPr>
          <p:cNvSpPr>
            <a:spLocks noGrp="1"/>
          </p:cNvSpPr>
          <p:nvPr>
            <p:ph type="title"/>
          </p:nvPr>
        </p:nvSpPr>
        <p:spPr>
          <a:xfrm>
            <a:off x="-57150" y="18255"/>
            <a:ext cx="10515600" cy="1325563"/>
          </a:xfrm>
        </p:spPr>
        <p:txBody>
          <a:bodyPr/>
          <a:lstStyle/>
          <a:p>
            <a:r>
              <a:rPr lang="en-US" b="1" dirty="0">
                <a:effectLst>
                  <a:outerShdw blurRad="38100" dist="38100" dir="2700000" algn="tl">
                    <a:srgbClr val="000000">
                      <a:alpha val="43137"/>
                    </a:srgbClr>
                  </a:outerShdw>
                </a:effectLst>
              </a:rPr>
              <a:t>Stroke: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15C539E-6569-E65C-40E6-9ABD6B0EC2F1}"/>
              </a:ext>
            </a:extLst>
          </p:cNvPr>
          <p:cNvSpPr>
            <a:spLocks noGrp="1"/>
          </p:cNvSpPr>
          <p:nvPr>
            <p:ph idx="1"/>
          </p:nvPr>
        </p:nvSpPr>
        <p:spPr>
          <a:xfrm>
            <a:off x="76200" y="1190624"/>
            <a:ext cx="10515600" cy="5426075"/>
          </a:xfrm>
        </p:spPr>
        <p:txBody>
          <a:bodyPr>
            <a:normAutofit fontScale="85000" lnSpcReduction="10000"/>
          </a:bodyPr>
          <a:lstStyle/>
          <a:p>
            <a:pPr>
              <a:buFont typeface="Wingdings" panose="05000000000000000000" pitchFamily="2" charset="2"/>
              <a:buChar char="Ø"/>
            </a:pPr>
            <a:r>
              <a:rPr lang="en-US" b="1" dirty="0">
                <a:solidFill>
                  <a:srgbClr val="FF0000"/>
                </a:solidFill>
                <a:highlight>
                  <a:srgbClr val="FFFF00"/>
                </a:highlight>
              </a:rPr>
              <a:t> The effects of stroke include: </a:t>
            </a:r>
          </a:p>
          <a:p>
            <a:pPr marL="0" indent="0">
              <a:buNone/>
            </a:pPr>
            <a:r>
              <a:rPr lang="en-US" dirty="0"/>
              <a:t>• Loss of face, hand, arm, leg, or body control.</a:t>
            </a:r>
          </a:p>
          <a:p>
            <a:pPr marL="0" indent="0">
              <a:buNone/>
            </a:pPr>
            <a:r>
              <a:rPr lang="en-US" dirty="0"/>
              <a:t>• Hemiplegia.      </a:t>
            </a:r>
          </a:p>
          <a:p>
            <a:pPr marL="0" indent="0">
              <a:buNone/>
            </a:pPr>
            <a:r>
              <a:rPr lang="en-US" dirty="0"/>
              <a:t>• Changing emotions (crying easily or mood swings, sometimes for no reason).</a:t>
            </a:r>
          </a:p>
          <a:p>
            <a:pPr marL="0" indent="0">
              <a:buNone/>
            </a:pPr>
            <a:r>
              <a:rPr lang="en-US" dirty="0"/>
              <a:t>• Difficulty swallowing (dysphagia).</a:t>
            </a:r>
          </a:p>
          <a:p>
            <a:pPr marL="0" indent="0">
              <a:buNone/>
            </a:pPr>
            <a:r>
              <a:rPr lang="en-US" dirty="0"/>
              <a:t>• Aphasia or slowed or slurred speech.</a:t>
            </a:r>
          </a:p>
          <a:p>
            <a:pPr marL="0" indent="0">
              <a:buNone/>
            </a:pPr>
            <a:r>
              <a:rPr lang="en-US" dirty="0"/>
              <a:t>• Changes in sight, touch, movement, and thought.   </a:t>
            </a:r>
          </a:p>
          <a:p>
            <a:pPr marL="0" indent="0">
              <a:buNone/>
            </a:pPr>
            <a:r>
              <a:rPr lang="en-US" dirty="0"/>
              <a:t>• Impaired memory.</a:t>
            </a:r>
          </a:p>
          <a:p>
            <a:pPr marL="0" indent="0">
              <a:buNone/>
            </a:pPr>
            <a:r>
              <a:rPr lang="en-US" dirty="0"/>
              <a:t> • Urinary frequency, urgency, or incontinence.</a:t>
            </a:r>
          </a:p>
          <a:p>
            <a:pPr marL="0" indent="0">
              <a:buNone/>
            </a:pPr>
            <a:r>
              <a:rPr lang="en-US" dirty="0"/>
              <a:t>• Loss of bowel control or constipation.</a:t>
            </a:r>
          </a:p>
          <a:p>
            <a:pPr marL="0" indent="0">
              <a:buNone/>
            </a:pPr>
            <a:r>
              <a:rPr lang="en-US" dirty="0"/>
              <a:t>• Depression and frustration Rehabilitation starts at once. </a:t>
            </a:r>
          </a:p>
          <a:p>
            <a:pPr>
              <a:buFont typeface="Wingdings" panose="05000000000000000000" pitchFamily="2" charset="2"/>
              <a:buChar char="Ø"/>
            </a:pPr>
            <a:r>
              <a:rPr lang="en-US" dirty="0"/>
              <a:t>The person may depend in part or totally on others for care. The health team helps the person regain the highest possible level of function (Box 28-7).</a:t>
            </a:r>
            <a:endParaRPr lang="ar-SA" dirty="0"/>
          </a:p>
        </p:txBody>
      </p:sp>
    </p:spTree>
    <p:extLst>
      <p:ext uri="{BB962C8B-B14F-4D97-AF65-F5344CB8AC3E}">
        <p14:creationId xmlns:p14="http://schemas.microsoft.com/office/powerpoint/2010/main" val="350998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57B-35F7-3F76-7D03-3DF78EA76C5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Learning objectives:</a:t>
            </a:r>
            <a:endParaRPr lang="ar-SA" b="1" dirty="0">
              <a:effectLst>
                <a:outerShdw blurRad="38100" dist="38100" dir="2700000" algn="tl">
                  <a:srgbClr val="000000">
                    <a:alpha val="43137"/>
                  </a:srgbClr>
                </a:outerShdw>
              </a:effectLst>
            </a:endParaRPr>
          </a:p>
        </p:txBody>
      </p:sp>
      <p:pic>
        <p:nvPicPr>
          <p:cNvPr id="5" name="Content Placeholder 4" descr="List with solid fill">
            <a:extLst>
              <a:ext uri="{FF2B5EF4-FFF2-40B4-BE49-F238E27FC236}">
                <a16:creationId xmlns:a16="http://schemas.microsoft.com/office/drawing/2014/main" id="{220B1021-96B0-9416-59E1-0F4B9CF9811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6100"/>
            <a:ext cx="914400" cy="914400"/>
          </a:xfrm>
        </p:spPr>
      </p:pic>
      <p:sp>
        <p:nvSpPr>
          <p:cNvPr id="6" name="TextBox 5">
            <a:extLst>
              <a:ext uri="{FF2B5EF4-FFF2-40B4-BE49-F238E27FC236}">
                <a16:creationId xmlns:a16="http://schemas.microsoft.com/office/drawing/2014/main" id="{58F1D276-E8B1-5041-4E55-9A9B70BF47EA}"/>
              </a:ext>
            </a:extLst>
          </p:cNvPr>
          <p:cNvSpPr txBox="1"/>
          <p:nvPr/>
        </p:nvSpPr>
        <p:spPr>
          <a:xfrm>
            <a:off x="733410" y="1400500"/>
            <a:ext cx="8602393" cy="5262979"/>
          </a:xfrm>
          <a:prstGeom prst="rect">
            <a:avLst/>
          </a:prstGeom>
          <a:noFill/>
        </p:spPr>
        <p:txBody>
          <a:bodyPr wrap="square" rtlCol="1">
            <a:spAutoFit/>
          </a:bodyPr>
          <a:lstStyle/>
          <a:p>
            <a:pPr marL="285750" indent="-285750">
              <a:buFont typeface="Wingdings" panose="05000000000000000000" pitchFamily="2" charset="2"/>
              <a:buChar char="q"/>
            </a:pPr>
            <a:r>
              <a:rPr lang="en-US" sz="2800" dirty="0"/>
              <a:t>Describe structure and function of Nervous system.</a:t>
            </a:r>
          </a:p>
          <a:p>
            <a:pPr marL="285750" indent="-285750">
              <a:buFont typeface="Wingdings" panose="05000000000000000000" pitchFamily="2" charset="2"/>
              <a:buChar char="q"/>
            </a:pPr>
            <a:r>
              <a:rPr lang="en-US" sz="2800" dirty="0"/>
              <a:t>Explain the central nervous system (</a:t>
            </a:r>
            <a:r>
              <a:rPr lang="en-US" sz="2800" b="1" dirty="0"/>
              <a:t>CNS</a:t>
            </a:r>
            <a:r>
              <a:rPr lang="en-US" sz="2800" dirty="0"/>
              <a:t>).</a:t>
            </a:r>
          </a:p>
          <a:p>
            <a:pPr marL="285750" indent="-285750">
              <a:buFont typeface="Wingdings" panose="05000000000000000000" pitchFamily="2" charset="2"/>
              <a:buChar char="q"/>
            </a:pPr>
            <a:r>
              <a:rPr lang="en-US" sz="2800" dirty="0"/>
              <a:t>Describe Stroke, signs and symptoms and care measures.</a:t>
            </a:r>
          </a:p>
          <a:p>
            <a:pPr marL="285750" indent="-285750">
              <a:buFont typeface="Wingdings" panose="05000000000000000000" pitchFamily="2" charset="2"/>
              <a:buChar char="q"/>
            </a:pPr>
            <a:r>
              <a:rPr lang="en-US" sz="2800" dirty="0"/>
              <a:t>Explain Parkinson disease, signs and symptoms and care measures.</a:t>
            </a:r>
          </a:p>
          <a:p>
            <a:pPr marL="285750" indent="-285750">
              <a:buFont typeface="Wingdings" panose="05000000000000000000" pitchFamily="2" charset="2"/>
              <a:buChar char="q"/>
            </a:pPr>
            <a:r>
              <a:rPr lang="en-US" sz="2800" dirty="0"/>
              <a:t>Explain Multiple Sclerosis disease, signs and symptoms and care measures.</a:t>
            </a:r>
          </a:p>
          <a:p>
            <a:pPr marL="285750" indent="-285750">
              <a:buFont typeface="Wingdings" panose="05000000000000000000" pitchFamily="2" charset="2"/>
              <a:buChar char="q"/>
            </a:pPr>
            <a:r>
              <a:rPr lang="en-US" sz="2800" dirty="0"/>
              <a:t>List the common injury, causes and care measures</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endParaRPr lang="ar-SA" sz="2800" dirty="0"/>
          </a:p>
        </p:txBody>
      </p:sp>
    </p:spTree>
    <p:extLst>
      <p:ext uri="{BB962C8B-B14F-4D97-AF65-F5344CB8AC3E}">
        <p14:creationId xmlns:p14="http://schemas.microsoft.com/office/powerpoint/2010/main" val="191624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BBCF-45BF-6ED4-A1AD-687285A39BE6}"/>
              </a:ext>
            </a:extLst>
          </p:cNvPr>
          <p:cNvSpPr>
            <a:spLocks noGrp="1"/>
          </p:cNvSpPr>
          <p:nvPr>
            <p:ph idx="1"/>
          </p:nvPr>
        </p:nvSpPr>
        <p:spPr>
          <a:xfrm>
            <a:off x="133350" y="1114425"/>
            <a:ext cx="10515600" cy="5601990"/>
          </a:xfrm>
        </p:spPr>
        <p:txBody>
          <a:bodyPr>
            <a:normAutofit fontScale="92500" lnSpcReduction="10000"/>
          </a:bodyPr>
          <a:lstStyle/>
          <a:p>
            <a:pPr>
              <a:buFont typeface="Wingdings" panose="05000000000000000000" pitchFamily="2" charset="2"/>
              <a:buChar char="q"/>
            </a:pPr>
            <a:r>
              <a:rPr lang="en-US" dirty="0"/>
              <a:t> When you </a:t>
            </a:r>
            <a:r>
              <a:rPr lang="en-US" b="1" dirty="0"/>
              <a:t>provide</a:t>
            </a:r>
            <a:r>
              <a:rPr lang="en-US" dirty="0"/>
              <a:t> </a:t>
            </a:r>
            <a:r>
              <a:rPr lang="en-US" b="1" dirty="0"/>
              <a:t>care</a:t>
            </a:r>
            <a:r>
              <a:rPr lang="en-US" dirty="0"/>
              <a:t> for a person who has had a </a:t>
            </a:r>
            <a:r>
              <a:rPr lang="en-US" b="1" dirty="0"/>
              <a:t>stroke;</a:t>
            </a:r>
          </a:p>
          <a:p>
            <a:pPr>
              <a:buFont typeface="Wingdings" panose="05000000000000000000" pitchFamily="2" charset="2"/>
              <a:buChar char="ü"/>
            </a:pPr>
            <a:r>
              <a:rPr lang="en-US" dirty="0"/>
              <a:t>Encourage her to do as much as possible for herself. </a:t>
            </a:r>
          </a:p>
          <a:p>
            <a:pPr>
              <a:buFont typeface="Wingdings" panose="05000000000000000000" pitchFamily="2" charset="2"/>
              <a:buChar char="ü"/>
            </a:pPr>
            <a:r>
              <a:rPr lang="en-US" dirty="0"/>
              <a:t>If the dominant side of her body is affected, she may have to relearn how to do activities using her other side.</a:t>
            </a:r>
          </a:p>
          <a:p>
            <a:pPr>
              <a:buFont typeface="Wingdings" panose="05000000000000000000" pitchFamily="2" charset="2"/>
              <a:buChar char="ü"/>
            </a:pPr>
            <a:r>
              <a:rPr lang="en-US" dirty="0"/>
              <a:t> Encourage the person to use assistive devices for eating, mouth care and other activities to maintain her independence. </a:t>
            </a:r>
          </a:p>
          <a:p>
            <a:pPr>
              <a:buFont typeface="Wingdings" panose="05000000000000000000" pitchFamily="2" charset="2"/>
              <a:buChar char="q"/>
            </a:pPr>
            <a:r>
              <a:rPr lang="en-US" dirty="0"/>
              <a:t>In addition:</a:t>
            </a:r>
          </a:p>
          <a:p>
            <a:pPr>
              <a:buFont typeface="Wingdings" panose="05000000000000000000" pitchFamily="2" charset="2"/>
              <a:buChar char="ü"/>
            </a:pPr>
            <a:r>
              <a:rPr lang="en-US" dirty="0"/>
              <a:t>Encourage the person to do active-assistive range-of-motion exercises or assist the person with passive range-of-motion exercises, according to the person’s care plan.</a:t>
            </a:r>
          </a:p>
          <a:p>
            <a:pPr>
              <a:buFont typeface="Wingdings" panose="05000000000000000000" pitchFamily="2" charset="2"/>
              <a:buChar char="ü"/>
            </a:pPr>
            <a:r>
              <a:rPr lang="en-US" dirty="0"/>
              <a:t>Be aware that the person’s sense of touch may be affected. He may be unable to recognize pain and temperature and will be unaware of how his affected body parts are positioned. Take measures to keep the person safe.</a:t>
            </a:r>
            <a:endParaRPr lang="ar-SA" dirty="0"/>
          </a:p>
        </p:txBody>
      </p:sp>
      <p:sp>
        <p:nvSpPr>
          <p:cNvPr id="4" name="Rectangle 3">
            <a:extLst>
              <a:ext uri="{FF2B5EF4-FFF2-40B4-BE49-F238E27FC236}">
                <a16:creationId xmlns:a16="http://schemas.microsoft.com/office/drawing/2014/main" id="{2C72AB59-ED98-6B01-DDB1-D98E03ABFCCA}"/>
              </a:ext>
            </a:extLst>
          </p:cNvPr>
          <p:cNvSpPr/>
          <p:nvPr/>
        </p:nvSpPr>
        <p:spPr>
          <a:xfrm>
            <a:off x="48485" y="141585"/>
            <a:ext cx="730712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Stroke Care Measures:</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4544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1F0C-1BA9-31E7-9E4A-4AC0858370F9}"/>
              </a:ext>
            </a:extLst>
          </p:cNvPr>
          <p:cNvSpPr>
            <a:spLocks noGrp="1"/>
          </p:cNvSpPr>
          <p:nvPr>
            <p:ph type="title"/>
          </p:nvPr>
        </p:nvSpPr>
        <p:spPr>
          <a:xfrm>
            <a:off x="0" y="18255"/>
            <a:ext cx="10515600" cy="1325563"/>
          </a:xfrm>
        </p:spPr>
        <p:txBody>
          <a:bodyPr/>
          <a:lstStyle/>
          <a:p>
            <a:r>
              <a:rPr lang="en-US" b="1" dirty="0">
                <a:effectLst>
                  <a:outerShdw blurRad="38100" dist="38100" dir="2700000" algn="tl">
                    <a:srgbClr val="000000">
                      <a:alpha val="43137"/>
                    </a:srgbClr>
                  </a:outerShdw>
                </a:effectLst>
              </a:rPr>
              <a:t>CONT…</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49E6CC5-FF6D-1565-9DB3-EBBC199F76CB}"/>
              </a:ext>
            </a:extLst>
          </p:cNvPr>
          <p:cNvSpPr>
            <a:spLocks noGrp="1"/>
          </p:cNvSpPr>
          <p:nvPr>
            <p:ph idx="1"/>
          </p:nvPr>
        </p:nvSpPr>
        <p:spPr>
          <a:xfrm>
            <a:off x="0" y="1101724"/>
            <a:ext cx="10515600" cy="5661025"/>
          </a:xfrm>
        </p:spPr>
        <p:txBody>
          <a:bodyPr>
            <a:normAutofit fontScale="85000" lnSpcReduction="20000"/>
          </a:bodyPr>
          <a:lstStyle/>
          <a:p>
            <a:pPr>
              <a:buFont typeface="Wingdings" panose="05000000000000000000" pitchFamily="2" charset="2"/>
              <a:buChar char="ü"/>
            </a:pPr>
            <a:r>
              <a:rPr lang="en-US" dirty="0"/>
              <a:t> Follow measures on the person’s care plan designed to prevent pressure ulcers, such as following a repositioning schedule and using positioning aids to support weak or paralyzed limbs and ensure good body alignment.</a:t>
            </a:r>
          </a:p>
          <a:p>
            <a:pPr>
              <a:buFont typeface="Wingdings" panose="05000000000000000000" pitchFamily="2" charset="2"/>
              <a:buChar char="ü"/>
            </a:pPr>
            <a:r>
              <a:rPr lang="en-US" dirty="0"/>
              <a:t>Supervise the person while she eats. If the person cannot eat independently, always put food on the side of the mouth that is not affected by paralysis. Make sure that no food is left in the person’s mouth after the meal is fi </a:t>
            </a:r>
            <a:r>
              <a:rPr lang="en-US" dirty="0" err="1"/>
              <a:t>nished</a:t>
            </a:r>
            <a:r>
              <a:rPr lang="en-US" dirty="0"/>
              <a:t> to lower the person’s risk of choking. Make sure that the person sits up to eat so that she can swallow food more easily.</a:t>
            </a:r>
          </a:p>
          <a:p>
            <a:pPr>
              <a:buFont typeface="Wingdings" panose="05000000000000000000" pitchFamily="2" charset="2"/>
              <a:buChar char="ü"/>
            </a:pPr>
            <a:r>
              <a:rPr lang="en-US" dirty="0"/>
              <a:t>Because the person may drool on the paralyzed side and her skin may become irritated, keep her face clean and dry. If ordered, apply a protective skin cream.</a:t>
            </a:r>
          </a:p>
          <a:p>
            <a:pPr>
              <a:buFont typeface="Wingdings" panose="05000000000000000000" pitchFamily="2" charset="2"/>
              <a:buChar char="ü"/>
            </a:pPr>
            <a:r>
              <a:rPr lang="en-US" dirty="0"/>
              <a:t>Supervise the person while he shaves. The person may miss spots that he cannot feel, or he may cut himself and not feel it.</a:t>
            </a:r>
          </a:p>
          <a:p>
            <a:pPr>
              <a:buFont typeface="Wingdings" panose="05000000000000000000" pitchFamily="2" charset="2"/>
              <a:buChar char="ü"/>
            </a:pPr>
            <a:r>
              <a:rPr lang="en-US" dirty="0"/>
              <a:t>Help the person walk, according to the physical therapist’s directions. The person may need a walker or cane to steady herself.</a:t>
            </a:r>
          </a:p>
          <a:p>
            <a:pPr>
              <a:buFont typeface="Wingdings" panose="05000000000000000000" pitchFamily="2" charset="2"/>
              <a:buChar char="ü"/>
            </a:pPr>
            <a:r>
              <a:rPr lang="en-US" dirty="0"/>
              <a:t>Put articles that the person needs, such as the person’s method for calling for help, eyeglasses, hearing aid, telephone and a glass of water, within reach on his unaffected side.</a:t>
            </a:r>
            <a:endParaRPr lang="ar-SA" dirty="0"/>
          </a:p>
        </p:txBody>
      </p:sp>
    </p:spTree>
    <p:extLst>
      <p:ext uri="{BB962C8B-B14F-4D97-AF65-F5344CB8AC3E}">
        <p14:creationId xmlns:p14="http://schemas.microsoft.com/office/powerpoint/2010/main" val="21326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25EA2E-80A6-D9E9-80F8-FC16D00FE5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16" y="314324"/>
            <a:ext cx="11260484" cy="6378067"/>
          </a:xfrm>
        </p:spPr>
      </p:pic>
    </p:spTree>
    <p:extLst>
      <p:ext uri="{BB962C8B-B14F-4D97-AF65-F5344CB8AC3E}">
        <p14:creationId xmlns:p14="http://schemas.microsoft.com/office/powerpoint/2010/main" val="329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2EB747-BEC3-4689-9CDB-92D73856AC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7175"/>
            <a:ext cx="11741150" cy="6525060"/>
          </a:xfrm>
        </p:spPr>
      </p:pic>
    </p:spTree>
    <p:extLst>
      <p:ext uri="{BB962C8B-B14F-4D97-AF65-F5344CB8AC3E}">
        <p14:creationId xmlns:p14="http://schemas.microsoft.com/office/powerpoint/2010/main" val="190375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5D5A1-0926-777B-2E4C-655F9018AAE9}"/>
              </a:ext>
            </a:extLst>
          </p:cNvPr>
          <p:cNvSpPr>
            <a:spLocks noGrp="1"/>
          </p:cNvSpPr>
          <p:nvPr>
            <p:ph idx="1"/>
          </p:nvPr>
        </p:nvSpPr>
        <p:spPr>
          <a:xfrm>
            <a:off x="120650" y="1290340"/>
            <a:ext cx="10515600" cy="4351338"/>
          </a:xfrm>
        </p:spPr>
        <p:txBody>
          <a:bodyPr>
            <a:normAutofit lnSpcReduction="10000"/>
          </a:bodyPr>
          <a:lstStyle/>
          <a:p>
            <a:pPr>
              <a:buFont typeface="Wingdings" panose="05000000000000000000" pitchFamily="2" charset="2"/>
              <a:buChar char="§"/>
            </a:pPr>
            <a:r>
              <a:rPr lang="en-US" dirty="0"/>
              <a:t> </a:t>
            </a:r>
            <a:r>
              <a:rPr lang="en-US" b="1" dirty="0">
                <a:highlight>
                  <a:srgbClr val="FFFF00"/>
                </a:highlight>
              </a:rPr>
              <a:t>Parkinson’s</a:t>
            </a:r>
            <a:r>
              <a:rPr lang="en-US" dirty="0"/>
              <a:t> </a:t>
            </a:r>
            <a:r>
              <a:rPr lang="en-US" b="1" dirty="0">
                <a:highlight>
                  <a:srgbClr val="FFFF00"/>
                </a:highlight>
              </a:rPr>
              <a:t>disease</a:t>
            </a:r>
            <a:r>
              <a:rPr lang="en-US" dirty="0"/>
              <a:t> is one of the </a:t>
            </a:r>
            <a:r>
              <a:rPr lang="en-US" b="1" dirty="0"/>
              <a:t>most</a:t>
            </a:r>
            <a:r>
              <a:rPr lang="en-US" dirty="0"/>
              <a:t> </a:t>
            </a:r>
            <a:r>
              <a:rPr lang="en-US" b="1" dirty="0"/>
              <a:t>common</a:t>
            </a:r>
            <a:r>
              <a:rPr lang="en-US" dirty="0"/>
              <a:t> nervous system disorders affecting </a:t>
            </a:r>
            <a:r>
              <a:rPr lang="en-US" b="1" dirty="0"/>
              <a:t>older</a:t>
            </a:r>
            <a:r>
              <a:rPr lang="en-US" dirty="0"/>
              <a:t> </a:t>
            </a:r>
            <a:r>
              <a:rPr lang="en-US" b="1" dirty="0"/>
              <a:t>adults</a:t>
            </a:r>
            <a:r>
              <a:rPr lang="en-US" dirty="0"/>
              <a:t>.</a:t>
            </a:r>
          </a:p>
          <a:p>
            <a:pPr>
              <a:buFont typeface="Wingdings" panose="05000000000000000000" pitchFamily="2" charset="2"/>
              <a:buChar char="§"/>
            </a:pPr>
            <a:r>
              <a:rPr lang="en-US" dirty="0"/>
              <a:t>Persons over the age of 50 are at risk.</a:t>
            </a:r>
          </a:p>
          <a:p>
            <a:pPr>
              <a:buFont typeface="Wingdings" panose="05000000000000000000" pitchFamily="2" charset="2"/>
              <a:buChar char="§"/>
            </a:pPr>
            <a:r>
              <a:rPr lang="en-US" dirty="0"/>
              <a:t> In </a:t>
            </a:r>
            <a:r>
              <a:rPr lang="en-US" b="1" dirty="0">
                <a:highlight>
                  <a:srgbClr val="FFFF00"/>
                </a:highlight>
              </a:rPr>
              <a:t>Parkinson’s</a:t>
            </a:r>
            <a:r>
              <a:rPr lang="en-US" dirty="0"/>
              <a:t> </a:t>
            </a:r>
            <a:r>
              <a:rPr lang="en-US" b="1" dirty="0">
                <a:highlight>
                  <a:srgbClr val="FFFF00"/>
                </a:highlight>
              </a:rPr>
              <a:t>disease</a:t>
            </a:r>
            <a:r>
              <a:rPr lang="en-US" dirty="0"/>
              <a:t>, a </a:t>
            </a:r>
            <a:r>
              <a:rPr lang="en-US" b="1" dirty="0"/>
              <a:t>brain</a:t>
            </a:r>
            <a:r>
              <a:rPr lang="en-US" dirty="0"/>
              <a:t> </a:t>
            </a:r>
            <a:r>
              <a:rPr lang="en-US" b="1" dirty="0"/>
              <a:t>chemical</a:t>
            </a:r>
            <a:r>
              <a:rPr lang="en-US" dirty="0"/>
              <a:t> called </a:t>
            </a:r>
            <a:r>
              <a:rPr lang="en-US" b="1" dirty="0"/>
              <a:t>dopamine</a:t>
            </a:r>
            <a:r>
              <a:rPr lang="en-US" dirty="0"/>
              <a:t> is </a:t>
            </a:r>
            <a:r>
              <a:rPr lang="en-US" b="1" dirty="0"/>
              <a:t>not</a:t>
            </a:r>
            <a:r>
              <a:rPr lang="en-US" dirty="0"/>
              <a:t> </a:t>
            </a:r>
            <a:r>
              <a:rPr lang="en-US" b="1" dirty="0"/>
              <a:t>produced</a:t>
            </a:r>
            <a:r>
              <a:rPr lang="en-US" dirty="0"/>
              <a:t> in adequate amounts. </a:t>
            </a:r>
          </a:p>
          <a:p>
            <a:pPr>
              <a:buFont typeface="Wingdings" panose="05000000000000000000" pitchFamily="2" charset="2"/>
              <a:buChar char="§"/>
            </a:pPr>
            <a:r>
              <a:rPr lang="en-US" b="1" dirty="0">
                <a:highlight>
                  <a:srgbClr val="FFFF00"/>
                </a:highlight>
              </a:rPr>
              <a:t>Dopamine</a:t>
            </a:r>
            <a:r>
              <a:rPr lang="en-US" dirty="0"/>
              <a:t> is needed for </a:t>
            </a:r>
            <a:r>
              <a:rPr lang="en-US" b="1" dirty="0"/>
              <a:t>proper</a:t>
            </a:r>
            <a:r>
              <a:rPr lang="en-US" dirty="0"/>
              <a:t> </a:t>
            </a:r>
            <a:r>
              <a:rPr lang="en-US" b="1" dirty="0"/>
              <a:t>functioning</a:t>
            </a:r>
            <a:r>
              <a:rPr lang="en-US" dirty="0"/>
              <a:t> of the </a:t>
            </a:r>
            <a:r>
              <a:rPr lang="en-US" b="1" dirty="0"/>
              <a:t>nerves</a:t>
            </a:r>
            <a:r>
              <a:rPr lang="en-US" dirty="0"/>
              <a:t> that </a:t>
            </a:r>
            <a:r>
              <a:rPr lang="en-US" b="1" dirty="0"/>
              <a:t>control</a:t>
            </a:r>
            <a:r>
              <a:rPr lang="en-US" dirty="0"/>
              <a:t> </a:t>
            </a:r>
            <a:r>
              <a:rPr lang="en-US" b="1" dirty="0"/>
              <a:t>movement</a:t>
            </a:r>
            <a:r>
              <a:rPr lang="en-US" dirty="0"/>
              <a:t>. As a result, communication between the </a:t>
            </a:r>
            <a:r>
              <a:rPr lang="en-US" b="1" dirty="0"/>
              <a:t>brain</a:t>
            </a:r>
            <a:r>
              <a:rPr lang="en-US" dirty="0"/>
              <a:t> and the </a:t>
            </a:r>
            <a:r>
              <a:rPr lang="en-US" b="1" dirty="0"/>
              <a:t>nerves</a:t>
            </a:r>
            <a:r>
              <a:rPr lang="en-US" dirty="0"/>
              <a:t> that control muscle movement is </a:t>
            </a:r>
            <a:r>
              <a:rPr lang="en-US" b="1" dirty="0"/>
              <a:t>disrupted</a:t>
            </a:r>
            <a:r>
              <a:rPr lang="en-US" dirty="0"/>
              <a:t>.</a:t>
            </a:r>
          </a:p>
          <a:p>
            <a:pPr>
              <a:buFont typeface="Wingdings" panose="05000000000000000000" pitchFamily="2" charset="2"/>
              <a:buChar char="§"/>
            </a:pPr>
            <a:r>
              <a:rPr lang="en-US" dirty="0">
                <a:highlight>
                  <a:srgbClr val="FFFF00"/>
                </a:highlight>
              </a:rPr>
              <a:t>Parkinson’s</a:t>
            </a:r>
            <a:r>
              <a:rPr lang="en-US" dirty="0"/>
              <a:t> </a:t>
            </a:r>
            <a:r>
              <a:rPr lang="en-US" dirty="0">
                <a:highlight>
                  <a:srgbClr val="FFFF00"/>
                </a:highlight>
              </a:rPr>
              <a:t>disease</a:t>
            </a:r>
            <a:r>
              <a:rPr lang="en-US" dirty="0"/>
              <a:t> is a slow, progressive disorder with no cure. Movement is affected. </a:t>
            </a:r>
            <a:endParaRPr lang="ar-SA" dirty="0"/>
          </a:p>
        </p:txBody>
      </p:sp>
      <p:sp>
        <p:nvSpPr>
          <p:cNvPr id="4" name="Rectangle 3">
            <a:extLst>
              <a:ext uri="{FF2B5EF4-FFF2-40B4-BE49-F238E27FC236}">
                <a16:creationId xmlns:a16="http://schemas.microsoft.com/office/drawing/2014/main" id="{AA747BB8-4D4F-4FCF-9610-97E5DC600DC8}"/>
              </a:ext>
            </a:extLst>
          </p:cNvPr>
          <p:cNvSpPr/>
          <p:nvPr/>
        </p:nvSpPr>
        <p:spPr>
          <a:xfrm>
            <a:off x="219135" y="338435"/>
            <a:ext cx="673722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Parkinson’s Disease:</a:t>
            </a:r>
          </a:p>
        </p:txBody>
      </p:sp>
    </p:spTree>
    <p:extLst>
      <p:ext uri="{BB962C8B-B14F-4D97-AF65-F5344CB8AC3E}">
        <p14:creationId xmlns:p14="http://schemas.microsoft.com/office/powerpoint/2010/main" val="100546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C541-B267-9FBE-0933-FAE5211F97E6}"/>
              </a:ext>
            </a:extLst>
          </p:cNvPr>
          <p:cNvSpPr>
            <a:spLocks noGrp="1"/>
          </p:cNvSpPr>
          <p:nvPr>
            <p:ph type="title"/>
          </p:nvPr>
        </p:nvSpPr>
        <p:spPr>
          <a:xfrm>
            <a:off x="0" y="-225425"/>
            <a:ext cx="11169650" cy="1325563"/>
          </a:xfrm>
        </p:spPr>
        <p:txBody>
          <a:bodyPr/>
          <a:lstStyle/>
          <a:p>
            <a:r>
              <a:rPr lang="en-US" b="1" dirty="0">
                <a:effectLst>
                  <a:outerShdw blurRad="38100" dist="38100" dir="2700000" algn="tl">
                    <a:srgbClr val="000000">
                      <a:alpha val="43137"/>
                    </a:srgbClr>
                  </a:outerShdw>
                </a:effectLst>
              </a:rPr>
              <a:t>Signs and symptoms of Parkinson’s disease:</a:t>
            </a:r>
            <a:endParaRPr lang="ar-SA" dirty="0"/>
          </a:p>
        </p:txBody>
      </p:sp>
      <p:sp>
        <p:nvSpPr>
          <p:cNvPr id="3" name="Content Placeholder 2">
            <a:extLst>
              <a:ext uri="{FF2B5EF4-FFF2-40B4-BE49-F238E27FC236}">
                <a16:creationId xmlns:a16="http://schemas.microsoft.com/office/drawing/2014/main" id="{71CDCE11-B376-09FC-A970-AFFD7C4D3620}"/>
              </a:ext>
            </a:extLst>
          </p:cNvPr>
          <p:cNvSpPr>
            <a:spLocks noGrp="1"/>
          </p:cNvSpPr>
          <p:nvPr>
            <p:ph idx="1"/>
          </p:nvPr>
        </p:nvSpPr>
        <p:spPr>
          <a:xfrm>
            <a:off x="120650" y="904874"/>
            <a:ext cx="10515600" cy="5483225"/>
          </a:xfrm>
        </p:spPr>
        <p:txBody>
          <a:bodyPr>
            <a:normAutofit fontScale="92500" lnSpcReduction="10000"/>
          </a:bodyPr>
          <a:lstStyle/>
          <a:p>
            <a:pPr>
              <a:buFont typeface="Wingdings" panose="05000000000000000000" pitchFamily="2" charset="2"/>
              <a:buChar char="q"/>
            </a:pPr>
            <a:r>
              <a:rPr lang="en-US" b="1" dirty="0"/>
              <a:t>Signs</a:t>
            </a:r>
            <a:r>
              <a:rPr lang="en-US" dirty="0"/>
              <a:t> and </a:t>
            </a:r>
            <a:r>
              <a:rPr lang="en-US" b="1" dirty="0"/>
              <a:t>symptoms</a:t>
            </a:r>
            <a:r>
              <a:rPr lang="en-US" dirty="0"/>
              <a:t> become </a:t>
            </a:r>
            <a:r>
              <a:rPr lang="en-US" b="1" dirty="0"/>
              <a:t>worse</a:t>
            </a:r>
            <a:r>
              <a:rPr lang="en-US" dirty="0"/>
              <a:t> </a:t>
            </a:r>
            <a:r>
              <a:rPr lang="en-US" b="1" dirty="0"/>
              <a:t>over</a:t>
            </a:r>
            <a:r>
              <a:rPr lang="en-US" dirty="0"/>
              <a:t> </a:t>
            </a:r>
            <a:r>
              <a:rPr lang="en-US" b="1" dirty="0"/>
              <a:t>time</a:t>
            </a:r>
            <a:r>
              <a:rPr lang="en-US" dirty="0"/>
              <a:t> (Fig. 28-14).</a:t>
            </a:r>
          </a:p>
          <a:p>
            <a:pPr>
              <a:buFont typeface="Wingdings" panose="05000000000000000000" pitchFamily="2" charset="2"/>
              <a:buChar char="q"/>
            </a:pPr>
            <a:r>
              <a:rPr lang="en-US" b="1" dirty="0">
                <a:solidFill>
                  <a:srgbClr val="FF0000"/>
                </a:solidFill>
              </a:rPr>
              <a:t> They include:</a:t>
            </a:r>
          </a:p>
          <a:p>
            <a:pPr marL="0" indent="0">
              <a:buNone/>
            </a:pPr>
            <a:r>
              <a:rPr lang="en-US" dirty="0"/>
              <a:t> • </a:t>
            </a:r>
            <a:r>
              <a:rPr lang="en-US" b="1" dirty="0">
                <a:solidFill>
                  <a:srgbClr val="FF0000"/>
                </a:solidFill>
              </a:rPr>
              <a:t>Tremors</a:t>
            </a:r>
            <a:r>
              <a:rPr lang="en-US" dirty="0"/>
              <a:t>—often </a:t>
            </a:r>
            <a:r>
              <a:rPr lang="en-US" b="1" dirty="0"/>
              <a:t>start</a:t>
            </a:r>
            <a:r>
              <a:rPr lang="en-US" dirty="0"/>
              <a:t> in the </a:t>
            </a:r>
            <a:r>
              <a:rPr lang="en-US" b="1" dirty="0"/>
              <a:t>hand</a:t>
            </a:r>
            <a:r>
              <a:rPr lang="en-US" dirty="0"/>
              <a:t>. </a:t>
            </a:r>
          </a:p>
          <a:p>
            <a:pPr marL="0" indent="0">
              <a:buNone/>
            </a:pPr>
            <a:r>
              <a:rPr lang="en-US" dirty="0"/>
              <a:t>• </a:t>
            </a:r>
            <a:r>
              <a:rPr lang="en-US" b="1" dirty="0">
                <a:solidFill>
                  <a:srgbClr val="FF0000"/>
                </a:solidFill>
              </a:rPr>
              <a:t>Pill-rolling</a:t>
            </a:r>
            <a:r>
              <a:rPr lang="en-US" dirty="0"/>
              <a:t> </a:t>
            </a:r>
            <a:r>
              <a:rPr lang="en-US" b="1" dirty="0">
                <a:solidFill>
                  <a:srgbClr val="FF0000"/>
                </a:solidFill>
              </a:rPr>
              <a:t>movements</a:t>
            </a:r>
            <a:r>
              <a:rPr lang="en-US" dirty="0"/>
              <a:t>—rubbing the thumb and index finger— may occur. </a:t>
            </a:r>
          </a:p>
          <a:p>
            <a:pPr marL="0" indent="0">
              <a:buNone/>
            </a:pPr>
            <a:r>
              <a:rPr lang="en-US" dirty="0"/>
              <a:t>• The person may have </a:t>
            </a:r>
            <a:r>
              <a:rPr lang="en-US" b="1" dirty="0"/>
              <a:t>trembling</a:t>
            </a:r>
            <a:r>
              <a:rPr lang="en-US" dirty="0"/>
              <a:t> in the </a:t>
            </a:r>
            <a:r>
              <a:rPr lang="en-US" b="1" dirty="0"/>
              <a:t>hands</a:t>
            </a:r>
            <a:r>
              <a:rPr lang="en-US" dirty="0"/>
              <a:t>, </a:t>
            </a:r>
            <a:r>
              <a:rPr lang="en-US" b="1" dirty="0"/>
              <a:t>arms</a:t>
            </a:r>
            <a:r>
              <a:rPr lang="en-US" dirty="0"/>
              <a:t>, </a:t>
            </a:r>
            <a:r>
              <a:rPr lang="en-US" b="1" dirty="0"/>
              <a:t>legs</a:t>
            </a:r>
            <a:r>
              <a:rPr lang="en-US" dirty="0"/>
              <a:t>, </a:t>
            </a:r>
            <a:r>
              <a:rPr lang="en-US" b="1" dirty="0"/>
              <a:t>jaw</a:t>
            </a:r>
            <a:r>
              <a:rPr lang="en-US" dirty="0"/>
              <a:t>, and </a:t>
            </a:r>
            <a:r>
              <a:rPr lang="en-US" b="1" dirty="0"/>
              <a:t>face</a:t>
            </a:r>
            <a:r>
              <a:rPr lang="en-US" dirty="0"/>
              <a:t>. </a:t>
            </a:r>
          </a:p>
          <a:p>
            <a:pPr marL="0" indent="0">
              <a:buNone/>
            </a:pPr>
            <a:r>
              <a:rPr lang="en-US" dirty="0"/>
              <a:t>• </a:t>
            </a:r>
            <a:r>
              <a:rPr lang="en-US" b="1" dirty="0">
                <a:solidFill>
                  <a:srgbClr val="FF0000"/>
                </a:solidFill>
              </a:rPr>
              <a:t>Rigid</a:t>
            </a:r>
            <a:r>
              <a:rPr lang="en-US" dirty="0"/>
              <a:t>, </a:t>
            </a:r>
            <a:r>
              <a:rPr lang="en-US" b="1" dirty="0">
                <a:solidFill>
                  <a:srgbClr val="FF0000"/>
                </a:solidFill>
              </a:rPr>
              <a:t>stiff</a:t>
            </a:r>
            <a:r>
              <a:rPr lang="en-US" dirty="0"/>
              <a:t> </a:t>
            </a:r>
            <a:r>
              <a:rPr lang="en-US" b="1" dirty="0">
                <a:solidFill>
                  <a:srgbClr val="FF0000"/>
                </a:solidFill>
              </a:rPr>
              <a:t>muscles</a:t>
            </a:r>
            <a:r>
              <a:rPr lang="en-US" dirty="0"/>
              <a:t>—in the </a:t>
            </a:r>
            <a:r>
              <a:rPr lang="en-US" b="1" dirty="0"/>
              <a:t>arms</a:t>
            </a:r>
            <a:r>
              <a:rPr lang="en-US" dirty="0"/>
              <a:t>, </a:t>
            </a:r>
            <a:r>
              <a:rPr lang="en-US" b="1" dirty="0"/>
              <a:t>legs</a:t>
            </a:r>
            <a:r>
              <a:rPr lang="en-US" dirty="0"/>
              <a:t>, </a:t>
            </a:r>
            <a:r>
              <a:rPr lang="en-US" b="1" dirty="0"/>
              <a:t>neck</a:t>
            </a:r>
            <a:r>
              <a:rPr lang="en-US" dirty="0"/>
              <a:t>, and </a:t>
            </a:r>
            <a:r>
              <a:rPr lang="en-US" b="1" dirty="0"/>
              <a:t>trunk</a:t>
            </a:r>
            <a:r>
              <a:rPr lang="en-US" dirty="0"/>
              <a:t>. </a:t>
            </a:r>
          </a:p>
          <a:p>
            <a:pPr marL="0" indent="0">
              <a:buNone/>
            </a:pPr>
            <a:r>
              <a:rPr lang="en-US" dirty="0"/>
              <a:t>• </a:t>
            </a:r>
            <a:r>
              <a:rPr lang="en-US" b="1" dirty="0">
                <a:solidFill>
                  <a:srgbClr val="FF0000"/>
                </a:solidFill>
              </a:rPr>
              <a:t>Slow</a:t>
            </a:r>
            <a:r>
              <a:rPr lang="en-US" dirty="0"/>
              <a:t> </a:t>
            </a:r>
            <a:r>
              <a:rPr lang="en-US" b="1" dirty="0">
                <a:solidFill>
                  <a:srgbClr val="FF0000"/>
                </a:solidFill>
              </a:rPr>
              <a:t>movements</a:t>
            </a:r>
            <a:r>
              <a:rPr lang="en-US" dirty="0"/>
              <a:t>—the person has a </a:t>
            </a:r>
            <a:r>
              <a:rPr lang="en-US" b="1" dirty="0"/>
              <a:t>slow</a:t>
            </a:r>
            <a:r>
              <a:rPr lang="en-US" dirty="0"/>
              <a:t>, </a:t>
            </a:r>
            <a:r>
              <a:rPr lang="en-US" b="1" dirty="0"/>
              <a:t>shuffling</a:t>
            </a:r>
            <a:r>
              <a:rPr lang="en-US" dirty="0"/>
              <a:t> </a:t>
            </a:r>
            <a:r>
              <a:rPr lang="en-US" b="1" dirty="0"/>
              <a:t>gait</a:t>
            </a:r>
            <a:r>
              <a:rPr lang="en-US" dirty="0"/>
              <a:t>. </a:t>
            </a:r>
          </a:p>
          <a:p>
            <a:pPr marL="0" indent="0">
              <a:buNone/>
            </a:pPr>
            <a:r>
              <a:rPr lang="en-US" dirty="0"/>
              <a:t>• </a:t>
            </a:r>
            <a:r>
              <a:rPr lang="en-US" b="1" dirty="0">
                <a:solidFill>
                  <a:srgbClr val="FF0000"/>
                </a:solidFill>
              </a:rPr>
              <a:t>Stooped</a:t>
            </a:r>
            <a:r>
              <a:rPr lang="en-US" dirty="0"/>
              <a:t> </a:t>
            </a:r>
            <a:r>
              <a:rPr lang="en-US" b="1" dirty="0">
                <a:solidFill>
                  <a:srgbClr val="FF0000"/>
                </a:solidFill>
              </a:rPr>
              <a:t>posture</a:t>
            </a:r>
            <a:r>
              <a:rPr lang="en-US" dirty="0"/>
              <a:t> and </a:t>
            </a:r>
            <a:r>
              <a:rPr lang="en-US" b="1" dirty="0">
                <a:solidFill>
                  <a:srgbClr val="FF0000"/>
                </a:solidFill>
              </a:rPr>
              <a:t>impaired</a:t>
            </a:r>
            <a:r>
              <a:rPr lang="en-US" dirty="0"/>
              <a:t> </a:t>
            </a:r>
            <a:r>
              <a:rPr lang="en-US" b="1" dirty="0">
                <a:solidFill>
                  <a:srgbClr val="FF0000"/>
                </a:solidFill>
              </a:rPr>
              <a:t>balance</a:t>
            </a:r>
            <a:r>
              <a:rPr lang="en-US" dirty="0"/>
              <a:t>—it is </a:t>
            </a:r>
            <a:r>
              <a:rPr lang="en-US" b="1" dirty="0"/>
              <a:t>hard</a:t>
            </a:r>
            <a:r>
              <a:rPr lang="en-US" dirty="0"/>
              <a:t> to </a:t>
            </a:r>
            <a:r>
              <a:rPr lang="en-US" b="1" dirty="0"/>
              <a:t>walk</a:t>
            </a:r>
            <a:r>
              <a:rPr lang="en-US" dirty="0"/>
              <a:t>. </a:t>
            </a:r>
          </a:p>
          <a:p>
            <a:pPr marL="0" indent="0">
              <a:buNone/>
            </a:pPr>
            <a:r>
              <a:rPr lang="en-US" dirty="0"/>
              <a:t>• </a:t>
            </a:r>
            <a:r>
              <a:rPr lang="en-US" b="1" dirty="0">
                <a:solidFill>
                  <a:srgbClr val="FF0000"/>
                </a:solidFill>
              </a:rPr>
              <a:t>Falls</a:t>
            </a:r>
            <a:r>
              <a:rPr lang="en-US" dirty="0"/>
              <a:t> are a </a:t>
            </a:r>
            <a:r>
              <a:rPr lang="en-US" b="1" dirty="0"/>
              <a:t>risk</a:t>
            </a:r>
            <a:r>
              <a:rPr lang="en-US" dirty="0"/>
              <a:t>. </a:t>
            </a:r>
          </a:p>
          <a:p>
            <a:pPr marL="0" indent="0">
              <a:buNone/>
            </a:pPr>
            <a:r>
              <a:rPr lang="en-US" dirty="0"/>
              <a:t>• </a:t>
            </a:r>
            <a:r>
              <a:rPr lang="en-US" b="1" dirty="0">
                <a:solidFill>
                  <a:srgbClr val="FF0000"/>
                </a:solidFill>
              </a:rPr>
              <a:t>Mask-like</a:t>
            </a:r>
            <a:r>
              <a:rPr lang="en-US" dirty="0"/>
              <a:t> </a:t>
            </a:r>
            <a:r>
              <a:rPr lang="en-US" b="1" dirty="0">
                <a:solidFill>
                  <a:srgbClr val="FF0000"/>
                </a:solidFill>
              </a:rPr>
              <a:t>expression</a:t>
            </a:r>
            <a:r>
              <a:rPr lang="en-US" dirty="0"/>
              <a:t>—the person </a:t>
            </a:r>
            <a:r>
              <a:rPr lang="en-US" b="1" dirty="0"/>
              <a:t>cannot</a:t>
            </a:r>
            <a:r>
              <a:rPr lang="en-US" dirty="0"/>
              <a:t> </a:t>
            </a:r>
            <a:r>
              <a:rPr lang="en-US" b="1" dirty="0"/>
              <a:t>blink</a:t>
            </a:r>
            <a:r>
              <a:rPr lang="en-US" dirty="0"/>
              <a:t> and </a:t>
            </a:r>
            <a:r>
              <a:rPr lang="en-US" b="1" dirty="0"/>
              <a:t>smile</a:t>
            </a:r>
            <a:r>
              <a:rPr lang="en-US" dirty="0"/>
              <a:t>. A </a:t>
            </a:r>
            <a:r>
              <a:rPr lang="en-US" b="1" dirty="0"/>
              <a:t>fixed</a:t>
            </a:r>
            <a:r>
              <a:rPr lang="en-US" dirty="0"/>
              <a:t> </a:t>
            </a:r>
            <a:r>
              <a:rPr lang="en-US" b="1" dirty="0"/>
              <a:t>stare</a:t>
            </a:r>
            <a:r>
              <a:rPr lang="en-US" dirty="0"/>
              <a:t> is </a:t>
            </a:r>
            <a:r>
              <a:rPr lang="en-US" b="1" dirty="0"/>
              <a:t>common</a:t>
            </a:r>
            <a:r>
              <a:rPr lang="en-US" dirty="0"/>
              <a:t>.</a:t>
            </a:r>
            <a:endParaRPr lang="ar-SA" dirty="0"/>
          </a:p>
        </p:txBody>
      </p:sp>
    </p:spTree>
    <p:extLst>
      <p:ext uri="{BB962C8B-B14F-4D97-AF65-F5344CB8AC3E}">
        <p14:creationId xmlns:p14="http://schemas.microsoft.com/office/powerpoint/2010/main" val="65740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alking with his legs crossed&#10;&#10;Description automatically generated with medium confidence">
            <a:extLst>
              <a:ext uri="{FF2B5EF4-FFF2-40B4-BE49-F238E27FC236}">
                <a16:creationId xmlns:a16="http://schemas.microsoft.com/office/drawing/2014/main" id="{EDA8678E-D304-84C8-A802-9D6BE4AA65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6268" y="0"/>
            <a:ext cx="6881832" cy="6202094"/>
          </a:xfrm>
        </p:spPr>
      </p:pic>
    </p:spTree>
    <p:extLst>
      <p:ext uri="{BB962C8B-B14F-4D97-AF65-F5344CB8AC3E}">
        <p14:creationId xmlns:p14="http://schemas.microsoft.com/office/powerpoint/2010/main" val="301431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5FDE-4557-F79D-09AB-FBFD8300C78A}"/>
              </a:ext>
            </a:extLst>
          </p:cNvPr>
          <p:cNvSpPr>
            <a:spLocks noGrp="1"/>
          </p:cNvSpPr>
          <p:nvPr>
            <p:ph type="title"/>
          </p:nvPr>
        </p:nvSpPr>
        <p:spPr>
          <a:xfrm>
            <a:off x="0" y="-161925"/>
            <a:ext cx="11506200" cy="1325563"/>
          </a:xfrm>
        </p:spPr>
        <p:txBody>
          <a:bodyPr/>
          <a:lstStyle/>
          <a:p>
            <a:r>
              <a:rPr lang="en-US" b="1" dirty="0">
                <a:effectLst>
                  <a:outerShdw blurRad="38100" dist="38100" dir="2700000" algn="tl">
                    <a:srgbClr val="000000">
                      <a:alpha val="43137"/>
                    </a:srgbClr>
                  </a:outerShdw>
                </a:effectLst>
              </a:rPr>
              <a:t>CONT…</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068D82-7D49-518F-B172-EE8853C83D29}"/>
              </a:ext>
            </a:extLst>
          </p:cNvPr>
          <p:cNvSpPr>
            <a:spLocks noGrp="1"/>
          </p:cNvSpPr>
          <p:nvPr>
            <p:ph idx="1"/>
          </p:nvPr>
        </p:nvSpPr>
        <p:spPr>
          <a:xfrm>
            <a:off x="0" y="1082674"/>
            <a:ext cx="10515600" cy="5362575"/>
          </a:xfrm>
        </p:spPr>
        <p:txBody>
          <a:bodyPr>
            <a:normAutofit fontScale="92500" lnSpcReduction="20000"/>
          </a:bodyPr>
          <a:lstStyle/>
          <a:p>
            <a:r>
              <a:rPr lang="en-US" dirty="0"/>
              <a:t>A person with </a:t>
            </a:r>
            <a:r>
              <a:rPr lang="en-US" b="1" dirty="0"/>
              <a:t>Parkinson’s</a:t>
            </a:r>
            <a:r>
              <a:rPr lang="en-US" dirty="0"/>
              <a:t> </a:t>
            </a:r>
            <a:r>
              <a:rPr lang="en-US" b="1" dirty="0"/>
              <a:t>disease</a:t>
            </a:r>
            <a:r>
              <a:rPr lang="en-US" dirty="0"/>
              <a:t> has </a:t>
            </a:r>
            <a:r>
              <a:rPr lang="en-US" b="1" dirty="0">
                <a:solidFill>
                  <a:srgbClr val="FF0000"/>
                </a:solidFill>
              </a:rPr>
              <a:t>muscle</a:t>
            </a:r>
            <a:r>
              <a:rPr lang="en-US" dirty="0"/>
              <a:t> </a:t>
            </a:r>
            <a:r>
              <a:rPr lang="en-US" b="1" dirty="0">
                <a:solidFill>
                  <a:srgbClr val="FF0000"/>
                </a:solidFill>
              </a:rPr>
              <a:t>tremors</a:t>
            </a:r>
            <a:r>
              <a:rPr lang="en-US" dirty="0"/>
              <a:t> (</a:t>
            </a:r>
            <a:r>
              <a:rPr lang="en-US" b="1" dirty="0"/>
              <a:t>shaking</a:t>
            </a:r>
            <a:r>
              <a:rPr lang="en-US" dirty="0"/>
              <a:t> or </a:t>
            </a:r>
            <a:r>
              <a:rPr lang="en-US" b="1" dirty="0"/>
              <a:t>repetitive</a:t>
            </a:r>
            <a:r>
              <a:rPr lang="en-US" dirty="0"/>
              <a:t> </a:t>
            </a:r>
            <a:r>
              <a:rPr lang="en-US" b="1" dirty="0"/>
              <a:t>motions</a:t>
            </a:r>
            <a:r>
              <a:rPr lang="en-US" dirty="0"/>
              <a:t> of the </a:t>
            </a:r>
            <a:r>
              <a:rPr lang="en-US" b="1" dirty="0"/>
              <a:t>muscles</a:t>
            </a:r>
            <a:r>
              <a:rPr lang="en-US" dirty="0"/>
              <a:t>), </a:t>
            </a:r>
            <a:r>
              <a:rPr lang="en-US" b="1" dirty="0"/>
              <a:t>especially</a:t>
            </a:r>
            <a:r>
              <a:rPr lang="en-US" dirty="0"/>
              <a:t> in the </a:t>
            </a:r>
            <a:r>
              <a:rPr lang="en-US" b="1" dirty="0"/>
              <a:t>hands</a:t>
            </a:r>
            <a:r>
              <a:rPr lang="en-US" dirty="0"/>
              <a:t>.</a:t>
            </a:r>
          </a:p>
          <a:p>
            <a:r>
              <a:rPr lang="en-US" dirty="0"/>
              <a:t> The </a:t>
            </a:r>
            <a:r>
              <a:rPr lang="en-US" b="1" dirty="0">
                <a:solidFill>
                  <a:srgbClr val="FF0000"/>
                </a:solidFill>
              </a:rPr>
              <a:t>tremors</a:t>
            </a:r>
            <a:r>
              <a:rPr lang="en-US" dirty="0"/>
              <a:t> are </a:t>
            </a:r>
            <a:r>
              <a:rPr lang="en-US" b="1" dirty="0"/>
              <a:t>worse</a:t>
            </a:r>
            <a:r>
              <a:rPr lang="en-US" dirty="0"/>
              <a:t> when the person is </a:t>
            </a:r>
            <a:r>
              <a:rPr lang="en-US" b="1" dirty="0"/>
              <a:t>resting</a:t>
            </a:r>
            <a:r>
              <a:rPr lang="en-US" dirty="0"/>
              <a:t> and </a:t>
            </a:r>
            <a:r>
              <a:rPr lang="en-US" b="1" dirty="0"/>
              <a:t>decrease</a:t>
            </a:r>
            <a:r>
              <a:rPr lang="en-US" dirty="0"/>
              <a:t> when the person </a:t>
            </a:r>
            <a:r>
              <a:rPr lang="en-US" b="1" dirty="0"/>
              <a:t>attempts</a:t>
            </a:r>
            <a:r>
              <a:rPr lang="en-US" dirty="0"/>
              <a:t> </a:t>
            </a:r>
            <a:r>
              <a:rPr lang="en-US" b="1" dirty="0"/>
              <a:t>movement</a:t>
            </a:r>
            <a:r>
              <a:rPr lang="en-US" dirty="0"/>
              <a:t>.</a:t>
            </a:r>
          </a:p>
          <a:p>
            <a:r>
              <a:rPr lang="en-US" dirty="0"/>
              <a:t> As the disorder gets worse over time, </a:t>
            </a:r>
            <a:r>
              <a:rPr lang="en-US" b="1" dirty="0"/>
              <a:t>muscles</a:t>
            </a:r>
            <a:r>
              <a:rPr lang="en-US" dirty="0"/>
              <a:t> become </a:t>
            </a:r>
            <a:r>
              <a:rPr lang="en-US" b="1" dirty="0"/>
              <a:t>weak</a:t>
            </a:r>
            <a:r>
              <a:rPr lang="en-US" dirty="0"/>
              <a:t> and </a:t>
            </a:r>
            <a:r>
              <a:rPr lang="en-US" b="1" dirty="0"/>
              <a:t>stiff</a:t>
            </a:r>
            <a:r>
              <a:rPr lang="en-US" dirty="0"/>
              <a:t>.</a:t>
            </a:r>
          </a:p>
          <a:p>
            <a:r>
              <a:rPr lang="en-US" dirty="0"/>
              <a:t> The person may </a:t>
            </a:r>
            <a:r>
              <a:rPr lang="en-US" b="1" dirty="0">
                <a:solidFill>
                  <a:srgbClr val="FF0000"/>
                </a:solidFill>
              </a:rPr>
              <a:t>shuffle</a:t>
            </a:r>
            <a:r>
              <a:rPr lang="en-US" dirty="0"/>
              <a:t> and </a:t>
            </a:r>
            <a:r>
              <a:rPr lang="en-US" b="1" dirty="0">
                <a:solidFill>
                  <a:srgbClr val="FF0000"/>
                </a:solidFill>
              </a:rPr>
              <a:t>lean</a:t>
            </a:r>
            <a:r>
              <a:rPr lang="en-US" dirty="0"/>
              <a:t> </a:t>
            </a:r>
            <a:r>
              <a:rPr lang="en-US" b="1" dirty="0">
                <a:solidFill>
                  <a:srgbClr val="FF0000"/>
                </a:solidFill>
              </a:rPr>
              <a:t>forward</a:t>
            </a:r>
            <a:r>
              <a:rPr lang="en-US" dirty="0"/>
              <a:t> </a:t>
            </a:r>
            <a:r>
              <a:rPr lang="en-US" b="1" dirty="0">
                <a:solidFill>
                  <a:srgbClr val="FF0000"/>
                </a:solidFill>
              </a:rPr>
              <a:t>during</a:t>
            </a:r>
            <a:r>
              <a:rPr lang="en-US" dirty="0"/>
              <a:t> </a:t>
            </a:r>
            <a:r>
              <a:rPr lang="en-US" b="1" dirty="0">
                <a:solidFill>
                  <a:srgbClr val="FF0000"/>
                </a:solidFill>
              </a:rPr>
              <a:t>walking</a:t>
            </a:r>
            <a:r>
              <a:rPr lang="en-US" dirty="0"/>
              <a:t>, and it can be </a:t>
            </a:r>
            <a:r>
              <a:rPr lang="en-US" b="1" dirty="0"/>
              <a:t>difficult</a:t>
            </a:r>
            <a:r>
              <a:rPr lang="en-US" dirty="0"/>
              <a:t> for the person to </a:t>
            </a:r>
            <a:r>
              <a:rPr lang="en-US" b="1" dirty="0"/>
              <a:t>stop</a:t>
            </a:r>
            <a:r>
              <a:rPr lang="en-US" dirty="0"/>
              <a:t> </a:t>
            </a:r>
            <a:r>
              <a:rPr lang="en-US" b="1" dirty="0"/>
              <a:t>suddenly</a:t>
            </a:r>
            <a:r>
              <a:rPr lang="en-US" dirty="0"/>
              <a:t> once he is walking.</a:t>
            </a:r>
          </a:p>
          <a:p>
            <a:r>
              <a:rPr lang="en-US" dirty="0"/>
              <a:t> These factors put the person at risk for falling.</a:t>
            </a:r>
          </a:p>
          <a:p>
            <a:r>
              <a:rPr lang="en-US" dirty="0"/>
              <a:t> As the </a:t>
            </a:r>
            <a:r>
              <a:rPr lang="en-US" b="1" dirty="0"/>
              <a:t>muscles</a:t>
            </a:r>
            <a:r>
              <a:rPr lang="en-US" dirty="0"/>
              <a:t> of the </a:t>
            </a:r>
            <a:r>
              <a:rPr lang="en-US" b="1" dirty="0"/>
              <a:t>face</a:t>
            </a:r>
            <a:r>
              <a:rPr lang="en-US" dirty="0"/>
              <a:t> are </a:t>
            </a:r>
            <a:r>
              <a:rPr lang="en-US" b="1" dirty="0"/>
              <a:t>affected</a:t>
            </a:r>
            <a:r>
              <a:rPr lang="en-US" dirty="0"/>
              <a:t>, the person may have </a:t>
            </a:r>
            <a:r>
              <a:rPr lang="en-US" b="1" dirty="0">
                <a:solidFill>
                  <a:srgbClr val="FF0000"/>
                </a:solidFill>
              </a:rPr>
              <a:t>trouble</a:t>
            </a:r>
            <a:r>
              <a:rPr lang="en-US" dirty="0"/>
              <a:t> </a:t>
            </a:r>
            <a:r>
              <a:rPr lang="en-US" b="1" dirty="0">
                <a:solidFill>
                  <a:srgbClr val="FF0000"/>
                </a:solidFill>
              </a:rPr>
              <a:t>chewing</a:t>
            </a:r>
            <a:r>
              <a:rPr lang="en-US" dirty="0"/>
              <a:t> and </a:t>
            </a:r>
            <a:r>
              <a:rPr lang="en-US" b="1" dirty="0">
                <a:solidFill>
                  <a:srgbClr val="FF0000"/>
                </a:solidFill>
              </a:rPr>
              <a:t>swallowing</a:t>
            </a:r>
            <a:r>
              <a:rPr lang="en-US" dirty="0"/>
              <a:t>, and he may </a:t>
            </a:r>
            <a:r>
              <a:rPr lang="en-US" b="1" dirty="0">
                <a:solidFill>
                  <a:srgbClr val="FF0000"/>
                </a:solidFill>
              </a:rPr>
              <a:t>drool</a:t>
            </a:r>
            <a:r>
              <a:rPr lang="en-US" dirty="0"/>
              <a:t>. </a:t>
            </a:r>
          </a:p>
          <a:p>
            <a:r>
              <a:rPr lang="en-US" b="1" dirty="0"/>
              <a:t>Speech</a:t>
            </a:r>
            <a:r>
              <a:rPr lang="en-US" dirty="0"/>
              <a:t> may also be </a:t>
            </a:r>
            <a:r>
              <a:rPr lang="en-US" b="1" dirty="0"/>
              <a:t>affected</a:t>
            </a:r>
            <a:r>
              <a:rPr lang="en-US" dirty="0"/>
              <a:t>; the person may </a:t>
            </a:r>
            <a:r>
              <a:rPr lang="en-US" b="1" dirty="0"/>
              <a:t>speak</a:t>
            </a:r>
            <a:r>
              <a:rPr lang="en-US" dirty="0"/>
              <a:t> in a </a:t>
            </a:r>
            <a:r>
              <a:rPr lang="en-US" b="1" dirty="0">
                <a:solidFill>
                  <a:srgbClr val="FF0000"/>
                </a:solidFill>
              </a:rPr>
              <a:t>low</a:t>
            </a:r>
            <a:r>
              <a:rPr lang="en-US" dirty="0"/>
              <a:t> </a:t>
            </a:r>
            <a:r>
              <a:rPr lang="en-US" b="1" dirty="0">
                <a:solidFill>
                  <a:srgbClr val="FF0000"/>
                </a:solidFill>
              </a:rPr>
              <a:t>tone</a:t>
            </a:r>
            <a:r>
              <a:rPr lang="en-US" dirty="0"/>
              <a:t> without much variation. </a:t>
            </a:r>
          </a:p>
          <a:p>
            <a:r>
              <a:rPr lang="en-US" dirty="0"/>
              <a:t>The person may </a:t>
            </a:r>
            <a:r>
              <a:rPr lang="en-US" b="1" dirty="0"/>
              <a:t>lose</a:t>
            </a:r>
            <a:r>
              <a:rPr lang="en-US" dirty="0"/>
              <a:t> the </a:t>
            </a:r>
            <a:r>
              <a:rPr lang="en-US" b="1" dirty="0"/>
              <a:t>ability</a:t>
            </a:r>
            <a:r>
              <a:rPr lang="en-US" dirty="0"/>
              <a:t> to </a:t>
            </a:r>
            <a:r>
              <a:rPr lang="en-US" b="1" dirty="0"/>
              <a:t>smile</a:t>
            </a:r>
            <a:r>
              <a:rPr lang="en-US" dirty="0"/>
              <a:t>, </a:t>
            </a:r>
            <a:r>
              <a:rPr lang="en-US" b="1" dirty="0"/>
              <a:t>frown</a:t>
            </a:r>
            <a:r>
              <a:rPr lang="en-US" dirty="0"/>
              <a:t> or show other </a:t>
            </a:r>
            <a:r>
              <a:rPr lang="en-US" b="1" dirty="0"/>
              <a:t>facial</a:t>
            </a:r>
            <a:r>
              <a:rPr lang="en-US" dirty="0"/>
              <a:t> </a:t>
            </a:r>
            <a:r>
              <a:rPr lang="en-US" b="1" dirty="0"/>
              <a:t>expressions</a:t>
            </a:r>
            <a:r>
              <a:rPr lang="en-US" dirty="0"/>
              <a:t>.</a:t>
            </a:r>
            <a:endParaRPr lang="ar-SA" dirty="0"/>
          </a:p>
        </p:txBody>
      </p:sp>
    </p:spTree>
    <p:extLst>
      <p:ext uri="{BB962C8B-B14F-4D97-AF65-F5344CB8AC3E}">
        <p14:creationId xmlns:p14="http://schemas.microsoft.com/office/powerpoint/2010/main" val="4284156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23BE-73A5-5C3F-EE06-4D6B8FA1DF8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CONT…</a:t>
            </a:r>
            <a:endParaRPr lang="ar-SA" dirty="0"/>
          </a:p>
        </p:txBody>
      </p:sp>
      <p:sp>
        <p:nvSpPr>
          <p:cNvPr id="3" name="Content Placeholder 2">
            <a:extLst>
              <a:ext uri="{FF2B5EF4-FFF2-40B4-BE49-F238E27FC236}">
                <a16:creationId xmlns:a16="http://schemas.microsoft.com/office/drawing/2014/main" id="{B4B03593-991A-6367-F180-D6483DF564EA}"/>
              </a:ext>
            </a:extLst>
          </p:cNvPr>
          <p:cNvSpPr>
            <a:spLocks noGrp="1"/>
          </p:cNvSpPr>
          <p:nvPr>
            <p:ph idx="1"/>
          </p:nvPr>
        </p:nvSpPr>
        <p:spPr/>
        <p:txBody>
          <a:bodyPr/>
          <a:lstStyle/>
          <a:p>
            <a:pPr>
              <a:buFont typeface="Wingdings" panose="05000000000000000000" pitchFamily="2" charset="2"/>
              <a:buChar char="q"/>
            </a:pPr>
            <a:r>
              <a:rPr lang="en-US" dirty="0"/>
              <a:t>Other signs and symptoms develop over time. </a:t>
            </a:r>
            <a:r>
              <a:rPr lang="en-US" b="1" dirty="0">
                <a:solidFill>
                  <a:srgbClr val="FF0000"/>
                </a:solidFill>
              </a:rPr>
              <a:t>They</a:t>
            </a:r>
            <a:r>
              <a:rPr lang="en-US" dirty="0"/>
              <a:t> </a:t>
            </a:r>
            <a:r>
              <a:rPr lang="en-US" b="1" dirty="0">
                <a:solidFill>
                  <a:srgbClr val="FF0000"/>
                </a:solidFill>
              </a:rPr>
              <a:t>include:</a:t>
            </a:r>
          </a:p>
          <a:p>
            <a:r>
              <a:rPr lang="en-US" dirty="0"/>
              <a:t> </a:t>
            </a:r>
            <a:r>
              <a:rPr lang="en-US" b="1" dirty="0"/>
              <a:t>swallowing</a:t>
            </a:r>
            <a:r>
              <a:rPr lang="en-US" dirty="0"/>
              <a:t> and </a:t>
            </a:r>
            <a:r>
              <a:rPr lang="en-US" b="1" dirty="0"/>
              <a:t>chewing</a:t>
            </a:r>
            <a:r>
              <a:rPr lang="en-US" dirty="0"/>
              <a:t> problems, </a:t>
            </a:r>
            <a:r>
              <a:rPr lang="en-US" b="1" dirty="0"/>
              <a:t>constipation</a:t>
            </a:r>
            <a:r>
              <a:rPr lang="en-US" dirty="0"/>
              <a:t>, and </a:t>
            </a:r>
            <a:r>
              <a:rPr lang="en-US" b="1" dirty="0"/>
              <a:t>bladder</a:t>
            </a:r>
            <a:r>
              <a:rPr lang="en-US" dirty="0"/>
              <a:t> problems. </a:t>
            </a:r>
          </a:p>
          <a:p>
            <a:r>
              <a:rPr lang="en-US" b="1" dirty="0"/>
              <a:t>Sleep</a:t>
            </a:r>
            <a:r>
              <a:rPr lang="en-US" dirty="0"/>
              <a:t> problems, </a:t>
            </a:r>
            <a:r>
              <a:rPr lang="en-US" b="1" dirty="0"/>
              <a:t>depression</a:t>
            </a:r>
            <a:r>
              <a:rPr lang="en-US" dirty="0"/>
              <a:t>, and </a:t>
            </a:r>
            <a:r>
              <a:rPr lang="en-US" b="1" dirty="0"/>
              <a:t>emotional</a:t>
            </a:r>
            <a:r>
              <a:rPr lang="en-US" dirty="0"/>
              <a:t> </a:t>
            </a:r>
            <a:r>
              <a:rPr lang="en-US" b="1" dirty="0"/>
              <a:t>changes</a:t>
            </a:r>
            <a:r>
              <a:rPr lang="en-US" dirty="0"/>
              <a:t> (</a:t>
            </a:r>
            <a:r>
              <a:rPr lang="en-US" b="1" dirty="0"/>
              <a:t>fear</a:t>
            </a:r>
            <a:r>
              <a:rPr lang="en-US" dirty="0"/>
              <a:t>, </a:t>
            </a:r>
            <a:r>
              <a:rPr lang="en-US" b="1" dirty="0"/>
              <a:t>insecurity</a:t>
            </a:r>
            <a:r>
              <a:rPr lang="en-US" dirty="0"/>
              <a:t>) can occur. </a:t>
            </a:r>
          </a:p>
          <a:p>
            <a:r>
              <a:rPr lang="en-US" dirty="0"/>
              <a:t>So can </a:t>
            </a:r>
            <a:r>
              <a:rPr lang="en-US" b="1" dirty="0"/>
              <a:t>memory</a:t>
            </a:r>
            <a:r>
              <a:rPr lang="en-US" dirty="0"/>
              <a:t> </a:t>
            </a:r>
            <a:r>
              <a:rPr lang="en-US" b="1" dirty="0"/>
              <a:t>loss</a:t>
            </a:r>
            <a:r>
              <a:rPr lang="en-US" dirty="0"/>
              <a:t> and </a:t>
            </a:r>
            <a:r>
              <a:rPr lang="en-US" b="1" dirty="0"/>
              <a:t>slow</a:t>
            </a:r>
            <a:r>
              <a:rPr lang="en-US" dirty="0"/>
              <a:t> </a:t>
            </a:r>
            <a:r>
              <a:rPr lang="en-US" b="1" dirty="0"/>
              <a:t>thinking</a:t>
            </a:r>
            <a:r>
              <a:rPr lang="en-US" dirty="0"/>
              <a:t>. </a:t>
            </a:r>
          </a:p>
          <a:p>
            <a:r>
              <a:rPr lang="en-US" dirty="0"/>
              <a:t>The person may have </a:t>
            </a:r>
            <a:r>
              <a:rPr lang="en-US" b="1" dirty="0"/>
              <a:t>slurred</a:t>
            </a:r>
            <a:r>
              <a:rPr lang="en-US" dirty="0"/>
              <a:t>, </a:t>
            </a:r>
            <a:r>
              <a:rPr lang="en-US" b="1" dirty="0"/>
              <a:t>monotone</a:t>
            </a:r>
            <a:r>
              <a:rPr lang="en-US" dirty="0"/>
              <a:t>, and </a:t>
            </a:r>
            <a:r>
              <a:rPr lang="en-US" b="1" dirty="0"/>
              <a:t>soft</a:t>
            </a:r>
            <a:r>
              <a:rPr lang="en-US" dirty="0"/>
              <a:t> speech. </a:t>
            </a:r>
          </a:p>
          <a:p>
            <a:r>
              <a:rPr lang="en-US" dirty="0"/>
              <a:t>Some people </a:t>
            </a:r>
            <a:r>
              <a:rPr lang="en-US" b="1" dirty="0"/>
              <a:t>talk</a:t>
            </a:r>
            <a:r>
              <a:rPr lang="en-US" dirty="0"/>
              <a:t> </a:t>
            </a:r>
            <a:r>
              <a:rPr lang="en-US" b="1" dirty="0"/>
              <a:t>too</a:t>
            </a:r>
            <a:r>
              <a:rPr lang="en-US" dirty="0"/>
              <a:t> </a:t>
            </a:r>
            <a:r>
              <a:rPr lang="en-US" b="1" dirty="0"/>
              <a:t>fast</a:t>
            </a:r>
            <a:r>
              <a:rPr lang="en-US" dirty="0"/>
              <a:t> or </a:t>
            </a:r>
            <a:r>
              <a:rPr lang="en-US" b="1" dirty="0"/>
              <a:t>repeat</a:t>
            </a:r>
            <a:r>
              <a:rPr lang="en-US" dirty="0"/>
              <a:t> what they say.</a:t>
            </a:r>
            <a:endParaRPr lang="ar-SA" dirty="0"/>
          </a:p>
        </p:txBody>
      </p:sp>
    </p:spTree>
    <p:extLst>
      <p:ext uri="{BB962C8B-B14F-4D97-AF65-F5344CB8AC3E}">
        <p14:creationId xmlns:p14="http://schemas.microsoft.com/office/powerpoint/2010/main" val="183697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AA6D-840B-FE61-D038-424AD43B9A50}"/>
              </a:ext>
            </a:extLst>
          </p:cNvPr>
          <p:cNvSpPr>
            <a:spLocks noGrp="1"/>
          </p:cNvSpPr>
          <p:nvPr>
            <p:ph type="title"/>
          </p:nvPr>
        </p:nvSpPr>
        <p:spPr>
          <a:xfrm>
            <a:off x="-44450" y="-212725"/>
            <a:ext cx="10515600" cy="1325563"/>
          </a:xfrm>
        </p:spPr>
        <p:txBody>
          <a:bodyPr/>
          <a:lstStyle/>
          <a:p>
            <a:r>
              <a:rPr lang="en-US" b="1" dirty="0">
                <a:effectLst>
                  <a:outerShdw blurRad="38100" dist="38100" dir="2700000" algn="tl">
                    <a:srgbClr val="000000">
                      <a:alpha val="43137"/>
                    </a:srgbClr>
                  </a:outerShdw>
                </a:effectLst>
              </a:rPr>
              <a:t> Parkinson’s disease care measures:</a:t>
            </a:r>
            <a:endParaRPr lang="ar-SA" dirty="0"/>
          </a:p>
        </p:txBody>
      </p:sp>
      <p:sp>
        <p:nvSpPr>
          <p:cNvPr id="3" name="Content Placeholder 2">
            <a:extLst>
              <a:ext uri="{FF2B5EF4-FFF2-40B4-BE49-F238E27FC236}">
                <a16:creationId xmlns:a16="http://schemas.microsoft.com/office/drawing/2014/main" id="{84B25332-2128-BF01-D737-6F2F8E213A4E}"/>
              </a:ext>
            </a:extLst>
          </p:cNvPr>
          <p:cNvSpPr>
            <a:spLocks noGrp="1"/>
          </p:cNvSpPr>
          <p:nvPr>
            <p:ph idx="1"/>
          </p:nvPr>
        </p:nvSpPr>
        <p:spPr>
          <a:xfrm>
            <a:off x="69850" y="955674"/>
            <a:ext cx="10515600" cy="5457825"/>
          </a:xfrm>
        </p:spPr>
        <p:txBody>
          <a:bodyPr>
            <a:normAutofit fontScale="92500" lnSpcReduction="20000"/>
          </a:bodyPr>
          <a:lstStyle/>
          <a:p>
            <a:pPr>
              <a:buFont typeface="Wingdings" panose="05000000000000000000" pitchFamily="2" charset="2"/>
              <a:buChar char="Ø"/>
            </a:pPr>
            <a:r>
              <a:rPr lang="en-US" dirty="0"/>
              <a:t> When you </a:t>
            </a:r>
            <a:r>
              <a:rPr lang="en-US" b="1" dirty="0"/>
              <a:t>provide</a:t>
            </a:r>
            <a:r>
              <a:rPr lang="en-US" dirty="0"/>
              <a:t> </a:t>
            </a:r>
            <a:r>
              <a:rPr lang="en-US" b="1" dirty="0"/>
              <a:t>care</a:t>
            </a:r>
            <a:r>
              <a:rPr lang="en-US" dirty="0"/>
              <a:t> for a person who has </a:t>
            </a:r>
            <a:r>
              <a:rPr lang="en-US" b="1" dirty="0"/>
              <a:t>Parkinson’s</a:t>
            </a:r>
            <a:r>
              <a:rPr lang="en-US" dirty="0"/>
              <a:t> </a:t>
            </a:r>
            <a:r>
              <a:rPr lang="en-US" b="1" dirty="0"/>
              <a:t>disease: </a:t>
            </a:r>
            <a:r>
              <a:rPr lang="en-US" dirty="0"/>
              <a:t>focus your care on </a:t>
            </a:r>
            <a:r>
              <a:rPr lang="en-US" b="1" dirty="0"/>
              <a:t>promoting</a:t>
            </a:r>
            <a:r>
              <a:rPr lang="en-US" dirty="0"/>
              <a:t> </a:t>
            </a:r>
            <a:r>
              <a:rPr lang="en-US" b="1" dirty="0"/>
              <a:t>safety</a:t>
            </a:r>
            <a:r>
              <a:rPr lang="en-US" dirty="0"/>
              <a:t>, </a:t>
            </a:r>
            <a:r>
              <a:rPr lang="en-US" b="1" dirty="0"/>
              <a:t>independence</a:t>
            </a:r>
            <a:r>
              <a:rPr lang="en-US" dirty="0"/>
              <a:t>, </a:t>
            </a:r>
            <a:r>
              <a:rPr lang="en-US" b="1" dirty="0"/>
              <a:t>good</a:t>
            </a:r>
            <a:r>
              <a:rPr lang="en-US" dirty="0"/>
              <a:t> </a:t>
            </a:r>
            <a:r>
              <a:rPr lang="en-US" b="1" dirty="0"/>
              <a:t>nutrition</a:t>
            </a:r>
            <a:r>
              <a:rPr lang="en-US" dirty="0"/>
              <a:t> and </a:t>
            </a:r>
            <a:r>
              <a:rPr lang="en-US" b="1" dirty="0"/>
              <a:t>mobility</a:t>
            </a:r>
            <a:r>
              <a:rPr lang="en-US" dirty="0"/>
              <a:t>. </a:t>
            </a:r>
          </a:p>
          <a:p>
            <a:pPr>
              <a:buFont typeface="Wingdings" panose="05000000000000000000" pitchFamily="2" charset="2"/>
              <a:buChar char="Ø"/>
            </a:pPr>
            <a:r>
              <a:rPr lang="en-US" dirty="0"/>
              <a:t>Care strategies for a person with Parkinson’s disease include the following:</a:t>
            </a:r>
          </a:p>
          <a:p>
            <a:pPr>
              <a:buFont typeface="Wingdings" panose="05000000000000000000" pitchFamily="2" charset="2"/>
              <a:buChar char="ü"/>
            </a:pPr>
            <a:r>
              <a:rPr lang="en-US" dirty="0"/>
              <a:t>Avoid rushing the person. </a:t>
            </a:r>
          </a:p>
          <a:p>
            <a:pPr>
              <a:buFont typeface="Wingdings" panose="05000000000000000000" pitchFamily="2" charset="2"/>
              <a:buChar char="§"/>
            </a:pPr>
            <a:r>
              <a:rPr lang="en-US" dirty="0"/>
              <a:t>Muscle tremors increase when the person becomes anxious.</a:t>
            </a:r>
          </a:p>
          <a:p>
            <a:pPr>
              <a:buFont typeface="Wingdings" panose="05000000000000000000" pitchFamily="2" charset="2"/>
              <a:buChar char="ü"/>
            </a:pPr>
            <a:r>
              <a:rPr lang="en-US" dirty="0"/>
              <a:t>Encourage the person to use assistive devices as needed.</a:t>
            </a:r>
          </a:p>
          <a:p>
            <a:pPr>
              <a:buFont typeface="Wingdings" panose="05000000000000000000" pitchFamily="2" charset="2"/>
              <a:buChar char="ü"/>
            </a:pPr>
            <a:r>
              <a:rPr lang="en-US" dirty="0"/>
              <a:t> Be patient and allow the person to take the time that she needs.</a:t>
            </a:r>
          </a:p>
          <a:p>
            <a:pPr>
              <a:buFont typeface="Wingdings" panose="05000000000000000000" pitchFamily="2" charset="2"/>
              <a:buChar char="ü"/>
            </a:pPr>
            <a:r>
              <a:rPr lang="en-US" dirty="0"/>
              <a:t>Encourage the person to exercise within his capabilities and according to his care plan. </a:t>
            </a:r>
          </a:p>
          <a:p>
            <a:pPr>
              <a:buFont typeface="Wingdings" panose="05000000000000000000" pitchFamily="2" charset="2"/>
              <a:buChar char="§"/>
            </a:pPr>
            <a:r>
              <a:rPr lang="en-US" dirty="0"/>
              <a:t>Activity can help prevent worsening of stiffness and balance problems.</a:t>
            </a:r>
          </a:p>
          <a:p>
            <a:pPr>
              <a:buFont typeface="Wingdings" panose="05000000000000000000" pitchFamily="2" charset="2"/>
              <a:buChar char="§"/>
            </a:pPr>
            <a:r>
              <a:rPr lang="en-US" dirty="0"/>
              <a:t> Frequent rest periods can help the person avoid becoming too tired or frustrated.</a:t>
            </a:r>
            <a:endParaRPr lang="ar-SA" dirty="0"/>
          </a:p>
        </p:txBody>
      </p:sp>
    </p:spTree>
    <p:extLst>
      <p:ext uri="{BB962C8B-B14F-4D97-AF65-F5344CB8AC3E}">
        <p14:creationId xmlns:p14="http://schemas.microsoft.com/office/powerpoint/2010/main" val="134883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4471C2-1E89-A221-6337-B0301E4DC551}"/>
              </a:ext>
            </a:extLst>
          </p:cNvPr>
          <p:cNvSpPr/>
          <p:nvPr/>
        </p:nvSpPr>
        <p:spPr>
          <a:xfrm>
            <a:off x="224938" y="301508"/>
            <a:ext cx="11437073" cy="1261884"/>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Nervous system body structure and function:</a:t>
            </a:r>
            <a:endParaRPr lang="ar-SA"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ar-SA"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itle 1">
            <a:extLst>
              <a:ext uri="{FF2B5EF4-FFF2-40B4-BE49-F238E27FC236}">
                <a16:creationId xmlns:a16="http://schemas.microsoft.com/office/drawing/2014/main" id="{7A8D5BB1-7EC0-180F-35BC-A47C1C596DA0}"/>
              </a:ext>
            </a:extLst>
          </p:cNvPr>
          <p:cNvSpPr>
            <a:spLocks noGrp="1"/>
          </p:cNvSpPr>
          <p:nvPr>
            <p:ph idx="1"/>
          </p:nvPr>
        </p:nvSpPr>
        <p:spPr>
          <a:xfrm>
            <a:off x="462887" y="1334304"/>
            <a:ext cx="10515600" cy="5394041"/>
          </a:xfrm>
        </p:spPr>
        <p:txBody>
          <a:bodyPr>
            <a:normAutofit fontScale="77500" lnSpcReduction="20000"/>
          </a:bodyPr>
          <a:lstStyle/>
          <a:p>
            <a:pPr>
              <a:buFont typeface="Wingdings" panose="05000000000000000000" pitchFamily="2" charset="2"/>
              <a:buChar char="q"/>
            </a:pPr>
            <a:r>
              <a:rPr lang="en-US" dirty="0"/>
              <a:t> The </a:t>
            </a:r>
            <a:r>
              <a:rPr lang="en-US" b="1" dirty="0"/>
              <a:t>nervous</a:t>
            </a:r>
            <a:r>
              <a:rPr lang="en-US" dirty="0"/>
              <a:t> </a:t>
            </a:r>
            <a:r>
              <a:rPr lang="en-US" b="1" dirty="0"/>
              <a:t>system</a:t>
            </a:r>
            <a:r>
              <a:rPr lang="en-US" dirty="0"/>
              <a:t> controls, directs, and coordinates body functions.</a:t>
            </a:r>
          </a:p>
          <a:p>
            <a:pPr>
              <a:buFont typeface="Wingdings" panose="05000000000000000000" pitchFamily="2" charset="2"/>
              <a:buChar char="q"/>
            </a:pPr>
            <a:r>
              <a:rPr lang="en-US" dirty="0"/>
              <a:t> </a:t>
            </a:r>
            <a:r>
              <a:rPr lang="en-US" b="1" dirty="0"/>
              <a:t>Neurologic</a:t>
            </a:r>
            <a:r>
              <a:rPr lang="en-US" dirty="0"/>
              <a:t> </a:t>
            </a:r>
            <a:r>
              <a:rPr lang="en-US" b="1" dirty="0"/>
              <a:t>condition</a:t>
            </a:r>
            <a:r>
              <a:rPr lang="en-US" dirty="0"/>
              <a:t>: </a:t>
            </a:r>
            <a:r>
              <a:rPr lang="en-US" b="1" dirty="0"/>
              <a:t>chronic</a:t>
            </a:r>
            <a:r>
              <a:rPr lang="en-US" dirty="0"/>
              <a:t> </a:t>
            </a:r>
            <a:r>
              <a:rPr lang="en-US" b="1" dirty="0"/>
              <a:t>conditions</a:t>
            </a:r>
            <a:r>
              <a:rPr lang="en-US" dirty="0"/>
              <a:t> of the </a:t>
            </a:r>
            <a:r>
              <a:rPr lang="en-US" b="1" dirty="0"/>
              <a:t>nervous</a:t>
            </a:r>
            <a:r>
              <a:rPr lang="en-US" dirty="0"/>
              <a:t> </a:t>
            </a:r>
            <a:r>
              <a:rPr lang="en-US" b="1" dirty="0"/>
              <a:t>system</a:t>
            </a:r>
            <a:r>
              <a:rPr lang="en-US" dirty="0"/>
              <a:t> </a:t>
            </a:r>
            <a:r>
              <a:rPr lang="en-US" b="1" u="sng" dirty="0"/>
              <a:t>include</a:t>
            </a:r>
            <a:r>
              <a:rPr lang="en-US" dirty="0"/>
              <a:t> </a:t>
            </a:r>
            <a:r>
              <a:rPr lang="en-US" dirty="0">
                <a:highlight>
                  <a:srgbClr val="FFFF00"/>
                </a:highlight>
              </a:rPr>
              <a:t>Parkinson’s disease</a:t>
            </a:r>
            <a:r>
              <a:rPr lang="en-US" dirty="0"/>
              <a:t>, </a:t>
            </a:r>
            <a:r>
              <a:rPr lang="en-US" dirty="0">
                <a:highlight>
                  <a:srgbClr val="FFFF00"/>
                </a:highlight>
              </a:rPr>
              <a:t>multiple sclerosis </a:t>
            </a:r>
            <a:r>
              <a:rPr lang="en-US" dirty="0"/>
              <a:t>(</a:t>
            </a:r>
            <a:r>
              <a:rPr lang="en-US" b="1" dirty="0"/>
              <a:t>MS</a:t>
            </a:r>
            <a:r>
              <a:rPr lang="en-US" dirty="0"/>
              <a:t>), </a:t>
            </a:r>
            <a:r>
              <a:rPr lang="en-US" dirty="0">
                <a:highlight>
                  <a:srgbClr val="FFFF00"/>
                </a:highlight>
              </a:rPr>
              <a:t>stroke</a:t>
            </a:r>
            <a:r>
              <a:rPr lang="en-US" dirty="0"/>
              <a:t> and </a:t>
            </a:r>
            <a:r>
              <a:rPr lang="en-US" dirty="0">
                <a:highlight>
                  <a:srgbClr val="FFFF00"/>
                </a:highlight>
              </a:rPr>
              <a:t>spinal cord injury</a:t>
            </a:r>
            <a:r>
              <a:rPr lang="en-US" dirty="0"/>
              <a:t>.</a:t>
            </a:r>
          </a:p>
          <a:p>
            <a:pPr>
              <a:buFont typeface="Wingdings" panose="05000000000000000000" pitchFamily="2" charset="2"/>
              <a:buChar char="q"/>
            </a:pPr>
            <a:r>
              <a:rPr lang="en-US" b="1" dirty="0"/>
              <a:t>Nerves</a:t>
            </a:r>
            <a:r>
              <a:rPr lang="en-US" dirty="0"/>
              <a:t> connect to the </a:t>
            </a:r>
            <a:r>
              <a:rPr lang="en-US" b="1" dirty="0"/>
              <a:t>spinal</a:t>
            </a:r>
            <a:r>
              <a:rPr lang="en-US" dirty="0"/>
              <a:t> </a:t>
            </a:r>
            <a:r>
              <a:rPr lang="en-US" b="1" dirty="0"/>
              <a:t>cord</a:t>
            </a:r>
            <a:r>
              <a:rPr lang="en-US" dirty="0"/>
              <a:t>. </a:t>
            </a:r>
          </a:p>
          <a:p>
            <a:pPr>
              <a:buFont typeface="Wingdings" panose="05000000000000000000" pitchFamily="2" charset="2"/>
              <a:buChar char="q"/>
            </a:pPr>
            <a:r>
              <a:rPr lang="en-US" b="1" dirty="0"/>
              <a:t>Nerves</a:t>
            </a:r>
            <a:r>
              <a:rPr lang="en-US" dirty="0"/>
              <a:t> carry messages or impulses </a:t>
            </a:r>
            <a:r>
              <a:rPr lang="en-US" b="1" dirty="0"/>
              <a:t>to</a:t>
            </a:r>
            <a:r>
              <a:rPr lang="en-US" dirty="0"/>
              <a:t> and </a:t>
            </a:r>
            <a:r>
              <a:rPr lang="en-US" b="1" dirty="0"/>
              <a:t>from</a:t>
            </a:r>
            <a:r>
              <a:rPr lang="en-US" dirty="0"/>
              <a:t> the </a:t>
            </a:r>
            <a:r>
              <a:rPr lang="en-US" b="1" dirty="0"/>
              <a:t>brain</a:t>
            </a:r>
            <a:r>
              <a:rPr lang="en-US" dirty="0"/>
              <a:t>.</a:t>
            </a:r>
          </a:p>
          <a:p>
            <a:pPr>
              <a:buFont typeface="Wingdings" panose="05000000000000000000" pitchFamily="2" charset="2"/>
              <a:buChar char="q"/>
            </a:pPr>
            <a:r>
              <a:rPr lang="en-US" dirty="0"/>
              <a:t> A </a:t>
            </a:r>
            <a:r>
              <a:rPr lang="en-US" b="1" dirty="0"/>
              <a:t>stimulus</a:t>
            </a:r>
            <a:r>
              <a:rPr lang="en-US" dirty="0"/>
              <a:t> causes a </a:t>
            </a:r>
            <a:r>
              <a:rPr lang="en-US" b="1" dirty="0"/>
              <a:t>nerve</a:t>
            </a:r>
            <a:r>
              <a:rPr lang="en-US" dirty="0"/>
              <a:t> </a:t>
            </a:r>
            <a:r>
              <a:rPr lang="en-US" b="1" dirty="0"/>
              <a:t>impulse</a:t>
            </a:r>
            <a:r>
              <a:rPr lang="en-US" dirty="0"/>
              <a:t>. </a:t>
            </a:r>
          </a:p>
          <a:p>
            <a:pPr>
              <a:buFont typeface="Wingdings" panose="05000000000000000000" pitchFamily="2" charset="2"/>
              <a:buChar char="q"/>
            </a:pPr>
            <a:r>
              <a:rPr lang="en-US" dirty="0"/>
              <a:t>A </a:t>
            </a:r>
            <a:r>
              <a:rPr lang="en-US" b="1" dirty="0"/>
              <a:t>stimulus</a:t>
            </a:r>
            <a:r>
              <a:rPr lang="en-US" dirty="0"/>
              <a:t> is anything that excites or causes a body part to function, become </a:t>
            </a:r>
            <a:r>
              <a:rPr lang="en-US" b="1" dirty="0"/>
              <a:t>active</a:t>
            </a:r>
            <a:r>
              <a:rPr lang="en-US" dirty="0"/>
              <a:t>, or </a:t>
            </a:r>
            <a:r>
              <a:rPr lang="en-US" b="1" dirty="0"/>
              <a:t>respond</a:t>
            </a:r>
            <a:r>
              <a:rPr lang="en-US" dirty="0"/>
              <a:t>. </a:t>
            </a:r>
          </a:p>
          <a:p>
            <a:pPr>
              <a:buFont typeface="Wingdings" panose="05000000000000000000" pitchFamily="2" charset="2"/>
              <a:buChar char="q"/>
            </a:pPr>
            <a:r>
              <a:rPr lang="en-US" dirty="0"/>
              <a:t>A </a:t>
            </a:r>
            <a:r>
              <a:rPr lang="en-US" b="1" dirty="0"/>
              <a:t>reflex</a:t>
            </a:r>
            <a:r>
              <a:rPr lang="en-US" dirty="0"/>
              <a:t> is the </a:t>
            </a:r>
            <a:r>
              <a:rPr lang="en-US" b="1" dirty="0"/>
              <a:t>body’s</a:t>
            </a:r>
            <a:r>
              <a:rPr lang="en-US" dirty="0"/>
              <a:t> </a:t>
            </a:r>
            <a:r>
              <a:rPr lang="en-US" b="1" dirty="0"/>
              <a:t>response</a:t>
            </a:r>
            <a:r>
              <a:rPr lang="en-US" dirty="0"/>
              <a:t> (functioning or movement) to a </a:t>
            </a:r>
            <a:r>
              <a:rPr lang="en-US" b="1" dirty="0"/>
              <a:t>stimulus</a:t>
            </a:r>
            <a:r>
              <a:rPr lang="en-US" dirty="0"/>
              <a:t>. </a:t>
            </a:r>
          </a:p>
          <a:p>
            <a:pPr>
              <a:buFont typeface="Wingdings" panose="05000000000000000000" pitchFamily="2" charset="2"/>
              <a:buChar char="q"/>
            </a:pPr>
            <a:r>
              <a:rPr lang="en-US" b="1" dirty="0"/>
              <a:t>Reflexes</a:t>
            </a:r>
            <a:r>
              <a:rPr lang="en-US" dirty="0"/>
              <a:t> are </a:t>
            </a:r>
            <a:r>
              <a:rPr lang="en-US" b="1" dirty="0"/>
              <a:t>involuntary</a:t>
            </a:r>
            <a:r>
              <a:rPr lang="en-US" dirty="0"/>
              <a:t>, </a:t>
            </a:r>
            <a:r>
              <a:rPr lang="en-US" b="1" dirty="0"/>
              <a:t>unconscious</a:t>
            </a:r>
            <a:r>
              <a:rPr lang="en-US" dirty="0"/>
              <a:t>, and </a:t>
            </a:r>
            <a:r>
              <a:rPr lang="en-US" b="1" dirty="0"/>
              <a:t>immediate</a:t>
            </a:r>
            <a:r>
              <a:rPr lang="en-US" dirty="0"/>
              <a:t>. </a:t>
            </a:r>
          </a:p>
          <a:p>
            <a:pPr>
              <a:buFont typeface="Wingdings" panose="05000000000000000000" pitchFamily="2" charset="2"/>
              <a:buChar char="q"/>
            </a:pPr>
            <a:r>
              <a:rPr lang="en-US" dirty="0"/>
              <a:t>The person </a:t>
            </a:r>
            <a:r>
              <a:rPr lang="en-US" b="1" dirty="0"/>
              <a:t>cannot</a:t>
            </a:r>
            <a:r>
              <a:rPr lang="en-US" dirty="0"/>
              <a:t> </a:t>
            </a:r>
            <a:r>
              <a:rPr lang="en-US" b="1" dirty="0"/>
              <a:t>control</a:t>
            </a:r>
            <a:r>
              <a:rPr lang="en-US" dirty="0"/>
              <a:t> </a:t>
            </a:r>
            <a:r>
              <a:rPr lang="en-US" b="1" dirty="0"/>
              <a:t>reflexes</a:t>
            </a:r>
            <a:r>
              <a:rPr lang="en-US" dirty="0"/>
              <a:t>.</a:t>
            </a:r>
          </a:p>
          <a:p>
            <a:pPr>
              <a:buFont typeface="Wingdings" panose="05000000000000000000" pitchFamily="2" charset="2"/>
              <a:buChar char="q"/>
            </a:pPr>
            <a:r>
              <a:rPr lang="en-US" dirty="0"/>
              <a:t> </a:t>
            </a:r>
            <a:r>
              <a:rPr lang="en-US" b="1" dirty="0"/>
              <a:t>Nerves</a:t>
            </a:r>
            <a:r>
              <a:rPr lang="en-US" dirty="0"/>
              <a:t> are easily damaged and take a long time to heal.</a:t>
            </a:r>
          </a:p>
          <a:p>
            <a:pPr>
              <a:buFont typeface="Wingdings" panose="05000000000000000000" pitchFamily="2" charset="2"/>
              <a:buChar char="q"/>
            </a:pPr>
            <a:r>
              <a:rPr lang="en-US" dirty="0"/>
              <a:t> Some </a:t>
            </a:r>
            <a:r>
              <a:rPr lang="en-US" b="1" dirty="0"/>
              <a:t>nerve</a:t>
            </a:r>
            <a:r>
              <a:rPr lang="en-US" dirty="0"/>
              <a:t> </a:t>
            </a:r>
            <a:r>
              <a:rPr lang="en-US" b="1" dirty="0"/>
              <a:t>fibers</a:t>
            </a:r>
            <a:r>
              <a:rPr lang="en-US" dirty="0"/>
              <a:t> have a </a:t>
            </a:r>
            <a:r>
              <a:rPr lang="en-US" b="1" dirty="0"/>
              <a:t>protective</a:t>
            </a:r>
            <a:r>
              <a:rPr lang="en-US" dirty="0"/>
              <a:t> </a:t>
            </a:r>
            <a:r>
              <a:rPr lang="en-US" b="1" dirty="0"/>
              <a:t>covering</a:t>
            </a:r>
            <a:r>
              <a:rPr lang="en-US" dirty="0"/>
              <a:t> called a </a:t>
            </a:r>
            <a:r>
              <a:rPr lang="en-US" b="1" dirty="0"/>
              <a:t>myelin</a:t>
            </a:r>
            <a:r>
              <a:rPr lang="en-US" dirty="0"/>
              <a:t> </a:t>
            </a:r>
            <a:r>
              <a:rPr lang="en-US" b="1" dirty="0"/>
              <a:t>sheath</a:t>
            </a:r>
            <a:r>
              <a:rPr lang="en-US" dirty="0"/>
              <a:t>. </a:t>
            </a:r>
          </a:p>
          <a:p>
            <a:pPr>
              <a:buFont typeface="Wingdings" panose="05000000000000000000" pitchFamily="2" charset="2"/>
              <a:buChar char="q"/>
            </a:pPr>
            <a:r>
              <a:rPr lang="en-US" dirty="0"/>
              <a:t>The </a:t>
            </a:r>
            <a:r>
              <a:rPr lang="en-US" b="1" dirty="0"/>
              <a:t>myelin</a:t>
            </a:r>
            <a:r>
              <a:rPr lang="en-US" dirty="0"/>
              <a:t> </a:t>
            </a:r>
            <a:r>
              <a:rPr lang="en-US" b="1" dirty="0"/>
              <a:t>sheath</a:t>
            </a:r>
            <a:r>
              <a:rPr lang="en-US" dirty="0"/>
              <a:t> also </a:t>
            </a:r>
            <a:r>
              <a:rPr lang="en-US" b="1" dirty="0"/>
              <a:t>insulates</a:t>
            </a:r>
            <a:r>
              <a:rPr lang="en-US" dirty="0"/>
              <a:t> the </a:t>
            </a:r>
            <a:r>
              <a:rPr lang="en-US" b="1" dirty="0"/>
              <a:t>nerve</a:t>
            </a:r>
            <a:r>
              <a:rPr lang="en-US" dirty="0"/>
              <a:t> </a:t>
            </a:r>
            <a:r>
              <a:rPr lang="en-US" b="1" dirty="0"/>
              <a:t>fiber</a:t>
            </a:r>
            <a:r>
              <a:rPr lang="en-US" dirty="0"/>
              <a:t>.</a:t>
            </a:r>
          </a:p>
          <a:p>
            <a:pPr>
              <a:buFont typeface="Wingdings" panose="05000000000000000000" pitchFamily="2" charset="2"/>
              <a:buChar char="q"/>
            </a:pPr>
            <a:r>
              <a:rPr lang="en-US" dirty="0"/>
              <a:t> </a:t>
            </a:r>
            <a:r>
              <a:rPr lang="en-US" b="1" dirty="0"/>
              <a:t>Nerve</a:t>
            </a:r>
            <a:r>
              <a:rPr lang="en-US" dirty="0"/>
              <a:t> </a:t>
            </a:r>
            <a:r>
              <a:rPr lang="en-US" b="1" dirty="0"/>
              <a:t>fibers</a:t>
            </a:r>
            <a:r>
              <a:rPr lang="en-US" dirty="0"/>
              <a:t> covered with </a:t>
            </a:r>
            <a:r>
              <a:rPr lang="en-US" b="1" dirty="0"/>
              <a:t>myelin</a:t>
            </a:r>
            <a:r>
              <a:rPr lang="en-US" dirty="0"/>
              <a:t> conduct </a:t>
            </a:r>
            <a:r>
              <a:rPr lang="en-US" b="1" dirty="0"/>
              <a:t>impulses</a:t>
            </a:r>
            <a:r>
              <a:rPr lang="en-US" dirty="0"/>
              <a:t> </a:t>
            </a:r>
            <a:r>
              <a:rPr lang="en-US" b="1" dirty="0"/>
              <a:t>faster</a:t>
            </a:r>
            <a:r>
              <a:rPr lang="en-US" dirty="0"/>
              <a:t> than those </a:t>
            </a:r>
            <a:r>
              <a:rPr lang="en-US" b="1" dirty="0"/>
              <a:t>fibers</a:t>
            </a:r>
            <a:r>
              <a:rPr lang="en-US" dirty="0"/>
              <a:t> </a:t>
            </a:r>
            <a:r>
              <a:rPr lang="en-US" b="1" dirty="0"/>
              <a:t>without</a:t>
            </a:r>
            <a:r>
              <a:rPr lang="en-US" dirty="0"/>
              <a:t> </a:t>
            </a:r>
            <a:r>
              <a:rPr lang="en-US" b="1" dirty="0"/>
              <a:t>it</a:t>
            </a:r>
            <a:r>
              <a:rPr lang="en-US" dirty="0"/>
              <a:t>. </a:t>
            </a:r>
            <a:endParaRPr lang="ar-SA" dirty="0"/>
          </a:p>
        </p:txBody>
      </p:sp>
    </p:spTree>
    <p:extLst>
      <p:ext uri="{BB962C8B-B14F-4D97-AF65-F5344CB8AC3E}">
        <p14:creationId xmlns:p14="http://schemas.microsoft.com/office/powerpoint/2010/main" val="208737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CC85-3903-6D95-4F14-4EFA16C21BE4}"/>
              </a:ext>
            </a:extLst>
          </p:cNvPr>
          <p:cNvSpPr>
            <a:spLocks noGrp="1"/>
          </p:cNvSpPr>
          <p:nvPr>
            <p:ph type="title"/>
          </p:nvPr>
        </p:nvSpPr>
        <p:spPr>
          <a:xfrm>
            <a:off x="57150" y="-85725"/>
            <a:ext cx="10515600" cy="1325563"/>
          </a:xfrm>
        </p:spPr>
        <p:txBody>
          <a:bodyPr/>
          <a:lstStyle/>
          <a:p>
            <a:r>
              <a:rPr lang="en-US" b="1" dirty="0">
                <a:effectLst>
                  <a:outerShdw blurRad="38100" dist="38100" dir="2700000" algn="tl">
                    <a:srgbClr val="000000">
                      <a:alpha val="43137"/>
                    </a:srgbClr>
                  </a:outerShdw>
                </a:effectLst>
              </a:rPr>
              <a:t>CONT…</a:t>
            </a:r>
            <a:endParaRPr lang="ar-SA" dirty="0"/>
          </a:p>
        </p:txBody>
      </p:sp>
      <p:sp>
        <p:nvSpPr>
          <p:cNvPr id="3" name="Content Placeholder 2">
            <a:extLst>
              <a:ext uri="{FF2B5EF4-FFF2-40B4-BE49-F238E27FC236}">
                <a16:creationId xmlns:a16="http://schemas.microsoft.com/office/drawing/2014/main" id="{A20BF7F4-2DD8-3534-9127-D27F9C4C8601}"/>
              </a:ext>
            </a:extLst>
          </p:cNvPr>
          <p:cNvSpPr>
            <a:spLocks noGrp="1"/>
          </p:cNvSpPr>
          <p:nvPr>
            <p:ph idx="1"/>
          </p:nvPr>
        </p:nvSpPr>
        <p:spPr>
          <a:xfrm>
            <a:off x="101600" y="985838"/>
            <a:ext cx="10515600" cy="5561012"/>
          </a:xfrm>
        </p:spPr>
        <p:txBody>
          <a:bodyPr>
            <a:normAutofit fontScale="85000" lnSpcReduction="10000"/>
          </a:bodyPr>
          <a:lstStyle/>
          <a:p>
            <a:pPr>
              <a:buFont typeface="Wingdings" panose="05000000000000000000" pitchFamily="2" charset="2"/>
              <a:buChar char="§"/>
            </a:pPr>
            <a:r>
              <a:rPr lang="en-US" dirty="0"/>
              <a:t>When the person is walking, remind her to take big steps. </a:t>
            </a:r>
          </a:p>
          <a:p>
            <a:pPr>
              <a:buFont typeface="Wingdings" panose="05000000000000000000" pitchFamily="2" charset="2"/>
              <a:buChar char="§"/>
            </a:pPr>
            <a:r>
              <a:rPr lang="en-US" dirty="0"/>
              <a:t>A person with </a:t>
            </a:r>
            <a:r>
              <a:rPr lang="en-US" b="1" dirty="0"/>
              <a:t>Parkinson’s</a:t>
            </a:r>
            <a:r>
              <a:rPr lang="en-US" dirty="0"/>
              <a:t> </a:t>
            </a:r>
            <a:r>
              <a:rPr lang="en-US" b="1" dirty="0"/>
              <a:t>disease</a:t>
            </a:r>
            <a:r>
              <a:rPr lang="en-US" dirty="0"/>
              <a:t> has to make a conscious effort to do what comes naturally to people who can control their movements.</a:t>
            </a:r>
          </a:p>
          <a:p>
            <a:pPr>
              <a:buFont typeface="Wingdings" panose="05000000000000000000" pitchFamily="2" charset="2"/>
              <a:buChar char="ü"/>
            </a:pPr>
            <a:r>
              <a:rPr lang="en-US" dirty="0"/>
              <a:t>Use a high toilet or elevated toilet seat set on top of a regular toilet seat. </a:t>
            </a:r>
          </a:p>
          <a:p>
            <a:pPr>
              <a:buFont typeface="Wingdings" panose="05000000000000000000" pitchFamily="2" charset="2"/>
              <a:buChar char="§"/>
            </a:pPr>
            <a:r>
              <a:rPr lang="en-US" dirty="0"/>
              <a:t>This can make it easier for the person to sit down on, and get up from, the toilet.</a:t>
            </a:r>
          </a:p>
          <a:p>
            <a:pPr>
              <a:buFont typeface="Wingdings" panose="05000000000000000000" pitchFamily="2" charset="2"/>
              <a:buChar char="ü"/>
            </a:pPr>
            <a:r>
              <a:rPr lang="en-US" dirty="0"/>
              <a:t>Many people with </a:t>
            </a:r>
            <a:r>
              <a:rPr lang="en-US" b="1" dirty="0"/>
              <a:t>Parkinson’s</a:t>
            </a:r>
            <a:r>
              <a:rPr lang="en-US" dirty="0"/>
              <a:t> </a:t>
            </a:r>
            <a:r>
              <a:rPr lang="en-US" b="1" dirty="0"/>
              <a:t>disease</a:t>
            </a:r>
            <a:r>
              <a:rPr lang="en-US" dirty="0"/>
              <a:t> work with a speech therapist to learn safe techniques for eating and swallowing. </a:t>
            </a:r>
          </a:p>
          <a:p>
            <a:pPr>
              <a:buFont typeface="Wingdings" panose="05000000000000000000" pitchFamily="2" charset="2"/>
              <a:buChar char="§"/>
            </a:pPr>
            <a:r>
              <a:rPr lang="en-US" dirty="0"/>
              <a:t>Remind the person to use these techniques and check to make sure that he uses them properly.</a:t>
            </a:r>
          </a:p>
          <a:p>
            <a:pPr>
              <a:buFont typeface="Wingdings" panose="05000000000000000000" pitchFamily="2" charset="2"/>
              <a:buChar char="ü"/>
            </a:pPr>
            <a:r>
              <a:rPr lang="en-US" dirty="0"/>
              <a:t>Offer small, frequent meals and snacks. </a:t>
            </a:r>
          </a:p>
          <a:p>
            <a:pPr>
              <a:buFont typeface="Wingdings" panose="05000000000000000000" pitchFamily="2" charset="2"/>
              <a:buChar char="§"/>
            </a:pPr>
            <a:r>
              <a:rPr lang="en-US" dirty="0"/>
              <a:t>People with </a:t>
            </a:r>
            <a:r>
              <a:rPr lang="en-US" b="1" dirty="0"/>
              <a:t>Parkinson’s</a:t>
            </a:r>
            <a:r>
              <a:rPr lang="en-US" dirty="0"/>
              <a:t> </a:t>
            </a:r>
            <a:r>
              <a:rPr lang="en-US" b="1" dirty="0"/>
              <a:t>disease</a:t>
            </a:r>
            <a:r>
              <a:rPr lang="en-US" dirty="0"/>
              <a:t> usually lose weight because they become tired before they finish a meal. </a:t>
            </a:r>
          </a:p>
          <a:p>
            <a:pPr>
              <a:buFont typeface="Wingdings" panose="05000000000000000000" pitchFamily="2" charset="2"/>
              <a:buChar char="§"/>
            </a:pPr>
            <a:r>
              <a:rPr lang="en-US" dirty="0"/>
              <a:t>They may also be embarrassed by spilling food or by how slowly they eat, and they may lose interest in eating.</a:t>
            </a:r>
            <a:endParaRPr lang="ar-SA" dirty="0"/>
          </a:p>
        </p:txBody>
      </p:sp>
    </p:spTree>
    <p:extLst>
      <p:ext uri="{BB962C8B-B14F-4D97-AF65-F5344CB8AC3E}">
        <p14:creationId xmlns:p14="http://schemas.microsoft.com/office/powerpoint/2010/main" val="180339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8832-D92A-A5D1-D1B5-B76C5ECD70F8}"/>
              </a:ext>
            </a:extLst>
          </p:cNvPr>
          <p:cNvSpPr>
            <a:spLocks noGrp="1"/>
          </p:cNvSpPr>
          <p:nvPr>
            <p:ph type="title"/>
          </p:nvPr>
        </p:nvSpPr>
        <p:spPr>
          <a:xfrm>
            <a:off x="0" y="-136525"/>
            <a:ext cx="10515600" cy="1325563"/>
          </a:xfrm>
        </p:spPr>
        <p:txBody>
          <a:bodyPr/>
          <a:lstStyle/>
          <a:p>
            <a:r>
              <a:rPr lang="en-US" b="1" dirty="0">
                <a:effectLst>
                  <a:outerShdw blurRad="38100" dist="38100" dir="2700000" algn="tl">
                    <a:srgbClr val="000000">
                      <a:alpha val="43137"/>
                    </a:srgbClr>
                  </a:outerShdw>
                </a:effectLst>
              </a:rPr>
              <a:t>CONT…</a:t>
            </a:r>
            <a:endParaRPr lang="ar-SA" dirty="0"/>
          </a:p>
        </p:txBody>
      </p:sp>
      <p:sp>
        <p:nvSpPr>
          <p:cNvPr id="3" name="Content Placeholder 2">
            <a:extLst>
              <a:ext uri="{FF2B5EF4-FFF2-40B4-BE49-F238E27FC236}">
                <a16:creationId xmlns:a16="http://schemas.microsoft.com/office/drawing/2014/main" id="{407F92D1-F6E3-CE49-C7EC-ABECC61CD19E}"/>
              </a:ext>
            </a:extLst>
          </p:cNvPr>
          <p:cNvSpPr>
            <a:spLocks noGrp="1"/>
          </p:cNvSpPr>
          <p:nvPr>
            <p:ph idx="1"/>
          </p:nvPr>
        </p:nvSpPr>
        <p:spPr>
          <a:xfrm>
            <a:off x="50800" y="1189038"/>
            <a:ext cx="10515600" cy="5154612"/>
          </a:xfrm>
        </p:spPr>
        <p:txBody>
          <a:bodyPr>
            <a:normAutofit fontScale="92500" lnSpcReduction="20000"/>
          </a:bodyPr>
          <a:lstStyle/>
          <a:p>
            <a:pPr>
              <a:buFont typeface="Wingdings" panose="05000000000000000000" pitchFamily="2" charset="2"/>
              <a:buChar char="§"/>
            </a:pPr>
            <a:r>
              <a:rPr lang="en-US" dirty="0"/>
              <a:t>Be aware that </a:t>
            </a:r>
            <a:r>
              <a:rPr lang="en-US" b="1" dirty="0"/>
              <a:t>Parkinson’s</a:t>
            </a:r>
            <a:r>
              <a:rPr lang="en-US" dirty="0"/>
              <a:t> </a:t>
            </a:r>
            <a:r>
              <a:rPr lang="en-US" b="1" dirty="0"/>
              <a:t>disease</a:t>
            </a:r>
            <a:r>
              <a:rPr lang="en-US" dirty="0"/>
              <a:t> can affect the muscles used for speech, which makes it difficult for the person to express herself. </a:t>
            </a:r>
          </a:p>
          <a:p>
            <a:pPr>
              <a:buFont typeface="Wingdings" panose="05000000000000000000" pitchFamily="2" charset="2"/>
              <a:buChar char="ü"/>
            </a:pPr>
            <a:r>
              <a:rPr lang="en-US" dirty="0"/>
              <a:t>Be patient and give the person time to respond to a question or request. When appropriate, asking questions that can be answered with a simple “yes” or “no” may make it easier for the person to express herself. </a:t>
            </a:r>
          </a:p>
          <a:p>
            <a:pPr>
              <a:buFont typeface="Wingdings" panose="05000000000000000000" pitchFamily="2" charset="2"/>
              <a:buChar char="ü"/>
            </a:pPr>
            <a:r>
              <a:rPr lang="en-US" dirty="0"/>
              <a:t>Provide emotional support.</a:t>
            </a:r>
          </a:p>
          <a:p>
            <a:pPr>
              <a:buFont typeface="Wingdings" panose="05000000000000000000" pitchFamily="2" charset="2"/>
              <a:buChar char="Ø"/>
            </a:pPr>
            <a:r>
              <a:rPr lang="en-US" dirty="0"/>
              <a:t> </a:t>
            </a:r>
            <a:r>
              <a:rPr lang="en-US" b="1" dirty="0"/>
              <a:t>Drugs</a:t>
            </a:r>
            <a:r>
              <a:rPr lang="en-US" dirty="0"/>
              <a:t> are ordered to </a:t>
            </a:r>
            <a:r>
              <a:rPr lang="en-US" b="1" dirty="0"/>
              <a:t>treat</a:t>
            </a:r>
            <a:r>
              <a:rPr lang="en-US" dirty="0"/>
              <a:t> and </a:t>
            </a:r>
            <a:r>
              <a:rPr lang="en-US" b="1" dirty="0"/>
              <a:t>control</a:t>
            </a:r>
            <a:r>
              <a:rPr lang="en-US" dirty="0"/>
              <a:t> the disease.</a:t>
            </a:r>
          </a:p>
          <a:p>
            <a:pPr>
              <a:buFont typeface="Wingdings" panose="05000000000000000000" pitchFamily="2" charset="2"/>
              <a:buChar char="§"/>
            </a:pPr>
            <a:r>
              <a:rPr lang="en-US" dirty="0"/>
              <a:t> Exercise and physical therapy help improve strength, posture, balance, and mobility. </a:t>
            </a:r>
          </a:p>
          <a:p>
            <a:pPr>
              <a:buFont typeface="Wingdings" panose="05000000000000000000" pitchFamily="2" charset="2"/>
              <a:buChar char="ü"/>
            </a:pPr>
            <a:r>
              <a:rPr lang="en-US" dirty="0"/>
              <a:t>Therapy is needed for speech and swallowing problems.</a:t>
            </a:r>
          </a:p>
          <a:p>
            <a:pPr>
              <a:buFont typeface="Wingdings" panose="05000000000000000000" pitchFamily="2" charset="2"/>
              <a:buChar char="§"/>
            </a:pPr>
            <a:r>
              <a:rPr lang="en-US" dirty="0"/>
              <a:t> The person may need help with eating and self-care.</a:t>
            </a:r>
          </a:p>
          <a:p>
            <a:pPr>
              <a:buFont typeface="Wingdings" panose="05000000000000000000" pitchFamily="2" charset="2"/>
              <a:buChar char="ü"/>
            </a:pPr>
            <a:r>
              <a:rPr lang="en-US" dirty="0"/>
              <a:t> Normal elimination is a goal. </a:t>
            </a:r>
          </a:p>
          <a:p>
            <a:pPr>
              <a:buFont typeface="Wingdings" panose="05000000000000000000" pitchFamily="2" charset="2"/>
              <a:buChar char="§"/>
            </a:pPr>
            <a:r>
              <a:rPr lang="en-US" dirty="0"/>
              <a:t>Safety measures are needed to prevent falls and injuries.</a:t>
            </a:r>
          </a:p>
          <a:p>
            <a:pPr marL="0" indent="0">
              <a:buNone/>
            </a:pPr>
            <a:endParaRPr lang="ar-SA" dirty="0"/>
          </a:p>
        </p:txBody>
      </p:sp>
    </p:spTree>
    <p:extLst>
      <p:ext uri="{BB962C8B-B14F-4D97-AF65-F5344CB8AC3E}">
        <p14:creationId xmlns:p14="http://schemas.microsoft.com/office/powerpoint/2010/main" val="973053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63D1C-8CFE-F3AB-412E-86C0FE562DC4}"/>
              </a:ext>
            </a:extLst>
          </p:cNvPr>
          <p:cNvSpPr>
            <a:spLocks noGrp="1"/>
          </p:cNvSpPr>
          <p:nvPr>
            <p:ph idx="1"/>
          </p:nvPr>
        </p:nvSpPr>
        <p:spPr>
          <a:xfrm>
            <a:off x="584200" y="1095374"/>
            <a:ext cx="10515600" cy="5343525"/>
          </a:xfrm>
        </p:spPr>
        <p:txBody>
          <a:bodyPr>
            <a:normAutofit fontScale="92500"/>
          </a:bodyPr>
          <a:lstStyle/>
          <a:p>
            <a:pPr>
              <a:buFont typeface="Wingdings" panose="05000000000000000000" pitchFamily="2" charset="2"/>
              <a:buChar char="q"/>
            </a:pPr>
            <a:r>
              <a:rPr lang="en-US" b="1" dirty="0">
                <a:solidFill>
                  <a:schemeClr val="accent6">
                    <a:lumMod val="50000"/>
                  </a:schemeClr>
                </a:solidFill>
              </a:rPr>
              <a:t>Multiple</a:t>
            </a:r>
            <a:r>
              <a:rPr lang="en-US" dirty="0"/>
              <a:t> </a:t>
            </a:r>
            <a:r>
              <a:rPr lang="en-US" b="1" dirty="0">
                <a:solidFill>
                  <a:schemeClr val="accent6">
                    <a:lumMod val="50000"/>
                  </a:schemeClr>
                </a:solidFill>
              </a:rPr>
              <a:t>sclerosis</a:t>
            </a:r>
            <a:r>
              <a:rPr lang="en-US" dirty="0"/>
              <a:t> (</a:t>
            </a:r>
            <a:r>
              <a:rPr lang="en-US" b="1" dirty="0">
                <a:solidFill>
                  <a:schemeClr val="accent6">
                    <a:lumMod val="50000"/>
                  </a:schemeClr>
                </a:solidFill>
              </a:rPr>
              <a:t>MS</a:t>
            </a:r>
            <a:r>
              <a:rPr lang="en-US" dirty="0"/>
              <a:t>): is a </a:t>
            </a:r>
            <a:r>
              <a:rPr lang="en-US" b="1" dirty="0"/>
              <a:t>chronic</a:t>
            </a:r>
            <a:r>
              <a:rPr lang="en-US" dirty="0"/>
              <a:t> </a:t>
            </a:r>
            <a:r>
              <a:rPr lang="en-US" b="1" dirty="0"/>
              <a:t>disease</a:t>
            </a:r>
            <a:r>
              <a:rPr lang="en-US" dirty="0"/>
              <a:t>. </a:t>
            </a:r>
          </a:p>
          <a:p>
            <a:pPr>
              <a:buFont typeface="Wingdings" panose="05000000000000000000" pitchFamily="2" charset="2"/>
              <a:buChar char="q"/>
            </a:pPr>
            <a:r>
              <a:rPr lang="en-US" b="1" dirty="0">
                <a:solidFill>
                  <a:schemeClr val="accent6">
                    <a:lumMod val="50000"/>
                  </a:schemeClr>
                </a:solidFill>
              </a:rPr>
              <a:t>Multiple</a:t>
            </a:r>
            <a:r>
              <a:rPr lang="en-US" dirty="0"/>
              <a:t> </a:t>
            </a:r>
            <a:r>
              <a:rPr lang="en-US" b="1" dirty="0">
                <a:solidFill>
                  <a:schemeClr val="accent6">
                    <a:lumMod val="50000"/>
                  </a:schemeClr>
                </a:solidFill>
              </a:rPr>
              <a:t>sclerosis</a:t>
            </a:r>
            <a:r>
              <a:rPr lang="en-US" dirty="0"/>
              <a:t> (</a:t>
            </a:r>
            <a:r>
              <a:rPr lang="en-US" b="1" dirty="0">
                <a:solidFill>
                  <a:schemeClr val="accent6">
                    <a:lumMod val="50000"/>
                  </a:schemeClr>
                </a:solidFill>
              </a:rPr>
              <a:t>MS</a:t>
            </a:r>
            <a:r>
              <a:rPr lang="en-US" dirty="0"/>
              <a:t>): is a chronic disease that gradually destroys the protective coating on the nerves in the brain and spinal cord.</a:t>
            </a:r>
          </a:p>
          <a:p>
            <a:pPr>
              <a:buFont typeface="Wingdings" panose="05000000000000000000" pitchFamily="2" charset="2"/>
              <a:buChar char="q"/>
            </a:pPr>
            <a:r>
              <a:rPr lang="en-US" dirty="0"/>
              <a:t>This condition creates a situation similar to a short circuit or crossed wire.</a:t>
            </a:r>
          </a:p>
          <a:p>
            <a:pPr>
              <a:buFont typeface="Wingdings" panose="05000000000000000000" pitchFamily="2" charset="2"/>
              <a:buChar char="q"/>
            </a:pPr>
            <a:r>
              <a:rPr lang="en-US" b="1" dirty="0">
                <a:solidFill>
                  <a:schemeClr val="accent6">
                    <a:lumMod val="50000"/>
                  </a:schemeClr>
                </a:solidFill>
              </a:rPr>
              <a:t>Multiple</a:t>
            </a:r>
            <a:r>
              <a:rPr lang="en-US" dirty="0"/>
              <a:t> means </a:t>
            </a:r>
            <a:r>
              <a:rPr lang="en-US" b="1" dirty="0"/>
              <a:t>many,</a:t>
            </a:r>
            <a:r>
              <a:rPr lang="en-US" dirty="0"/>
              <a:t> </a:t>
            </a:r>
            <a:r>
              <a:rPr lang="en-US" b="1" dirty="0">
                <a:solidFill>
                  <a:schemeClr val="accent6">
                    <a:lumMod val="50000"/>
                  </a:schemeClr>
                </a:solidFill>
              </a:rPr>
              <a:t>Sclerosis</a:t>
            </a:r>
            <a:r>
              <a:rPr lang="en-US" dirty="0"/>
              <a:t> means </a:t>
            </a:r>
            <a:r>
              <a:rPr lang="en-US" b="1" dirty="0"/>
              <a:t>hardening</a:t>
            </a:r>
            <a:r>
              <a:rPr lang="en-US" dirty="0"/>
              <a:t> or </a:t>
            </a:r>
            <a:r>
              <a:rPr lang="en-US" b="1" dirty="0"/>
              <a:t>scarring</a:t>
            </a:r>
            <a:r>
              <a:rPr lang="en-US" dirty="0"/>
              <a:t>.</a:t>
            </a:r>
          </a:p>
          <a:p>
            <a:pPr>
              <a:buFont typeface="Wingdings" panose="05000000000000000000" pitchFamily="2" charset="2"/>
              <a:buChar char="q"/>
            </a:pPr>
            <a:r>
              <a:rPr lang="en-US" dirty="0"/>
              <a:t> The </a:t>
            </a:r>
            <a:r>
              <a:rPr lang="en-US" b="1" dirty="0"/>
              <a:t>myelin</a:t>
            </a:r>
            <a:r>
              <a:rPr lang="en-US" dirty="0"/>
              <a:t> (which </a:t>
            </a:r>
            <a:r>
              <a:rPr lang="en-US" b="1" dirty="0"/>
              <a:t>covers</a:t>
            </a:r>
            <a:r>
              <a:rPr lang="en-US" dirty="0"/>
              <a:t> </a:t>
            </a:r>
            <a:r>
              <a:rPr lang="en-US" b="1" dirty="0"/>
              <a:t>nerve</a:t>
            </a:r>
            <a:r>
              <a:rPr lang="en-US" dirty="0"/>
              <a:t> </a:t>
            </a:r>
            <a:r>
              <a:rPr lang="en-US" b="1" dirty="0"/>
              <a:t>fibers</a:t>
            </a:r>
            <a:r>
              <a:rPr lang="en-US" dirty="0"/>
              <a:t>) in the brain and spinal cord is destroyed. </a:t>
            </a:r>
          </a:p>
          <a:p>
            <a:pPr>
              <a:buFont typeface="Wingdings" panose="05000000000000000000" pitchFamily="2" charset="2"/>
              <a:buChar char="q"/>
            </a:pPr>
            <a:r>
              <a:rPr lang="en-US" b="1" dirty="0"/>
              <a:t>Nerve</a:t>
            </a:r>
            <a:r>
              <a:rPr lang="en-US" dirty="0"/>
              <a:t> </a:t>
            </a:r>
            <a:r>
              <a:rPr lang="en-US" b="1" dirty="0"/>
              <a:t>impulses</a:t>
            </a:r>
            <a:r>
              <a:rPr lang="en-US" dirty="0"/>
              <a:t> are </a:t>
            </a:r>
            <a:r>
              <a:rPr lang="en-US" b="1" dirty="0"/>
              <a:t>not sent </a:t>
            </a:r>
            <a:r>
              <a:rPr lang="en-US" dirty="0"/>
              <a:t>to and from the </a:t>
            </a:r>
            <a:r>
              <a:rPr lang="en-US" b="1" dirty="0"/>
              <a:t>brain</a:t>
            </a:r>
            <a:r>
              <a:rPr lang="en-US" dirty="0"/>
              <a:t> in a normal way. </a:t>
            </a:r>
          </a:p>
          <a:p>
            <a:pPr>
              <a:buFont typeface="Wingdings" panose="05000000000000000000" pitchFamily="2" charset="2"/>
              <a:buChar char="q"/>
            </a:pPr>
            <a:r>
              <a:rPr lang="en-US" b="1" dirty="0"/>
              <a:t>Functions</a:t>
            </a:r>
            <a:r>
              <a:rPr lang="en-US" dirty="0"/>
              <a:t> are impaired or lost. </a:t>
            </a:r>
          </a:p>
          <a:p>
            <a:pPr>
              <a:buFont typeface="Wingdings" panose="05000000000000000000" pitchFamily="2" charset="2"/>
              <a:buChar char="q"/>
            </a:pPr>
            <a:r>
              <a:rPr lang="en-US" b="1" dirty="0"/>
              <a:t>Nerves</a:t>
            </a:r>
            <a:r>
              <a:rPr lang="en-US" dirty="0"/>
              <a:t> cannot communicate with each other or with the brain.</a:t>
            </a:r>
          </a:p>
        </p:txBody>
      </p:sp>
      <p:sp>
        <p:nvSpPr>
          <p:cNvPr id="4" name="Rectangle 3">
            <a:extLst>
              <a:ext uri="{FF2B5EF4-FFF2-40B4-BE49-F238E27FC236}">
                <a16:creationId xmlns:a16="http://schemas.microsoft.com/office/drawing/2014/main" id="{066284AE-07EE-1A73-00AF-B2F898A31382}"/>
              </a:ext>
            </a:extLst>
          </p:cNvPr>
          <p:cNvSpPr/>
          <p:nvPr/>
        </p:nvSpPr>
        <p:spPr>
          <a:xfrm>
            <a:off x="2655629" y="46335"/>
            <a:ext cx="606794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Multiple Sclerosis:</a:t>
            </a:r>
          </a:p>
        </p:txBody>
      </p:sp>
    </p:spTree>
    <p:extLst>
      <p:ext uri="{BB962C8B-B14F-4D97-AF65-F5344CB8AC3E}">
        <p14:creationId xmlns:p14="http://schemas.microsoft.com/office/powerpoint/2010/main" val="507654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A98C-53CA-164A-CE47-6B44348A6418}"/>
              </a:ext>
            </a:extLst>
          </p:cNvPr>
          <p:cNvSpPr>
            <a:spLocks noGrp="1"/>
          </p:cNvSpPr>
          <p:nvPr>
            <p:ph type="title"/>
          </p:nvPr>
        </p:nvSpPr>
        <p:spPr/>
        <p:txBody>
          <a:bodyPr/>
          <a:lstStyle/>
          <a:p>
            <a:pPr algn="ctr"/>
            <a:r>
              <a:rPr lang="en-US" sz="4400" b="1" dirty="0">
                <a:ln/>
                <a:solidFill>
                  <a:schemeClr val="accent3"/>
                </a:solidFill>
              </a:rPr>
              <a:t>Multiple Sclerosis:</a:t>
            </a:r>
            <a:br>
              <a:rPr lang="en-US" sz="4400" b="1" dirty="0">
                <a:ln/>
                <a:solidFill>
                  <a:schemeClr val="accent3"/>
                </a:solidFill>
              </a:rPr>
            </a:br>
            <a:endParaRPr lang="ar-SA" dirty="0"/>
          </a:p>
        </p:txBody>
      </p:sp>
      <p:sp>
        <p:nvSpPr>
          <p:cNvPr id="3" name="Content Placeholder 2">
            <a:extLst>
              <a:ext uri="{FF2B5EF4-FFF2-40B4-BE49-F238E27FC236}">
                <a16:creationId xmlns:a16="http://schemas.microsoft.com/office/drawing/2014/main" id="{F8B8F71A-8E0A-E8ED-391A-75C99CFB9820}"/>
              </a:ext>
            </a:extLst>
          </p:cNvPr>
          <p:cNvSpPr>
            <a:spLocks noGrp="1"/>
          </p:cNvSpPr>
          <p:nvPr>
            <p:ph idx="1"/>
          </p:nvPr>
        </p:nvSpPr>
        <p:spPr>
          <a:xfrm>
            <a:off x="361950" y="1253330"/>
            <a:ext cx="10515600" cy="5738020"/>
          </a:xfrm>
        </p:spPr>
        <p:txBody>
          <a:bodyPr>
            <a:normAutofit fontScale="92500" lnSpcReduction="20000"/>
          </a:bodyPr>
          <a:lstStyle/>
          <a:p>
            <a:pPr>
              <a:buFont typeface="Wingdings" panose="05000000000000000000" pitchFamily="2" charset="2"/>
              <a:buChar char="q"/>
            </a:pPr>
            <a:r>
              <a:rPr lang="en-US" dirty="0"/>
              <a:t>Late in the disease, the person may become </a:t>
            </a:r>
            <a:r>
              <a:rPr lang="en-US" b="1" dirty="0"/>
              <a:t>paralyzed</a:t>
            </a:r>
            <a:r>
              <a:rPr lang="en-US" dirty="0"/>
              <a:t>. </a:t>
            </a:r>
          </a:p>
          <a:p>
            <a:pPr>
              <a:buFont typeface="Wingdings" panose="05000000000000000000" pitchFamily="2" charset="2"/>
              <a:buChar char="q"/>
            </a:pPr>
            <a:r>
              <a:rPr lang="en-US" dirty="0"/>
              <a:t>There is </a:t>
            </a:r>
            <a:r>
              <a:rPr lang="en-US" b="1" dirty="0"/>
              <a:t>no cure </a:t>
            </a:r>
            <a:r>
              <a:rPr lang="en-US" dirty="0"/>
              <a:t>for </a:t>
            </a:r>
            <a:r>
              <a:rPr lang="en-US" b="1" dirty="0">
                <a:solidFill>
                  <a:schemeClr val="accent6">
                    <a:lumMod val="50000"/>
                  </a:schemeClr>
                </a:solidFill>
              </a:rPr>
              <a:t>MS</a:t>
            </a:r>
            <a:r>
              <a:rPr lang="en-US" dirty="0"/>
              <a:t>.</a:t>
            </a:r>
          </a:p>
          <a:p>
            <a:pPr>
              <a:buFont typeface="Wingdings" panose="05000000000000000000" pitchFamily="2" charset="2"/>
              <a:buChar char="q"/>
            </a:pPr>
            <a:r>
              <a:rPr lang="en-US" b="1" dirty="0"/>
              <a:t>Symptoms</a:t>
            </a:r>
            <a:r>
              <a:rPr lang="en-US" dirty="0"/>
              <a:t> usually </a:t>
            </a:r>
            <a:r>
              <a:rPr lang="en-US" b="1" dirty="0"/>
              <a:t>start</a:t>
            </a:r>
            <a:r>
              <a:rPr lang="en-US" dirty="0"/>
              <a:t> between the </a:t>
            </a:r>
            <a:r>
              <a:rPr lang="en-US" b="1" dirty="0"/>
              <a:t>ages of 20 and 40</a:t>
            </a:r>
            <a:r>
              <a:rPr lang="en-US" dirty="0"/>
              <a:t>. </a:t>
            </a:r>
          </a:p>
          <a:p>
            <a:pPr>
              <a:buFont typeface="Wingdings" panose="05000000000000000000" pitchFamily="2" charset="2"/>
              <a:buChar char="q"/>
            </a:pPr>
            <a:r>
              <a:rPr lang="en-US" dirty="0"/>
              <a:t>The </a:t>
            </a:r>
            <a:r>
              <a:rPr lang="en-US" b="1" dirty="0"/>
              <a:t>risk</a:t>
            </a:r>
            <a:r>
              <a:rPr lang="en-US" dirty="0"/>
              <a:t> </a:t>
            </a:r>
            <a:r>
              <a:rPr lang="en-US" b="1" dirty="0"/>
              <a:t>increases</a:t>
            </a:r>
            <a:r>
              <a:rPr lang="en-US" dirty="0"/>
              <a:t> if a family member has </a:t>
            </a:r>
            <a:r>
              <a:rPr lang="en-US" b="1" dirty="0">
                <a:solidFill>
                  <a:schemeClr val="accent6">
                    <a:lumMod val="50000"/>
                  </a:schemeClr>
                </a:solidFill>
              </a:rPr>
              <a:t>MS</a:t>
            </a:r>
            <a:r>
              <a:rPr lang="en-US" dirty="0"/>
              <a:t>.</a:t>
            </a:r>
          </a:p>
          <a:p>
            <a:pPr>
              <a:buFont typeface="Wingdings" panose="05000000000000000000" pitchFamily="2" charset="2"/>
              <a:buChar char="q"/>
            </a:pPr>
            <a:r>
              <a:rPr lang="en-US" b="1" dirty="0">
                <a:solidFill>
                  <a:schemeClr val="accent6">
                    <a:lumMod val="50000"/>
                  </a:schemeClr>
                </a:solidFill>
              </a:rPr>
              <a:t>MS</a:t>
            </a:r>
            <a:r>
              <a:rPr lang="en-US" dirty="0"/>
              <a:t> can present in many ways.</a:t>
            </a:r>
          </a:p>
          <a:p>
            <a:pPr>
              <a:buFont typeface="Wingdings" panose="05000000000000000000" pitchFamily="2" charset="2"/>
              <a:buChar char="§"/>
            </a:pPr>
            <a:r>
              <a:rPr lang="en-US" dirty="0"/>
              <a:t> For example: </a:t>
            </a:r>
            <a:r>
              <a:rPr lang="en-US" b="1" dirty="0"/>
              <a:t>The symptoms </a:t>
            </a:r>
            <a:r>
              <a:rPr lang="en-US" dirty="0"/>
              <a:t>last for a </a:t>
            </a:r>
            <a:r>
              <a:rPr lang="en-US" b="1" dirty="0"/>
              <a:t>few</a:t>
            </a:r>
            <a:r>
              <a:rPr lang="en-US" dirty="0"/>
              <a:t> </a:t>
            </a:r>
            <a:r>
              <a:rPr lang="en-US" b="1" dirty="0"/>
              <a:t>weeks</a:t>
            </a:r>
            <a:r>
              <a:rPr lang="en-US" dirty="0"/>
              <a:t> or a </a:t>
            </a:r>
            <a:r>
              <a:rPr lang="en-US" b="1" dirty="0"/>
              <a:t>few</a:t>
            </a:r>
            <a:r>
              <a:rPr lang="en-US" dirty="0"/>
              <a:t> </a:t>
            </a:r>
            <a:r>
              <a:rPr lang="en-US" b="1" dirty="0"/>
              <a:t>months</a:t>
            </a:r>
            <a:r>
              <a:rPr lang="en-US" dirty="0"/>
              <a:t>. </a:t>
            </a:r>
          </a:p>
          <a:p>
            <a:pPr>
              <a:buFont typeface="Wingdings" panose="05000000000000000000" pitchFamily="2" charset="2"/>
              <a:buChar char="§"/>
            </a:pPr>
            <a:r>
              <a:rPr lang="en-US" b="1" dirty="0"/>
              <a:t>The symptoms </a:t>
            </a:r>
            <a:r>
              <a:rPr lang="en-US" dirty="0"/>
              <a:t>gradually </a:t>
            </a:r>
            <a:r>
              <a:rPr lang="en-US" b="1" dirty="0"/>
              <a:t>disappear</a:t>
            </a:r>
            <a:r>
              <a:rPr lang="en-US" dirty="0"/>
              <a:t> with </a:t>
            </a:r>
            <a:r>
              <a:rPr lang="en-US" b="1" dirty="0"/>
              <a:t>partial</a:t>
            </a:r>
            <a:r>
              <a:rPr lang="en-US" dirty="0"/>
              <a:t> or </a:t>
            </a:r>
            <a:r>
              <a:rPr lang="en-US" b="1" dirty="0"/>
              <a:t>complete</a:t>
            </a:r>
            <a:r>
              <a:rPr lang="en-US" dirty="0"/>
              <a:t> recovery.</a:t>
            </a:r>
          </a:p>
          <a:p>
            <a:pPr>
              <a:buFont typeface="Wingdings" panose="05000000000000000000" pitchFamily="2" charset="2"/>
              <a:buChar char="§"/>
            </a:pPr>
            <a:r>
              <a:rPr lang="en-US" dirty="0"/>
              <a:t> The person is in </a:t>
            </a:r>
            <a:r>
              <a:rPr lang="en-US" b="1" dirty="0"/>
              <a:t>remission</a:t>
            </a:r>
            <a:r>
              <a:rPr lang="en-US" dirty="0"/>
              <a:t>. At some point, symptoms flare up again (relapse).</a:t>
            </a:r>
          </a:p>
          <a:p>
            <a:pPr>
              <a:buFont typeface="Wingdings" panose="05000000000000000000" pitchFamily="2" charset="2"/>
              <a:buChar char="q"/>
            </a:pPr>
            <a:r>
              <a:rPr lang="en-US" dirty="0"/>
              <a:t>The person may experience periods of </a:t>
            </a:r>
            <a:r>
              <a:rPr lang="en-US" b="1" dirty="0"/>
              <a:t>remission</a:t>
            </a:r>
            <a:r>
              <a:rPr lang="en-US" dirty="0"/>
              <a:t>, with </a:t>
            </a:r>
            <a:r>
              <a:rPr lang="en-US" b="1" dirty="0"/>
              <a:t>no</a:t>
            </a:r>
            <a:r>
              <a:rPr lang="en-US" dirty="0"/>
              <a:t> </a:t>
            </a:r>
            <a:r>
              <a:rPr lang="en-US" b="1" dirty="0"/>
              <a:t>symptoms</a:t>
            </a:r>
            <a:r>
              <a:rPr lang="en-US" dirty="0"/>
              <a:t>, but then the symptoms return and are much worse. </a:t>
            </a:r>
          </a:p>
          <a:p>
            <a:pPr>
              <a:buFont typeface="Wingdings" panose="05000000000000000000" pitchFamily="2" charset="2"/>
              <a:buChar char="§"/>
            </a:pPr>
            <a:r>
              <a:rPr lang="en-US" dirty="0"/>
              <a:t>The person’s condition gradually </a:t>
            </a:r>
            <a:r>
              <a:rPr lang="en-US" b="1" dirty="0"/>
              <a:t>declines</a:t>
            </a:r>
            <a:r>
              <a:rPr lang="en-US" dirty="0"/>
              <a:t> with </a:t>
            </a:r>
            <a:r>
              <a:rPr lang="en-US" b="1" dirty="0"/>
              <a:t>more</a:t>
            </a:r>
            <a:r>
              <a:rPr lang="en-US" dirty="0"/>
              <a:t> and more </a:t>
            </a:r>
            <a:r>
              <a:rPr lang="en-US" b="1" dirty="0"/>
              <a:t>symptoms</a:t>
            </a:r>
            <a:r>
              <a:rPr lang="en-US" dirty="0"/>
              <a:t>. There are </a:t>
            </a:r>
            <a:r>
              <a:rPr lang="en-US" b="1" dirty="0"/>
              <a:t>no remissions</a:t>
            </a:r>
            <a:r>
              <a:rPr lang="en-US" dirty="0"/>
              <a:t>.</a:t>
            </a:r>
          </a:p>
          <a:p>
            <a:pPr>
              <a:buFont typeface="Wingdings" panose="05000000000000000000" pitchFamily="2" charset="2"/>
              <a:buChar char="§"/>
            </a:pPr>
            <a:r>
              <a:rPr lang="en-US" b="1" dirty="0"/>
              <a:t>Symptoms</a:t>
            </a:r>
            <a:r>
              <a:rPr lang="en-US" dirty="0"/>
              <a:t> become </a:t>
            </a:r>
            <a:r>
              <a:rPr lang="en-US" b="1" dirty="0"/>
              <a:t>worse</a:t>
            </a:r>
            <a:r>
              <a:rPr lang="en-US" dirty="0"/>
              <a:t>. </a:t>
            </a:r>
            <a:r>
              <a:rPr lang="en-US" b="1" dirty="0"/>
              <a:t>More</a:t>
            </a:r>
            <a:r>
              <a:rPr lang="en-US" dirty="0"/>
              <a:t> </a:t>
            </a:r>
            <a:r>
              <a:rPr lang="en-US" b="1" dirty="0"/>
              <a:t>symptoms</a:t>
            </a:r>
            <a:r>
              <a:rPr lang="en-US" dirty="0"/>
              <a:t> occur with </a:t>
            </a:r>
            <a:r>
              <a:rPr lang="en-US" b="1" dirty="0"/>
              <a:t>each</a:t>
            </a:r>
            <a:r>
              <a:rPr lang="en-US" dirty="0"/>
              <a:t> </a:t>
            </a:r>
            <a:r>
              <a:rPr lang="en-US" b="1" dirty="0"/>
              <a:t>flare-up</a:t>
            </a:r>
            <a:r>
              <a:rPr lang="en-US" dirty="0"/>
              <a:t>. The person’s condition </a:t>
            </a:r>
            <a:r>
              <a:rPr lang="en-US" b="1" dirty="0"/>
              <a:t>declines</a:t>
            </a:r>
            <a:r>
              <a:rPr lang="en-US" dirty="0"/>
              <a:t>.</a:t>
            </a:r>
          </a:p>
          <a:p>
            <a:pPr>
              <a:buFont typeface="Wingdings" panose="05000000000000000000" pitchFamily="2" charset="2"/>
              <a:buChar char="§"/>
            </a:pPr>
            <a:endParaRPr lang="ar-SA" dirty="0"/>
          </a:p>
          <a:p>
            <a:pPr marL="0" indent="0">
              <a:buNone/>
            </a:pPr>
            <a:endParaRPr lang="ar-SA" dirty="0"/>
          </a:p>
        </p:txBody>
      </p:sp>
    </p:spTree>
    <p:extLst>
      <p:ext uri="{BB962C8B-B14F-4D97-AF65-F5344CB8AC3E}">
        <p14:creationId xmlns:p14="http://schemas.microsoft.com/office/powerpoint/2010/main" val="2762554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51D3-3E8C-F1D3-296A-781B825395E9}"/>
              </a:ext>
            </a:extLst>
          </p:cNvPr>
          <p:cNvSpPr>
            <a:spLocks noGrp="1"/>
          </p:cNvSpPr>
          <p:nvPr>
            <p:ph type="title"/>
          </p:nvPr>
        </p:nvSpPr>
        <p:spPr/>
        <p:txBody>
          <a:bodyPr>
            <a:normAutofit/>
          </a:bodyPr>
          <a:lstStyle/>
          <a:p>
            <a:r>
              <a:rPr lang="en-US" sz="4400" b="1" dirty="0">
                <a:ln/>
                <a:solidFill>
                  <a:schemeClr val="accent3"/>
                </a:solidFill>
              </a:rPr>
              <a:t>Signs and Symptoms of Multiple Sclerosis:</a:t>
            </a:r>
            <a:br>
              <a:rPr lang="en-US" sz="4400" b="1" dirty="0">
                <a:ln/>
                <a:solidFill>
                  <a:schemeClr val="accent3"/>
                </a:solidFill>
              </a:rPr>
            </a:br>
            <a:endParaRPr lang="ar-SA" dirty="0"/>
          </a:p>
        </p:txBody>
      </p:sp>
      <p:sp>
        <p:nvSpPr>
          <p:cNvPr id="3" name="Content Placeholder 2">
            <a:extLst>
              <a:ext uri="{FF2B5EF4-FFF2-40B4-BE49-F238E27FC236}">
                <a16:creationId xmlns:a16="http://schemas.microsoft.com/office/drawing/2014/main" id="{DC69C0EB-11CF-CC17-0C56-F01422CE56CF}"/>
              </a:ext>
            </a:extLst>
          </p:cNvPr>
          <p:cNvSpPr>
            <a:spLocks noGrp="1"/>
          </p:cNvSpPr>
          <p:nvPr>
            <p:ph idx="1"/>
          </p:nvPr>
        </p:nvSpPr>
        <p:spPr>
          <a:xfrm>
            <a:off x="215900" y="1196975"/>
            <a:ext cx="10515600" cy="5295900"/>
          </a:xfrm>
        </p:spPr>
        <p:txBody>
          <a:bodyPr>
            <a:normAutofit fontScale="85000" lnSpcReduction="20000"/>
          </a:bodyPr>
          <a:lstStyle/>
          <a:p>
            <a:pPr>
              <a:buFont typeface="Wingdings" panose="05000000000000000000" pitchFamily="2" charset="2"/>
              <a:buChar char="q"/>
            </a:pPr>
            <a:r>
              <a:rPr lang="en-US" dirty="0"/>
              <a:t> A person with </a:t>
            </a:r>
            <a:r>
              <a:rPr lang="en-US" b="1" dirty="0">
                <a:solidFill>
                  <a:schemeClr val="accent6">
                    <a:lumMod val="50000"/>
                  </a:schemeClr>
                </a:solidFill>
              </a:rPr>
              <a:t>MS</a:t>
            </a:r>
            <a:r>
              <a:rPr lang="en-US" dirty="0"/>
              <a:t> may have </a:t>
            </a:r>
            <a:r>
              <a:rPr lang="en-US" b="1" dirty="0"/>
              <a:t>difficulty</a:t>
            </a:r>
            <a:r>
              <a:rPr lang="en-US" dirty="0"/>
              <a:t> </a:t>
            </a:r>
            <a:r>
              <a:rPr lang="en-US" b="1" dirty="0"/>
              <a:t>walking</a:t>
            </a:r>
            <a:r>
              <a:rPr lang="en-US" dirty="0"/>
              <a:t>; </a:t>
            </a:r>
            <a:r>
              <a:rPr lang="en-US" b="1" dirty="0"/>
              <a:t>loss</a:t>
            </a:r>
            <a:r>
              <a:rPr lang="en-US" dirty="0"/>
              <a:t> </a:t>
            </a:r>
            <a:r>
              <a:rPr lang="en-US" b="1" dirty="0"/>
              <a:t>of</a:t>
            </a:r>
            <a:r>
              <a:rPr lang="en-US" dirty="0"/>
              <a:t> </a:t>
            </a:r>
            <a:r>
              <a:rPr lang="en-US" b="1" dirty="0"/>
              <a:t>balance</a:t>
            </a:r>
            <a:r>
              <a:rPr lang="en-US" dirty="0"/>
              <a:t>; </a:t>
            </a:r>
            <a:r>
              <a:rPr lang="en-US" b="1" dirty="0"/>
              <a:t>muscle</a:t>
            </a:r>
            <a:r>
              <a:rPr lang="en-US" dirty="0"/>
              <a:t> </a:t>
            </a:r>
            <a:r>
              <a:rPr lang="en-US" b="1" dirty="0"/>
              <a:t>tremors</a:t>
            </a:r>
            <a:r>
              <a:rPr lang="en-US" dirty="0"/>
              <a:t> and </a:t>
            </a:r>
            <a:r>
              <a:rPr lang="en-US" b="1" dirty="0"/>
              <a:t>muscle</a:t>
            </a:r>
            <a:r>
              <a:rPr lang="en-US" dirty="0"/>
              <a:t> </a:t>
            </a:r>
            <a:r>
              <a:rPr lang="en-US" b="1" dirty="0"/>
              <a:t>weakness</a:t>
            </a:r>
            <a:r>
              <a:rPr lang="en-US" dirty="0"/>
              <a:t>; </a:t>
            </a:r>
            <a:r>
              <a:rPr lang="en-US" b="1" dirty="0"/>
              <a:t>feelings</a:t>
            </a:r>
            <a:r>
              <a:rPr lang="en-US" dirty="0"/>
              <a:t> </a:t>
            </a:r>
            <a:r>
              <a:rPr lang="en-US" b="1" dirty="0"/>
              <a:t>of</a:t>
            </a:r>
            <a:r>
              <a:rPr lang="en-US" dirty="0"/>
              <a:t> </a:t>
            </a:r>
            <a:r>
              <a:rPr lang="en-US" b="1" dirty="0"/>
              <a:t>numbness</a:t>
            </a:r>
            <a:r>
              <a:rPr lang="en-US" dirty="0"/>
              <a:t>, </a:t>
            </a:r>
            <a:r>
              <a:rPr lang="en-US" b="1" dirty="0"/>
              <a:t>tingling</a:t>
            </a:r>
            <a:r>
              <a:rPr lang="en-US" dirty="0"/>
              <a:t> and </a:t>
            </a:r>
            <a:r>
              <a:rPr lang="en-US" b="1" dirty="0"/>
              <a:t>burning</a:t>
            </a:r>
            <a:r>
              <a:rPr lang="en-US" dirty="0"/>
              <a:t>; </a:t>
            </a:r>
            <a:r>
              <a:rPr lang="en-US" b="1" dirty="0"/>
              <a:t>vision</a:t>
            </a:r>
            <a:r>
              <a:rPr lang="en-US" dirty="0"/>
              <a:t> </a:t>
            </a:r>
            <a:r>
              <a:rPr lang="en-US" b="1" dirty="0"/>
              <a:t>problems</a:t>
            </a:r>
            <a:r>
              <a:rPr lang="en-US" dirty="0"/>
              <a:t>; </a:t>
            </a:r>
            <a:r>
              <a:rPr lang="en-US" b="1" dirty="0"/>
              <a:t>speech</a:t>
            </a:r>
            <a:r>
              <a:rPr lang="en-US" dirty="0"/>
              <a:t> </a:t>
            </a:r>
            <a:r>
              <a:rPr lang="en-US" b="1" dirty="0"/>
              <a:t>problems</a:t>
            </a:r>
            <a:r>
              <a:rPr lang="en-US" dirty="0"/>
              <a:t> (such as slurred speech); </a:t>
            </a:r>
            <a:r>
              <a:rPr lang="en-US" b="1" dirty="0"/>
              <a:t>bowel</a:t>
            </a:r>
            <a:r>
              <a:rPr lang="en-US" dirty="0"/>
              <a:t> and </a:t>
            </a:r>
            <a:r>
              <a:rPr lang="en-US" b="1" dirty="0"/>
              <a:t>bladder</a:t>
            </a:r>
            <a:r>
              <a:rPr lang="en-US" dirty="0"/>
              <a:t> </a:t>
            </a:r>
            <a:r>
              <a:rPr lang="en-US" b="1" dirty="0"/>
              <a:t>problems</a:t>
            </a:r>
            <a:r>
              <a:rPr lang="en-US" dirty="0"/>
              <a:t>; </a:t>
            </a:r>
            <a:r>
              <a:rPr lang="en-US" b="1" dirty="0"/>
              <a:t>pain</a:t>
            </a:r>
            <a:r>
              <a:rPr lang="en-US" dirty="0"/>
              <a:t>; and </a:t>
            </a:r>
            <a:r>
              <a:rPr lang="en-US" b="1" dirty="0"/>
              <a:t>overwhelming</a:t>
            </a:r>
            <a:r>
              <a:rPr lang="en-US" dirty="0"/>
              <a:t> </a:t>
            </a:r>
            <a:r>
              <a:rPr lang="en-US" b="1" dirty="0"/>
              <a:t>fatigue</a:t>
            </a:r>
            <a:endParaRPr lang="en-US" b="1" dirty="0">
              <a:solidFill>
                <a:schemeClr val="accent6">
                  <a:lumMod val="50000"/>
                </a:schemeClr>
              </a:solidFill>
            </a:endParaRPr>
          </a:p>
          <a:p>
            <a:pPr>
              <a:buFont typeface="Wingdings" panose="05000000000000000000" pitchFamily="2" charset="2"/>
              <a:buChar char="q"/>
            </a:pPr>
            <a:r>
              <a:rPr lang="en-US" b="1" dirty="0">
                <a:solidFill>
                  <a:schemeClr val="accent6">
                    <a:lumMod val="50000"/>
                  </a:schemeClr>
                </a:solidFill>
              </a:rPr>
              <a:t>Signs and symptoms may include: </a:t>
            </a:r>
          </a:p>
          <a:p>
            <a:pPr marL="0" indent="0">
              <a:buNone/>
            </a:pPr>
            <a:r>
              <a:rPr lang="en-US" dirty="0"/>
              <a:t>• Blurred or double vision; blindness in 1 eye.</a:t>
            </a:r>
          </a:p>
          <a:p>
            <a:pPr marL="0" indent="0">
              <a:buNone/>
            </a:pPr>
            <a:r>
              <a:rPr lang="en-US" dirty="0"/>
              <a:t>• Muscle weakness in the arms and legs. </a:t>
            </a:r>
          </a:p>
          <a:p>
            <a:pPr marL="0" indent="0">
              <a:buNone/>
            </a:pPr>
            <a:r>
              <a:rPr lang="en-US" dirty="0"/>
              <a:t>• Balance and coordination problems.</a:t>
            </a:r>
          </a:p>
          <a:p>
            <a:pPr marL="0" indent="0">
              <a:buNone/>
            </a:pPr>
            <a:r>
              <a:rPr lang="en-US" dirty="0"/>
              <a:t> • Tingling, prickling, or numb sensations.</a:t>
            </a:r>
          </a:p>
          <a:p>
            <a:pPr marL="0" indent="0">
              <a:buNone/>
            </a:pPr>
            <a:r>
              <a:rPr lang="en-US" dirty="0"/>
              <a:t> • Partial or complete paralysis.                       • Pain.</a:t>
            </a:r>
          </a:p>
          <a:p>
            <a:pPr marL="0" indent="0">
              <a:buNone/>
            </a:pPr>
            <a:r>
              <a:rPr lang="en-US" dirty="0"/>
              <a:t> • Speech problems.         • Tremors.               • Dizziness.</a:t>
            </a:r>
          </a:p>
          <a:p>
            <a:pPr marL="0" indent="0">
              <a:buNone/>
            </a:pPr>
            <a:r>
              <a:rPr lang="en-US" dirty="0"/>
              <a:t>• Concentration, attention, memory, and judgment problems.</a:t>
            </a:r>
          </a:p>
          <a:p>
            <a:pPr marL="0" indent="0">
              <a:buNone/>
            </a:pPr>
            <a:r>
              <a:rPr lang="en-US" dirty="0"/>
              <a:t>• Depression.       • Bowel and bladder problems. </a:t>
            </a:r>
          </a:p>
          <a:p>
            <a:pPr marL="0" indent="0">
              <a:buNone/>
            </a:pPr>
            <a:r>
              <a:rPr lang="en-US" dirty="0"/>
              <a:t>• Problems with sexual function.               • Hearing loss.      • Fatigue</a:t>
            </a:r>
            <a:endParaRPr lang="ar-SA" dirty="0"/>
          </a:p>
        </p:txBody>
      </p:sp>
    </p:spTree>
    <p:extLst>
      <p:ext uri="{BB962C8B-B14F-4D97-AF65-F5344CB8AC3E}">
        <p14:creationId xmlns:p14="http://schemas.microsoft.com/office/powerpoint/2010/main" val="3882588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EFA3-21E1-B923-EA73-2CE6E1CF720A}"/>
              </a:ext>
            </a:extLst>
          </p:cNvPr>
          <p:cNvSpPr>
            <a:spLocks noGrp="1"/>
          </p:cNvSpPr>
          <p:nvPr>
            <p:ph type="title"/>
          </p:nvPr>
        </p:nvSpPr>
        <p:spPr/>
        <p:txBody>
          <a:bodyPr/>
          <a:lstStyle/>
          <a:p>
            <a:r>
              <a:rPr lang="en-US" sz="4400" b="1" dirty="0">
                <a:ln/>
                <a:solidFill>
                  <a:schemeClr val="accent3"/>
                </a:solidFill>
              </a:rPr>
              <a:t>Multiple Sclerosis Care Measures:</a:t>
            </a:r>
            <a:br>
              <a:rPr lang="en-US" sz="4400" b="1" dirty="0">
                <a:ln/>
                <a:solidFill>
                  <a:schemeClr val="accent3"/>
                </a:solidFill>
              </a:rPr>
            </a:br>
            <a:endParaRPr lang="ar-SA" dirty="0"/>
          </a:p>
        </p:txBody>
      </p:sp>
      <p:sp>
        <p:nvSpPr>
          <p:cNvPr id="3" name="Content Placeholder 2">
            <a:extLst>
              <a:ext uri="{FF2B5EF4-FFF2-40B4-BE49-F238E27FC236}">
                <a16:creationId xmlns:a16="http://schemas.microsoft.com/office/drawing/2014/main" id="{164D52FB-F059-7BAD-B7E1-4CB4F3D5442C}"/>
              </a:ext>
            </a:extLst>
          </p:cNvPr>
          <p:cNvSpPr>
            <a:spLocks noGrp="1"/>
          </p:cNvSpPr>
          <p:nvPr>
            <p:ph idx="1"/>
          </p:nvPr>
        </p:nvSpPr>
        <p:spPr>
          <a:xfrm>
            <a:off x="565150" y="1253330"/>
            <a:ext cx="10515600" cy="5515770"/>
          </a:xfrm>
        </p:spPr>
        <p:txBody>
          <a:bodyPr>
            <a:normAutofit fontScale="85000" lnSpcReduction="20000"/>
          </a:bodyPr>
          <a:lstStyle/>
          <a:p>
            <a:pPr>
              <a:buFont typeface="Wingdings" panose="05000000000000000000" pitchFamily="2" charset="2"/>
              <a:buChar char="q"/>
            </a:pPr>
            <a:r>
              <a:rPr lang="en-US" dirty="0"/>
              <a:t>When you </a:t>
            </a:r>
            <a:r>
              <a:rPr lang="en-US" b="1" dirty="0"/>
              <a:t>care</a:t>
            </a:r>
            <a:r>
              <a:rPr lang="en-US" dirty="0"/>
              <a:t> for a person with </a:t>
            </a:r>
            <a:r>
              <a:rPr lang="en-US" b="1" dirty="0">
                <a:solidFill>
                  <a:schemeClr val="accent6">
                    <a:lumMod val="50000"/>
                  </a:schemeClr>
                </a:solidFill>
              </a:rPr>
              <a:t>MS;</a:t>
            </a:r>
          </a:p>
          <a:p>
            <a:pPr>
              <a:buFont typeface="Wingdings" panose="05000000000000000000" pitchFamily="2" charset="2"/>
              <a:buChar char="ü"/>
            </a:pPr>
            <a:r>
              <a:rPr lang="en-US" dirty="0"/>
              <a:t>Persons with </a:t>
            </a:r>
            <a:r>
              <a:rPr lang="en-US" b="1" dirty="0">
                <a:solidFill>
                  <a:schemeClr val="accent6">
                    <a:lumMod val="50000"/>
                  </a:schemeClr>
                </a:solidFill>
              </a:rPr>
              <a:t>MS</a:t>
            </a:r>
            <a:r>
              <a:rPr lang="en-US" dirty="0"/>
              <a:t> are kept as active as long as possible and as independent as possible. </a:t>
            </a:r>
          </a:p>
          <a:p>
            <a:pPr>
              <a:buFont typeface="Wingdings" panose="05000000000000000000" pitchFamily="2" charset="2"/>
              <a:buChar char="ü"/>
            </a:pPr>
            <a:r>
              <a:rPr lang="en-US" dirty="0"/>
              <a:t>The </a:t>
            </a:r>
            <a:r>
              <a:rPr lang="en-US" b="1" dirty="0"/>
              <a:t>care</a:t>
            </a:r>
            <a:r>
              <a:rPr lang="en-US" dirty="0"/>
              <a:t> </a:t>
            </a:r>
            <a:r>
              <a:rPr lang="en-US" b="1" dirty="0"/>
              <a:t>plan</a:t>
            </a:r>
            <a:r>
              <a:rPr lang="en-US" dirty="0"/>
              <a:t> reflects the person’s </a:t>
            </a:r>
            <a:r>
              <a:rPr lang="en-US" b="1" dirty="0"/>
              <a:t>changing</a:t>
            </a:r>
            <a:r>
              <a:rPr lang="en-US" dirty="0"/>
              <a:t> </a:t>
            </a:r>
            <a:r>
              <a:rPr lang="en-US" b="1" dirty="0"/>
              <a:t>needs</a:t>
            </a:r>
            <a:r>
              <a:rPr lang="en-US" dirty="0"/>
              <a:t>. </a:t>
            </a:r>
          </a:p>
          <a:p>
            <a:pPr>
              <a:buFont typeface="Wingdings" panose="05000000000000000000" pitchFamily="2" charset="2"/>
              <a:buChar char="ü"/>
            </a:pPr>
            <a:r>
              <a:rPr lang="en-US" b="1" dirty="0"/>
              <a:t>Skin</a:t>
            </a:r>
            <a:r>
              <a:rPr lang="en-US" dirty="0"/>
              <a:t> </a:t>
            </a:r>
            <a:r>
              <a:rPr lang="en-US" b="1" dirty="0"/>
              <a:t>care</a:t>
            </a:r>
            <a:r>
              <a:rPr lang="en-US" dirty="0"/>
              <a:t>, </a:t>
            </a:r>
            <a:r>
              <a:rPr lang="en-US" b="1" dirty="0"/>
              <a:t>hygiene</a:t>
            </a:r>
            <a:r>
              <a:rPr lang="en-US" dirty="0"/>
              <a:t>, and </a:t>
            </a:r>
            <a:r>
              <a:rPr lang="en-US" b="1" dirty="0"/>
              <a:t>ROM</a:t>
            </a:r>
            <a:r>
              <a:rPr lang="en-US" dirty="0"/>
              <a:t> </a:t>
            </a:r>
            <a:r>
              <a:rPr lang="en-US" b="1" dirty="0"/>
              <a:t>exercises</a:t>
            </a:r>
            <a:r>
              <a:rPr lang="en-US" dirty="0"/>
              <a:t> are </a:t>
            </a:r>
            <a:r>
              <a:rPr lang="en-US" b="1" dirty="0"/>
              <a:t>important</a:t>
            </a:r>
            <a:r>
              <a:rPr lang="en-US" dirty="0"/>
              <a:t>. </a:t>
            </a:r>
          </a:p>
          <a:p>
            <a:pPr>
              <a:buFont typeface="Wingdings" panose="05000000000000000000" pitchFamily="2" charset="2"/>
              <a:buChar char="§"/>
            </a:pPr>
            <a:r>
              <a:rPr lang="en-US" dirty="0"/>
              <a:t>So are </a:t>
            </a:r>
            <a:r>
              <a:rPr lang="en-US" b="1" dirty="0"/>
              <a:t>turning</a:t>
            </a:r>
            <a:r>
              <a:rPr lang="en-US" dirty="0"/>
              <a:t>, </a:t>
            </a:r>
            <a:r>
              <a:rPr lang="en-US" b="1" dirty="0"/>
              <a:t>positioning</a:t>
            </a:r>
            <a:r>
              <a:rPr lang="en-US" dirty="0"/>
              <a:t>, and </a:t>
            </a:r>
            <a:r>
              <a:rPr lang="en-US" b="1" dirty="0"/>
              <a:t>deep</a:t>
            </a:r>
            <a:r>
              <a:rPr lang="en-US" dirty="0"/>
              <a:t> </a:t>
            </a:r>
            <a:r>
              <a:rPr lang="en-US" b="1" dirty="0"/>
              <a:t>breathing</a:t>
            </a:r>
            <a:r>
              <a:rPr lang="en-US" dirty="0"/>
              <a:t> and </a:t>
            </a:r>
            <a:r>
              <a:rPr lang="en-US" b="1" dirty="0"/>
              <a:t>coughing</a:t>
            </a:r>
            <a:r>
              <a:rPr lang="en-US" dirty="0"/>
              <a:t>. </a:t>
            </a:r>
          </a:p>
          <a:p>
            <a:pPr>
              <a:buFont typeface="Wingdings" panose="05000000000000000000" pitchFamily="2" charset="2"/>
              <a:buChar char="§"/>
            </a:pPr>
            <a:r>
              <a:rPr lang="en-US" b="1" dirty="0"/>
              <a:t>Bowel</a:t>
            </a:r>
            <a:r>
              <a:rPr lang="en-US" dirty="0"/>
              <a:t> and </a:t>
            </a:r>
            <a:r>
              <a:rPr lang="en-US" b="1" dirty="0"/>
              <a:t>bladder</a:t>
            </a:r>
            <a:r>
              <a:rPr lang="en-US" dirty="0"/>
              <a:t> </a:t>
            </a:r>
            <a:r>
              <a:rPr lang="en-US" b="1" dirty="0"/>
              <a:t>elimination</a:t>
            </a:r>
            <a:r>
              <a:rPr lang="en-US" dirty="0"/>
              <a:t> is </a:t>
            </a:r>
            <a:r>
              <a:rPr lang="en-US" b="1" dirty="0"/>
              <a:t>promoted</a:t>
            </a:r>
            <a:r>
              <a:rPr lang="en-US" dirty="0"/>
              <a:t>.</a:t>
            </a:r>
          </a:p>
          <a:p>
            <a:pPr>
              <a:buFont typeface="Wingdings" panose="05000000000000000000" pitchFamily="2" charset="2"/>
              <a:buChar char="§"/>
            </a:pPr>
            <a:r>
              <a:rPr lang="en-US" dirty="0"/>
              <a:t> </a:t>
            </a:r>
            <a:r>
              <a:rPr lang="en-US" b="1" dirty="0"/>
              <a:t>Injuries</a:t>
            </a:r>
            <a:r>
              <a:rPr lang="en-US" dirty="0"/>
              <a:t> and </a:t>
            </a:r>
            <a:r>
              <a:rPr lang="en-US" b="1" dirty="0"/>
              <a:t>complications</a:t>
            </a:r>
            <a:r>
              <a:rPr lang="en-US" dirty="0"/>
              <a:t> from </a:t>
            </a:r>
            <a:r>
              <a:rPr lang="en-US" b="1" dirty="0"/>
              <a:t>bedrest</a:t>
            </a:r>
            <a:r>
              <a:rPr lang="en-US" dirty="0"/>
              <a:t> are </a:t>
            </a:r>
            <a:r>
              <a:rPr lang="en-US" b="1" dirty="0"/>
              <a:t>prevented</a:t>
            </a:r>
            <a:r>
              <a:rPr lang="en-US" dirty="0"/>
              <a:t>.</a:t>
            </a:r>
            <a:endParaRPr lang="en-US" b="1" dirty="0">
              <a:solidFill>
                <a:schemeClr val="accent6">
                  <a:lumMod val="50000"/>
                </a:schemeClr>
              </a:solidFill>
            </a:endParaRPr>
          </a:p>
          <a:p>
            <a:pPr>
              <a:buFont typeface="Wingdings" panose="05000000000000000000" pitchFamily="2" charset="2"/>
              <a:buChar char="ü"/>
            </a:pPr>
            <a:r>
              <a:rPr lang="en-US" dirty="0"/>
              <a:t>Encourage the person to do as much for herself as possible to maintain independence. </a:t>
            </a:r>
          </a:p>
          <a:p>
            <a:pPr>
              <a:buFont typeface="Wingdings" panose="05000000000000000000" pitchFamily="2" charset="2"/>
              <a:buChar char="ü"/>
            </a:pPr>
            <a:r>
              <a:rPr lang="en-US" dirty="0"/>
              <a:t>As always, focus on what the person can do rather than what she cannot do. </a:t>
            </a:r>
          </a:p>
          <a:p>
            <a:pPr>
              <a:buFont typeface="Wingdings" panose="05000000000000000000" pitchFamily="2" charset="2"/>
              <a:buChar char="ü"/>
            </a:pPr>
            <a:r>
              <a:rPr lang="en-US" dirty="0"/>
              <a:t>Encourage the person to do active range-of-motion (ROM) exercises when possible, or help her with range-of-motion exercises according to her care plan.</a:t>
            </a:r>
          </a:p>
          <a:p>
            <a:pPr>
              <a:buFont typeface="Wingdings" panose="05000000000000000000" pitchFamily="2" charset="2"/>
              <a:buChar char="§"/>
            </a:pPr>
            <a:r>
              <a:rPr lang="en-US" dirty="0"/>
              <a:t> to prevent contractures and maintain joint mobility. </a:t>
            </a:r>
          </a:p>
        </p:txBody>
      </p:sp>
    </p:spTree>
    <p:extLst>
      <p:ext uri="{BB962C8B-B14F-4D97-AF65-F5344CB8AC3E}">
        <p14:creationId xmlns:p14="http://schemas.microsoft.com/office/powerpoint/2010/main" val="2998945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1CC0F-3F93-03BE-5D9E-91C9E1B8B524}"/>
              </a:ext>
            </a:extLst>
          </p:cNvPr>
          <p:cNvSpPr>
            <a:spLocks noGrp="1"/>
          </p:cNvSpPr>
          <p:nvPr>
            <p:ph idx="1"/>
          </p:nvPr>
        </p:nvSpPr>
        <p:spPr>
          <a:xfrm>
            <a:off x="406399" y="1622425"/>
            <a:ext cx="10515600" cy="4351338"/>
          </a:xfrm>
        </p:spPr>
        <p:txBody>
          <a:bodyPr>
            <a:normAutofit fontScale="92500" lnSpcReduction="10000"/>
          </a:bodyPr>
          <a:lstStyle/>
          <a:p>
            <a:pPr>
              <a:buFont typeface="Wingdings" panose="05000000000000000000" pitchFamily="2" charset="2"/>
              <a:buChar char="v"/>
            </a:pPr>
            <a:r>
              <a:rPr lang="en-US" dirty="0"/>
              <a:t> </a:t>
            </a:r>
            <a:r>
              <a:rPr lang="en-US" b="1" dirty="0">
                <a:solidFill>
                  <a:schemeClr val="tx2">
                    <a:lumMod val="50000"/>
                    <a:lumOff val="50000"/>
                  </a:schemeClr>
                </a:solidFill>
              </a:rPr>
              <a:t>Head injuries </a:t>
            </a:r>
            <a:r>
              <a:rPr lang="en-US" dirty="0"/>
              <a:t>result from </a:t>
            </a:r>
            <a:r>
              <a:rPr lang="en-US" b="1" dirty="0"/>
              <a:t>trauma</a:t>
            </a:r>
            <a:r>
              <a:rPr lang="en-US" dirty="0"/>
              <a:t> to the </a:t>
            </a:r>
            <a:r>
              <a:rPr lang="en-US" b="1" dirty="0"/>
              <a:t>scalp</a:t>
            </a:r>
            <a:r>
              <a:rPr lang="en-US" dirty="0"/>
              <a:t>, </a:t>
            </a:r>
            <a:r>
              <a:rPr lang="en-US" b="1" dirty="0"/>
              <a:t>skull</a:t>
            </a:r>
            <a:r>
              <a:rPr lang="en-US" dirty="0"/>
              <a:t>, or </a:t>
            </a:r>
            <a:r>
              <a:rPr lang="en-US" b="1" dirty="0"/>
              <a:t>brain</a:t>
            </a:r>
            <a:r>
              <a:rPr lang="en-US" dirty="0"/>
              <a:t>.</a:t>
            </a:r>
          </a:p>
          <a:p>
            <a:pPr>
              <a:buFont typeface="Wingdings" panose="05000000000000000000" pitchFamily="2" charset="2"/>
              <a:buChar char="ü"/>
            </a:pPr>
            <a:r>
              <a:rPr lang="en-US" dirty="0"/>
              <a:t>Some </a:t>
            </a:r>
            <a:r>
              <a:rPr lang="en-US" b="1" dirty="0"/>
              <a:t>minor</a:t>
            </a:r>
            <a:r>
              <a:rPr lang="en-US" dirty="0"/>
              <a:t> </a:t>
            </a:r>
            <a:r>
              <a:rPr lang="en-US" b="1" dirty="0"/>
              <a:t>injuries</a:t>
            </a:r>
            <a:r>
              <a:rPr lang="en-US" dirty="0"/>
              <a:t> do not need health care. </a:t>
            </a:r>
          </a:p>
          <a:p>
            <a:pPr>
              <a:buFont typeface="Wingdings" panose="05000000000000000000" pitchFamily="2" charset="2"/>
              <a:buChar char="ü"/>
            </a:pPr>
            <a:r>
              <a:rPr lang="en-US" dirty="0"/>
              <a:t>Or the person needs some emergency treatment.</a:t>
            </a:r>
          </a:p>
          <a:p>
            <a:pPr>
              <a:buFont typeface="Wingdings" panose="05000000000000000000" pitchFamily="2" charset="2"/>
              <a:buChar char="v"/>
            </a:pPr>
            <a:r>
              <a:rPr lang="en-US" dirty="0"/>
              <a:t> </a:t>
            </a:r>
            <a:r>
              <a:rPr lang="en-US" b="1" dirty="0">
                <a:solidFill>
                  <a:schemeClr val="tx2">
                    <a:lumMod val="50000"/>
                    <a:lumOff val="50000"/>
                  </a:schemeClr>
                </a:solidFill>
              </a:rPr>
              <a:t>Traumatic</a:t>
            </a:r>
            <a:r>
              <a:rPr lang="en-US" dirty="0"/>
              <a:t> </a:t>
            </a:r>
            <a:r>
              <a:rPr lang="en-US" b="1" dirty="0">
                <a:solidFill>
                  <a:schemeClr val="tx2">
                    <a:lumMod val="50000"/>
                    <a:lumOff val="50000"/>
                  </a:schemeClr>
                </a:solidFill>
              </a:rPr>
              <a:t>brain</a:t>
            </a:r>
            <a:r>
              <a:rPr lang="en-US" dirty="0"/>
              <a:t> </a:t>
            </a:r>
            <a:r>
              <a:rPr lang="en-US" b="1" dirty="0">
                <a:solidFill>
                  <a:schemeClr val="tx2">
                    <a:lumMod val="50000"/>
                    <a:lumOff val="50000"/>
                  </a:schemeClr>
                </a:solidFill>
              </a:rPr>
              <a:t>injury</a:t>
            </a:r>
            <a:r>
              <a:rPr lang="en-US" dirty="0"/>
              <a:t> (</a:t>
            </a:r>
            <a:r>
              <a:rPr lang="en-US" b="1" dirty="0">
                <a:solidFill>
                  <a:schemeClr val="tx2">
                    <a:lumMod val="50000"/>
                    <a:lumOff val="50000"/>
                  </a:schemeClr>
                </a:solidFill>
              </a:rPr>
              <a:t>TBI</a:t>
            </a:r>
            <a:r>
              <a:rPr lang="en-US" dirty="0"/>
              <a:t>): occurs when a </a:t>
            </a:r>
            <a:r>
              <a:rPr lang="en-US" b="1" dirty="0"/>
              <a:t>sudden</a:t>
            </a:r>
            <a:r>
              <a:rPr lang="en-US" dirty="0"/>
              <a:t> </a:t>
            </a:r>
            <a:r>
              <a:rPr lang="en-US" b="1" dirty="0"/>
              <a:t>trauma</a:t>
            </a:r>
            <a:r>
              <a:rPr lang="en-US" dirty="0"/>
              <a:t> </a:t>
            </a:r>
            <a:r>
              <a:rPr lang="en-US" b="1" dirty="0"/>
              <a:t>damages</a:t>
            </a:r>
            <a:r>
              <a:rPr lang="en-US" dirty="0"/>
              <a:t> </a:t>
            </a:r>
            <a:r>
              <a:rPr lang="en-US" b="1" dirty="0"/>
              <a:t>the</a:t>
            </a:r>
            <a:r>
              <a:rPr lang="en-US" dirty="0"/>
              <a:t> </a:t>
            </a:r>
            <a:r>
              <a:rPr lang="en-US" b="1" dirty="0"/>
              <a:t>brain</a:t>
            </a:r>
            <a:r>
              <a:rPr lang="en-US" dirty="0"/>
              <a:t>.</a:t>
            </a:r>
          </a:p>
          <a:p>
            <a:pPr>
              <a:buFont typeface="Wingdings" panose="05000000000000000000" pitchFamily="2" charset="2"/>
              <a:buChar char="§"/>
            </a:pPr>
            <a:r>
              <a:rPr lang="en-US" dirty="0"/>
              <a:t> </a:t>
            </a:r>
            <a:r>
              <a:rPr lang="en-US" b="1" dirty="0"/>
              <a:t>Brain</a:t>
            </a:r>
            <a:r>
              <a:rPr lang="en-US" dirty="0"/>
              <a:t> </a:t>
            </a:r>
            <a:r>
              <a:rPr lang="en-US" b="1" dirty="0"/>
              <a:t>tissue</a:t>
            </a:r>
            <a:r>
              <a:rPr lang="en-US" dirty="0"/>
              <a:t> is </a:t>
            </a:r>
            <a:r>
              <a:rPr lang="en-US" b="1" dirty="0"/>
              <a:t>bruised</a:t>
            </a:r>
            <a:r>
              <a:rPr lang="en-US" dirty="0"/>
              <a:t> or </a:t>
            </a:r>
            <a:r>
              <a:rPr lang="en-US" b="1" dirty="0"/>
              <a:t>torn</a:t>
            </a:r>
            <a:r>
              <a:rPr lang="en-US" dirty="0"/>
              <a:t>. </a:t>
            </a:r>
          </a:p>
          <a:p>
            <a:pPr>
              <a:buFont typeface="Wingdings" panose="05000000000000000000" pitchFamily="2" charset="2"/>
              <a:buChar char="§"/>
            </a:pPr>
            <a:r>
              <a:rPr lang="en-US" b="1" dirty="0"/>
              <a:t>Bleeding</a:t>
            </a:r>
            <a:r>
              <a:rPr lang="en-US" dirty="0"/>
              <a:t> can be in the </a:t>
            </a:r>
            <a:r>
              <a:rPr lang="en-US" b="1" dirty="0"/>
              <a:t>brain</a:t>
            </a:r>
            <a:r>
              <a:rPr lang="en-US" dirty="0"/>
              <a:t> or in </a:t>
            </a:r>
            <a:r>
              <a:rPr lang="en-US" b="1" dirty="0"/>
              <a:t>nearby</a:t>
            </a:r>
            <a:r>
              <a:rPr lang="en-US" dirty="0"/>
              <a:t> </a:t>
            </a:r>
            <a:r>
              <a:rPr lang="en-US" b="1" dirty="0"/>
              <a:t>tissues</a:t>
            </a:r>
            <a:r>
              <a:rPr lang="en-US" dirty="0"/>
              <a:t>. </a:t>
            </a:r>
          </a:p>
          <a:p>
            <a:pPr>
              <a:buFont typeface="Wingdings" panose="05000000000000000000" pitchFamily="2" charset="2"/>
              <a:buChar char="§"/>
            </a:pPr>
            <a:r>
              <a:rPr lang="en-US" b="1" dirty="0"/>
              <a:t>Spinal</a:t>
            </a:r>
            <a:r>
              <a:rPr lang="en-US" dirty="0"/>
              <a:t> </a:t>
            </a:r>
            <a:r>
              <a:rPr lang="en-US" b="1" dirty="0"/>
              <a:t>cord</a:t>
            </a:r>
            <a:r>
              <a:rPr lang="en-US" dirty="0"/>
              <a:t> </a:t>
            </a:r>
            <a:r>
              <a:rPr lang="en-US" b="1" dirty="0"/>
              <a:t>injuries</a:t>
            </a:r>
            <a:r>
              <a:rPr lang="en-US" dirty="0"/>
              <a:t> are likely. </a:t>
            </a:r>
            <a:r>
              <a:rPr lang="en-US" b="1" dirty="0"/>
              <a:t>Motor</a:t>
            </a:r>
            <a:r>
              <a:rPr lang="en-US" dirty="0"/>
              <a:t> </a:t>
            </a:r>
            <a:r>
              <a:rPr lang="en-US" b="1" dirty="0"/>
              <a:t>vehicle</a:t>
            </a:r>
            <a:r>
              <a:rPr lang="en-US" dirty="0"/>
              <a:t> </a:t>
            </a:r>
            <a:r>
              <a:rPr lang="en-US" b="1" dirty="0"/>
              <a:t>crashes</a:t>
            </a:r>
            <a:r>
              <a:rPr lang="en-US" dirty="0"/>
              <a:t>, </a:t>
            </a:r>
            <a:r>
              <a:rPr lang="en-US" b="1" dirty="0"/>
              <a:t>falls</a:t>
            </a:r>
            <a:r>
              <a:rPr lang="en-US" dirty="0"/>
              <a:t>, </a:t>
            </a:r>
            <a:r>
              <a:rPr lang="en-US" b="1" dirty="0"/>
              <a:t>assaults</a:t>
            </a:r>
            <a:r>
              <a:rPr lang="en-US" dirty="0"/>
              <a:t>, and </a:t>
            </a:r>
            <a:r>
              <a:rPr lang="en-US" b="1" dirty="0"/>
              <a:t>firearms</a:t>
            </a:r>
            <a:r>
              <a:rPr lang="en-US" dirty="0"/>
              <a:t> are </a:t>
            </a:r>
            <a:r>
              <a:rPr lang="en-US" b="1" u="sng" dirty="0"/>
              <a:t>common</a:t>
            </a:r>
            <a:r>
              <a:rPr lang="en-US" dirty="0"/>
              <a:t> </a:t>
            </a:r>
            <a:r>
              <a:rPr lang="en-US" b="1" u="sng" dirty="0"/>
              <a:t>causes</a:t>
            </a:r>
            <a:r>
              <a:rPr lang="en-US" dirty="0"/>
              <a:t>. So are </a:t>
            </a:r>
            <a:r>
              <a:rPr lang="en-US" b="1" dirty="0"/>
              <a:t>sports</a:t>
            </a:r>
            <a:r>
              <a:rPr lang="en-US" dirty="0"/>
              <a:t> and </a:t>
            </a:r>
            <a:r>
              <a:rPr lang="en-US" b="1" dirty="0"/>
              <a:t>recreation</a:t>
            </a:r>
            <a:r>
              <a:rPr lang="en-US" dirty="0"/>
              <a:t> </a:t>
            </a:r>
            <a:r>
              <a:rPr lang="en-US" b="1" dirty="0"/>
              <a:t>injuries</a:t>
            </a:r>
            <a:r>
              <a:rPr lang="en-US" dirty="0"/>
              <a:t>.</a:t>
            </a:r>
            <a:endParaRPr lang="ar-SA" dirty="0"/>
          </a:p>
        </p:txBody>
      </p:sp>
      <p:sp>
        <p:nvSpPr>
          <p:cNvPr id="5" name="Rectangle 4">
            <a:extLst>
              <a:ext uri="{FF2B5EF4-FFF2-40B4-BE49-F238E27FC236}">
                <a16:creationId xmlns:a16="http://schemas.microsoft.com/office/drawing/2014/main" id="{7B83C469-220A-AE34-8DF0-3EDC0976943A}"/>
              </a:ext>
            </a:extLst>
          </p:cNvPr>
          <p:cNvSpPr/>
          <p:nvPr/>
        </p:nvSpPr>
        <p:spPr>
          <a:xfrm>
            <a:off x="3588535" y="566241"/>
            <a:ext cx="4151329"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Head Injury: </a:t>
            </a:r>
            <a:endParaRPr lang="ar-SA"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54977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5B8F-6E23-F450-C98D-FB8F865F7AFE}"/>
              </a:ext>
            </a:extLst>
          </p:cNvPr>
          <p:cNvSpPr>
            <a:spLocks noGrp="1"/>
          </p:cNvSpPr>
          <p:nvPr>
            <p:ph type="title"/>
          </p:nvPr>
        </p:nvSpPr>
        <p:spPr/>
        <p:txBody>
          <a:bodyPr/>
          <a:lstStyle/>
          <a:p>
            <a:r>
              <a:rPr lang="en-US" dirty="0"/>
              <a:t> </a:t>
            </a:r>
            <a:endParaRPr lang="ar-SA" dirty="0"/>
          </a:p>
        </p:txBody>
      </p:sp>
      <p:sp>
        <p:nvSpPr>
          <p:cNvPr id="3" name="Content Placeholder 2">
            <a:extLst>
              <a:ext uri="{FF2B5EF4-FFF2-40B4-BE49-F238E27FC236}">
                <a16:creationId xmlns:a16="http://schemas.microsoft.com/office/drawing/2014/main" id="{93EBA623-DE1A-B4D7-DD0D-C827E51C638F}"/>
              </a:ext>
            </a:extLst>
          </p:cNvPr>
          <p:cNvSpPr>
            <a:spLocks noGrp="1"/>
          </p:cNvSpPr>
          <p:nvPr>
            <p:ph idx="1"/>
          </p:nvPr>
        </p:nvSpPr>
        <p:spPr>
          <a:xfrm>
            <a:off x="292100" y="1158874"/>
            <a:ext cx="10515600" cy="5743576"/>
          </a:xfrm>
        </p:spPr>
        <p:txBody>
          <a:bodyPr>
            <a:normAutofit fontScale="77500" lnSpcReduction="20000"/>
          </a:bodyPr>
          <a:lstStyle/>
          <a:p>
            <a:pPr>
              <a:buFont typeface="Wingdings" panose="05000000000000000000" pitchFamily="2" charset="2"/>
              <a:buChar char="v"/>
            </a:pPr>
            <a:r>
              <a:rPr lang="en-US" dirty="0"/>
              <a:t>If the person </a:t>
            </a:r>
            <a:r>
              <a:rPr lang="en-US" b="1" dirty="0"/>
              <a:t>survives</a:t>
            </a:r>
            <a:r>
              <a:rPr lang="en-US" dirty="0"/>
              <a:t>, some </a:t>
            </a:r>
            <a:r>
              <a:rPr lang="en-US" b="1" dirty="0"/>
              <a:t>permanent damage is likely</a:t>
            </a:r>
            <a:r>
              <a:rPr lang="en-US" dirty="0"/>
              <a:t>.</a:t>
            </a:r>
          </a:p>
          <a:p>
            <a:pPr>
              <a:buFont typeface="Wingdings" panose="05000000000000000000" pitchFamily="2" charset="2"/>
              <a:buChar char="v"/>
            </a:pPr>
            <a:r>
              <a:rPr lang="en-US" dirty="0"/>
              <a:t> </a:t>
            </a:r>
            <a:r>
              <a:rPr lang="en-US" b="1" dirty="0"/>
              <a:t>Disabilities</a:t>
            </a:r>
            <a:r>
              <a:rPr lang="en-US" dirty="0"/>
              <a:t> depend on the </a:t>
            </a:r>
            <a:r>
              <a:rPr lang="en-US" b="1" dirty="0"/>
              <a:t>severity</a:t>
            </a:r>
            <a:r>
              <a:rPr lang="en-US" dirty="0"/>
              <a:t> and </a:t>
            </a:r>
            <a:r>
              <a:rPr lang="en-US" b="1" dirty="0"/>
              <a:t>site</a:t>
            </a:r>
            <a:r>
              <a:rPr lang="en-US" dirty="0"/>
              <a:t> </a:t>
            </a:r>
            <a:r>
              <a:rPr lang="en-US" b="1" dirty="0"/>
              <a:t>of</a:t>
            </a:r>
            <a:r>
              <a:rPr lang="en-US" dirty="0"/>
              <a:t> </a:t>
            </a:r>
            <a:r>
              <a:rPr lang="en-US" b="1" dirty="0"/>
              <a:t>injury.</a:t>
            </a:r>
          </a:p>
          <a:p>
            <a:pPr>
              <a:buFont typeface="Wingdings" panose="05000000000000000000" pitchFamily="2" charset="2"/>
              <a:buChar char="v"/>
            </a:pPr>
            <a:r>
              <a:rPr lang="en-US" b="1" u="sng" dirty="0">
                <a:solidFill>
                  <a:schemeClr val="tx2">
                    <a:lumMod val="50000"/>
                    <a:lumOff val="50000"/>
                  </a:schemeClr>
                </a:solidFill>
              </a:rPr>
              <a:t>They include:</a:t>
            </a:r>
          </a:p>
          <a:p>
            <a:pPr>
              <a:buFont typeface="Wingdings" panose="05000000000000000000" pitchFamily="2" charset="2"/>
              <a:buChar char="Ø"/>
            </a:pPr>
            <a:r>
              <a:rPr lang="en-US" b="1" dirty="0">
                <a:highlight>
                  <a:srgbClr val="00FFFF"/>
                </a:highlight>
              </a:rPr>
              <a:t>Cognitive</a:t>
            </a:r>
            <a:r>
              <a:rPr lang="en-US" dirty="0">
                <a:highlight>
                  <a:srgbClr val="00FFFF"/>
                </a:highlight>
              </a:rPr>
              <a:t> </a:t>
            </a:r>
            <a:r>
              <a:rPr lang="en-US" b="1" dirty="0">
                <a:highlight>
                  <a:srgbClr val="00FFFF"/>
                </a:highlight>
              </a:rPr>
              <a:t>problems: </a:t>
            </a:r>
            <a:r>
              <a:rPr lang="en-US" dirty="0"/>
              <a:t>thinking, memory, and reasoning. </a:t>
            </a:r>
          </a:p>
          <a:p>
            <a:pPr>
              <a:buFont typeface="Wingdings" panose="05000000000000000000" pitchFamily="2" charset="2"/>
              <a:buChar char="Ø"/>
            </a:pPr>
            <a:r>
              <a:rPr lang="en-US" b="1" dirty="0">
                <a:highlight>
                  <a:srgbClr val="00FFFF"/>
                </a:highlight>
              </a:rPr>
              <a:t>Sensory problems: </a:t>
            </a:r>
            <a:r>
              <a:rPr lang="en-US" dirty="0"/>
              <a:t>sight, hearing, touch, taste, and smell.</a:t>
            </a:r>
          </a:p>
          <a:p>
            <a:pPr>
              <a:buFont typeface="Wingdings" panose="05000000000000000000" pitchFamily="2" charset="2"/>
              <a:buChar char="Ø"/>
            </a:pPr>
            <a:r>
              <a:rPr lang="en-US" b="1" dirty="0">
                <a:highlight>
                  <a:srgbClr val="00FFFF"/>
                </a:highlight>
              </a:rPr>
              <a:t>Communication problems: </a:t>
            </a:r>
            <a:r>
              <a:rPr lang="en-US" dirty="0"/>
              <a:t>expressing or understanding language.</a:t>
            </a:r>
          </a:p>
          <a:p>
            <a:pPr>
              <a:buFont typeface="Wingdings" panose="05000000000000000000" pitchFamily="2" charset="2"/>
              <a:buChar char="Ø"/>
            </a:pPr>
            <a:r>
              <a:rPr lang="en-US" b="1" dirty="0">
                <a:highlight>
                  <a:srgbClr val="00FFFF"/>
                </a:highlight>
              </a:rPr>
              <a:t>Behavior or mental health problems: </a:t>
            </a:r>
            <a:r>
              <a:rPr lang="en-US" dirty="0"/>
              <a:t>depression, anxiety, personality changes, aggressive behavior, socially inappropriate behavior.</a:t>
            </a:r>
          </a:p>
          <a:p>
            <a:pPr>
              <a:buFont typeface="Wingdings" panose="05000000000000000000" pitchFamily="2" charset="2"/>
              <a:buChar char="Ø"/>
            </a:pPr>
            <a:r>
              <a:rPr lang="en-US" b="1" dirty="0">
                <a:highlight>
                  <a:srgbClr val="00FFFF"/>
                </a:highlight>
              </a:rPr>
              <a:t>Stupor: </a:t>
            </a:r>
            <a:r>
              <a:rPr lang="en-US" dirty="0"/>
              <a:t>an unresponsive state; the person can be briefly aroused.</a:t>
            </a:r>
          </a:p>
          <a:p>
            <a:pPr>
              <a:buFont typeface="Wingdings" panose="05000000000000000000" pitchFamily="2" charset="2"/>
              <a:buChar char="Ø"/>
            </a:pPr>
            <a:r>
              <a:rPr lang="en-US" b="1" dirty="0">
                <a:highlight>
                  <a:srgbClr val="00FFFF"/>
                </a:highlight>
              </a:rPr>
              <a:t>Coma: </a:t>
            </a:r>
            <a:r>
              <a:rPr lang="en-US" dirty="0"/>
              <a:t>the person is unconscious, does not respond, is unaware, and cannot be aroused.</a:t>
            </a:r>
          </a:p>
          <a:p>
            <a:pPr>
              <a:buFont typeface="Wingdings" panose="05000000000000000000" pitchFamily="2" charset="2"/>
              <a:buChar char="Ø"/>
            </a:pPr>
            <a:r>
              <a:rPr lang="en-US" b="1" dirty="0">
                <a:highlight>
                  <a:srgbClr val="00FFFF"/>
                </a:highlight>
              </a:rPr>
              <a:t>Vegetative state: </a:t>
            </a:r>
            <a:r>
              <a:rPr lang="en-US" dirty="0"/>
              <a:t>the person is unconscious and unaware of surroundings. He or she has sleep-wake cycles and periods of being alert.</a:t>
            </a:r>
          </a:p>
          <a:p>
            <a:pPr>
              <a:buFont typeface="Wingdings" panose="05000000000000000000" pitchFamily="2" charset="2"/>
              <a:buChar char="Ø"/>
            </a:pPr>
            <a:r>
              <a:rPr lang="en-US" b="1" dirty="0">
                <a:highlight>
                  <a:srgbClr val="00FFFF"/>
                </a:highlight>
              </a:rPr>
              <a:t>Persistent vegetative state (PVS): </a:t>
            </a:r>
            <a:r>
              <a:rPr lang="en-US" dirty="0"/>
              <a:t>the person is in a vegetative state for more than 1 month. </a:t>
            </a:r>
          </a:p>
          <a:p>
            <a:pPr>
              <a:buFont typeface="Wingdings" panose="05000000000000000000" pitchFamily="2" charset="2"/>
              <a:buChar char="v"/>
            </a:pPr>
            <a:r>
              <a:rPr lang="en-US" b="1" dirty="0"/>
              <a:t>Rehabilitation is required</a:t>
            </a:r>
            <a:r>
              <a:rPr lang="en-US" dirty="0"/>
              <a:t>. </a:t>
            </a:r>
          </a:p>
          <a:p>
            <a:pPr>
              <a:buFont typeface="Wingdings" panose="05000000000000000000" pitchFamily="2" charset="2"/>
              <a:buChar char="v"/>
            </a:pPr>
            <a:r>
              <a:rPr lang="en-US" b="1" dirty="0"/>
              <a:t>Nursing care </a:t>
            </a:r>
            <a:r>
              <a:rPr lang="en-US" dirty="0"/>
              <a:t>depends on the </a:t>
            </a:r>
            <a:r>
              <a:rPr lang="en-US" b="1" dirty="0"/>
              <a:t>person’s needs </a:t>
            </a:r>
            <a:r>
              <a:rPr lang="en-US" dirty="0"/>
              <a:t>and </a:t>
            </a:r>
            <a:r>
              <a:rPr lang="en-US" b="1" dirty="0"/>
              <a:t>abilities</a:t>
            </a:r>
            <a:endParaRPr lang="ar-SA" b="1" dirty="0"/>
          </a:p>
        </p:txBody>
      </p:sp>
      <p:sp>
        <p:nvSpPr>
          <p:cNvPr id="4" name="TextBox 3">
            <a:extLst>
              <a:ext uri="{FF2B5EF4-FFF2-40B4-BE49-F238E27FC236}">
                <a16:creationId xmlns:a16="http://schemas.microsoft.com/office/drawing/2014/main" id="{D56B9A02-8D4E-38BE-8CE0-8DBF08A670E0}"/>
              </a:ext>
            </a:extLst>
          </p:cNvPr>
          <p:cNvSpPr txBox="1"/>
          <p:nvPr/>
        </p:nvSpPr>
        <p:spPr>
          <a:xfrm>
            <a:off x="3765550" y="287417"/>
            <a:ext cx="5911850" cy="1107996"/>
          </a:xfrm>
          <a:prstGeom prst="rect">
            <a:avLst/>
          </a:prstGeom>
          <a:noFill/>
        </p:spPr>
        <p:txBody>
          <a:bodyPr wrap="square" rtlCol="1">
            <a:spAutoFit/>
          </a:body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Head Injury: </a:t>
            </a:r>
            <a:endParaRPr lang="ar-S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endParaRPr lang="ar-SA" dirty="0"/>
          </a:p>
        </p:txBody>
      </p:sp>
    </p:spTree>
    <p:extLst>
      <p:ext uri="{BB962C8B-B14F-4D97-AF65-F5344CB8AC3E}">
        <p14:creationId xmlns:p14="http://schemas.microsoft.com/office/powerpoint/2010/main" val="4067186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85AC8-3A2C-06AC-D5B4-5B8D9D9D2B6D}"/>
              </a:ext>
            </a:extLst>
          </p:cNvPr>
          <p:cNvSpPr>
            <a:spLocks noGrp="1"/>
          </p:cNvSpPr>
          <p:nvPr>
            <p:ph idx="1"/>
          </p:nvPr>
        </p:nvSpPr>
        <p:spPr>
          <a:xfrm>
            <a:off x="146050" y="1304924"/>
            <a:ext cx="11734800" cy="5311775"/>
          </a:xfrm>
        </p:spPr>
        <p:txBody>
          <a:bodyPr>
            <a:normAutofit/>
          </a:bodyPr>
          <a:lstStyle/>
          <a:p>
            <a:pPr>
              <a:buFont typeface="Courier New" panose="02070309020205020404" pitchFamily="49" charset="0"/>
              <a:buChar char="o"/>
            </a:pPr>
            <a:r>
              <a:rPr lang="en-US" dirty="0"/>
              <a:t> </a:t>
            </a:r>
            <a:r>
              <a:rPr lang="en-US" b="1" dirty="0"/>
              <a:t>Messages</a:t>
            </a:r>
            <a:r>
              <a:rPr lang="en-US" dirty="0"/>
              <a:t> to and from the </a:t>
            </a:r>
            <a:r>
              <a:rPr lang="en-US" b="1" dirty="0"/>
              <a:t>brain</a:t>
            </a:r>
            <a:r>
              <a:rPr lang="en-US" dirty="0"/>
              <a:t> travel </a:t>
            </a:r>
            <a:r>
              <a:rPr lang="en-US" b="1" dirty="0"/>
              <a:t>through</a:t>
            </a:r>
            <a:r>
              <a:rPr lang="en-US" dirty="0"/>
              <a:t> the </a:t>
            </a:r>
            <a:r>
              <a:rPr lang="en-US" b="1" dirty="0"/>
              <a:t>spinal cord</a:t>
            </a:r>
            <a:r>
              <a:rPr lang="en-US" dirty="0"/>
              <a:t>. </a:t>
            </a:r>
          </a:p>
          <a:p>
            <a:pPr>
              <a:buFont typeface="Courier New" panose="02070309020205020404" pitchFamily="49" charset="0"/>
              <a:buChar char="o"/>
            </a:pPr>
            <a:r>
              <a:rPr lang="en-US" b="1" dirty="0"/>
              <a:t>Spinal cord injuries </a:t>
            </a:r>
            <a:r>
              <a:rPr lang="en-US" dirty="0"/>
              <a:t>often occur </a:t>
            </a:r>
            <a:r>
              <a:rPr lang="en-US" b="1" dirty="0"/>
              <a:t>suddenly</a:t>
            </a:r>
            <a:r>
              <a:rPr lang="en-US" dirty="0"/>
              <a:t>, as a result of </a:t>
            </a:r>
            <a:r>
              <a:rPr lang="en-US" b="1" dirty="0"/>
              <a:t>trauma</a:t>
            </a:r>
            <a:r>
              <a:rPr lang="en-US" dirty="0"/>
              <a:t> (for example, a </a:t>
            </a:r>
            <a:r>
              <a:rPr lang="en-US" b="1" dirty="0"/>
              <a:t>motor vehicle crash </a:t>
            </a:r>
            <a:r>
              <a:rPr lang="en-US" dirty="0"/>
              <a:t>or </a:t>
            </a:r>
            <a:r>
              <a:rPr lang="en-US" b="1" dirty="0"/>
              <a:t>diving</a:t>
            </a:r>
            <a:r>
              <a:rPr lang="en-US" dirty="0"/>
              <a:t> </a:t>
            </a:r>
            <a:r>
              <a:rPr lang="en-US" b="1" dirty="0"/>
              <a:t>accident</a:t>
            </a:r>
            <a:r>
              <a:rPr lang="en-US" dirty="0"/>
              <a:t>). </a:t>
            </a:r>
          </a:p>
          <a:p>
            <a:pPr>
              <a:buFont typeface="Courier New" panose="02070309020205020404" pitchFamily="49" charset="0"/>
              <a:buChar char="o"/>
            </a:pPr>
            <a:r>
              <a:rPr lang="en-US" b="1" dirty="0">
                <a:highlight>
                  <a:srgbClr val="FFFF00"/>
                </a:highlight>
              </a:rPr>
              <a:t>Spinal</a:t>
            </a:r>
            <a:r>
              <a:rPr lang="en-US" dirty="0">
                <a:highlight>
                  <a:srgbClr val="FFFF00"/>
                </a:highlight>
              </a:rPr>
              <a:t> </a:t>
            </a:r>
            <a:r>
              <a:rPr lang="en-US" b="1" dirty="0">
                <a:highlight>
                  <a:srgbClr val="FFFF00"/>
                </a:highlight>
              </a:rPr>
              <a:t>cord</a:t>
            </a:r>
            <a:r>
              <a:rPr lang="en-US" dirty="0">
                <a:highlight>
                  <a:srgbClr val="FFFF00"/>
                </a:highlight>
              </a:rPr>
              <a:t> </a:t>
            </a:r>
            <a:r>
              <a:rPr lang="en-US" b="1" dirty="0">
                <a:highlight>
                  <a:srgbClr val="FFFF00"/>
                </a:highlight>
              </a:rPr>
              <a:t>injuries</a:t>
            </a:r>
            <a:r>
              <a:rPr lang="en-US" dirty="0">
                <a:highlight>
                  <a:srgbClr val="FFFF00"/>
                </a:highlight>
              </a:rPr>
              <a:t> </a:t>
            </a:r>
            <a:r>
              <a:rPr lang="en-US" dirty="0"/>
              <a:t>can seriously </a:t>
            </a:r>
            <a:r>
              <a:rPr lang="en-US" b="1" dirty="0"/>
              <a:t>damage</a:t>
            </a:r>
            <a:r>
              <a:rPr lang="en-US" dirty="0"/>
              <a:t> the </a:t>
            </a:r>
            <a:r>
              <a:rPr lang="en-US" b="1" dirty="0"/>
              <a:t>nervous system</a:t>
            </a:r>
            <a:r>
              <a:rPr lang="en-US" dirty="0"/>
              <a:t>.</a:t>
            </a:r>
          </a:p>
          <a:p>
            <a:pPr>
              <a:buFont typeface="Courier New" panose="02070309020205020404" pitchFamily="49" charset="0"/>
              <a:buChar char="o"/>
            </a:pPr>
            <a:r>
              <a:rPr lang="en-US" dirty="0"/>
              <a:t> </a:t>
            </a:r>
            <a:r>
              <a:rPr lang="en-US" b="1" dirty="0"/>
              <a:t>Paralysis</a:t>
            </a:r>
            <a:r>
              <a:rPr lang="en-US" dirty="0"/>
              <a:t> (</a:t>
            </a:r>
            <a:r>
              <a:rPr lang="en-US" b="1" dirty="0"/>
              <a:t>loss of muscle function</a:t>
            </a:r>
            <a:r>
              <a:rPr lang="en-US" dirty="0"/>
              <a:t>, </a:t>
            </a:r>
            <a:r>
              <a:rPr lang="en-US" b="1" dirty="0"/>
              <a:t>sensation</a:t>
            </a:r>
            <a:r>
              <a:rPr lang="en-US" dirty="0"/>
              <a:t>, or </a:t>
            </a:r>
            <a:r>
              <a:rPr lang="en-US" b="1" dirty="0"/>
              <a:t>both</a:t>
            </a:r>
            <a:r>
              <a:rPr lang="en-US" dirty="0"/>
              <a:t>) can result. </a:t>
            </a:r>
          </a:p>
          <a:p>
            <a:pPr>
              <a:buFont typeface="Courier New" panose="02070309020205020404" pitchFamily="49" charset="0"/>
              <a:buChar char="o"/>
            </a:pPr>
            <a:r>
              <a:rPr lang="en-US" b="1" dirty="0">
                <a:highlight>
                  <a:srgbClr val="FFFF00"/>
                </a:highlight>
              </a:rPr>
              <a:t>Common causes </a:t>
            </a:r>
            <a:r>
              <a:rPr lang="en-US" dirty="0"/>
              <a:t>are </a:t>
            </a:r>
            <a:r>
              <a:rPr lang="en-US" b="1" dirty="0"/>
              <a:t>stab</a:t>
            </a:r>
            <a:r>
              <a:rPr lang="en-US" dirty="0"/>
              <a:t> or </a:t>
            </a:r>
            <a:r>
              <a:rPr lang="en-US" b="1" dirty="0"/>
              <a:t>gunshot</a:t>
            </a:r>
            <a:r>
              <a:rPr lang="en-US" dirty="0"/>
              <a:t> </a:t>
            </a:r>
            <a:r>
              <a:rPr lang="en-US" b="1" dirty="0"/>
              <a:t>wounds</a:t>
            </a:r>
            <a:r>
              <a:rPr lang="en-US" dirty="0"/>
              <a:t>, </a:t>
            </a:r>
            <a:r>
              <a:rPr lang="en-US" b="1" dirty="0"/>
              <a:t>motor</a:t>
            </a:r>
            <a:r>
              <a:rPr lang="en-US" dirty="0"/>
              <a:t> </a:t>
            </a:r>
            <a:r>
              <a:rPr lang="en-US" b="1" dirty="0"/>
              <a:t>vehicle</a:t>
            </a:r>
            <a:r>
              <a:rPr lang="en-US" dirty="0"/>
              <a:t> </a:t>
            </a:r>
            <a:r>
              <a:rPr lang="en-US" b="1" dirty="0"/>
              <a:t>crashes</a:t>
            </a:r>
            <a:r>
              <a:rPr lang="en-US" dirty="0"/>
              <a:t>, </a:t>
            </a:r>
            <a:r>
              <a:rPr lang="en-US" b="1" dirty="0"/>
              <a:t>falls</a:t>
            </a:r>
            <a:r>
              <a:rPr lang="en-US" dirty="0"/>
              <a:t>, and </a:t>
            </a:r>
            <a:r>
              <a:rPr lang="en-US" b="1" dirty="0"/>
              <a:t>sports</a:t>
            </a:r>
            <a:r>
              <a:rPr lang="en-US" dirty="0"/>
              <a:t> </a:t>
            </a:r>
            <a:r>
              <a:rPr lang="en-US" b="1" dirty="0"/>
              <a:t>injuries</a:t>
            </a:r>
            <a:r>
              <a:rPr lang="en-US" dirty="0"/>
              <a:t>. </a:t>
            </a:r>
          </a:p>
          <a:p>
            <a:pPr>
              <a:buFont typeface="Courier New" panose="02070309020205020404" pitchFamily="49" charset="0"/>
              <a:buChar char="o"/>
            </a:pPr>
            <a:r>
              <a:rPr lang="en-US" dirty="0"/>
              <a:t>Problems </a:t>
            </a:r>
            <a:r>
              <a:rPr lang="en-US" b="1" dirty="0"/>
              <a:t>depend on </a:t>
            </a:r>
            <a:r>
              <a:rPr lang="en-US" dirty="0"/>
              <a:t>the </a:t>
            </a:r>
            <a:r>
              <a:rPr lang="en-US" b="1" dirty="0"/>
              <a:t>amount</a:t>
            </a:r>
            <a:r>
              <a:rPr lang="en-US" dirty="0"/>
              <a:t> </a:t>
            </a:r>
            <a:r>
              <a:rPr lang="en-US" b="1" dirty="0"/>
              <a:t>of damage </a:t>
            </a:r>
            <a:r>
              <a:rPr lang="en-US" dirty="0"/>
              <a:t>to the </a:t>
            </a:r>
            <a:r>
              <a:rPr lang="en-US" b="1" dirty="0"/>
              <a:t>spinal cord </a:t>
            </a:r>
            <a:r>
              <a:rPr lang="en-US" dirty="0"/>
              <a:t>and the </a:t>
            </a:r>
            <a:r>
              <a:rPr lang="en-US" b="1" dirty="0"/>
              <a:t>level of injury</a:t>
            </a:r>
            <a:r>
              <a:rPr lang="en-US" dirty="0"/>
              <a:t>. </a:t>
            </a:r>
          </a:p>
          <a:p>
            <a:pPr>
              <a:buFont typeface="Courier New" panose="02070309020205020404" pitchFamily="49" charset="0"/>
              <a:buChar char="o"/>
            </a:pPr>
            <a:r>
              <a:rPr lang="en-US" dirty="0"/>
              <a:t>The </a:t>
            </a:r>
            <a:r>
              <a:rPr lang="en-US" b="1" dirty="0"/>
              <a:t>higher the level of injury</a:t>
            </a:r>
            <a:r>
              <a:rPr lang="en-US" dirty="0"/>
              <a:t>, the </a:t>
            </a:r>
            <a:r>
              <a:rPr lang="en-US" b="1" dirty="0"/>
              <a:t>more functions lost </a:t>
            </a:r>
            <a:r>
              <a:rPr lang="en-US" dirty="0"/>
              <a:t>(Fig. 28-15).</a:t>
            </a:r>
            <a:endParaRPr lang="ar-SA" dirty="0"/>
          </a:p>
        </p:txBody>
      </p:sp>
      <p:sp>
        <p:nvSpPr>
          <p:cNvPr id="4" name="Rectangle 3">
            <a:extLst>
              <a:ext uri="{FF2B5EF4-FFF2-40B4-BE49-F238E27FC236}">
                <a16:creationId xmlns:a16="http://schemas.microsoft.com/office/drawing/2014/main" id="{1211D581-FCD4-A247-2D6B-25F7699424B4}"/>
              </a:ext>
            </a:extLst>
          </p:cNvPr>
          <p:cNvSpPr/>
          <p:nvPr/>
        </p:nvSpPr>
        <p:spPr>
          <a:xfrm>
            <a:off x="2820015" y="287635"/>
            <a:ext cx="580267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Spinal Cord </a:t>
            </a:r>
            <a:r>
              <a:rPr lang="en-US" sz="5400" b="1" cap="none" spc="0" dirty="0" err="1">
                <a:ln w="9525">
                  <a:solidFill>
                    <a:schemeClr val="bg1"/>
                  </a:solidFill>
                  <a:prstDash val="solid"/>
                </a:ln>
                <a:solidFill>
                  <a:srgbClr val="FFC000"/>
                </a:solidFill>
                <a:effectLst>
                  <a:outerShdw blurRad="12700" dist="38100" dir="2700000" algn="tl" rotWithShape="0">
                    <a:schemeClr val="bg1">
                      <a:lumMod val="50000"/>
                    </a:schemeClr>
                  </a:outerShdw>
                </a:effectLst>
              </a:rPr>
              <a:t>njury</a:t>
            </a:r>
            <a:r>
              <a:rPr lang="en-US"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836816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739-DFB7-A655-4D47-F711CB881A2D}"/>
              </a:ext>
            </a:extLst>
          </p:cNvPr>
          <p:cNvSpPr>
            <a:spLocks noGrp="1"/>
          </p:cNvSpPr>
          <p:nvPr>
            <p:ph type="title"/>
          </p:nvPr>
        </p:nvSpPr>
        <p:spPr>
          <a:xfrm>
            <a:off x="2927350" y="500062"/>
            <a:ext cx="10515600" cy="1325563"/>
          </a:xfrm>
        </p:spPr>
        <p:txBody>
          <a:bodyPr/>
          <a:lstStyle/>
          <a:p>
            <a: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Spinal Cord </a:t>
            </a:r>
            <a:r>
              <a:rPr lang="en-US" sz="4400" b="1" cap="none" spc="0" dirty="0" err="1">
                <a:ln w="9525">
                  <a:solidFill>
                    <a:schemeClr val="bg1"/>
                  </a:solidFill>
                  <a:prstDash val="solid"/>
                </a:ln>
                <a:solidFill>
                  <a:srgbClr val="FFC000"/>
                </a:solidFill>
                <a:effectLst>
                  <a:outerShdw blurRad="12700" dist="38100" dir="2700000" algn="tl" rotWithShape="0">
                    <a:schemeClr val="bg1">
                      <a:lumMod val="50000"/>
                    </a:schemeClr>
                  </a:outerShdw>
                </a:effectLst>
              </a:rPr>
              <a:t>njury</a:t>
            </a:r>
            <a: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a:t>
            </a:r>
            <a:b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br>
            <a:endParaRPr lang="ar-SA" dirty="0"/>
          </a:p>
        </p:txBody>
      </p:sp>
      <p:sp>
        <p:nvSpPr>
          <p:cNvPr id="3" name="Content Placeholder 2">
            <a:extLst>
              <a:ext uri="{FF2B5EF4-FFF2-40B4-BE49-F238E27FC236}">
                <a16:creationId xmlns:a16="http://schemas.microsoft.com/office/drawing/2014/main" id="{0B4F5AAF-6FA5-4EC8-2F5A-77DC5E3FA5F1}"/>
              </a:ext>
            </a:extLst>
          </p:cNvPr>
          <p:cNvSpPr>
            <a:spLocks noGrp="1"/>
          </p:cNvSpPr>
          <p:nvPr>
            <p:ph idx="1"/>
          </p:nvPr>
        </p:nvSpPr>
        <p:spPr>
          <a:xfrm>
            <a:off x="101600" y="1355724"/>
            <a:ext cx="10737850" cy="5400676"/>
          </a:xfrm>
        </p:spPr>
        <p:txBody>
          <a:bodyPr>
            <a:normAutofit fontScale="85000" lnSpcReduction="20000"/>
          </a:bodyPr>
          <a:lstStyle/>
          <a:p>
            <a:pPr>
              <a:buFont typeface="Courier New" panose="02070309020205020404" pitchFamily="49" charset="0"/>
              <a:buChar char="o"/>
            </a:pPr>
            <a:r>
              <a:rPr lang="en-US" b="1" dirty="0"/>
              <a:t>Spinal cord injuries </a:t>
            </a:r>
            <a:r>
              <a:rPr lang="en-US" dirty="0"/>
              <a:t>can cause </a:t>
            </a:r>
            <a:r>
              <a:rPr lang="en-US" b="1" dirty="0"/>
              <a:t>paralysis</a:t>
            </a:r>
            <a:r>
              <a:rPr lang="en-US" dirty="0"/>
              <a:t> (the loss of </a:t>
            </a:r>
            <a:r>
              <a:rPr lang="en-US" b="1" dirty="0"/>
              <a:t>movement</a:t>
            </a:r>
            <a:r>
              <a:rPr lang="en-US" dirty="0"/>
              <a:t> and </a:t>
            </a:r>
            <a:r>
              <a:rPr lang="en-US" b="1" dirty="0"/>
              <a:t>sensation</a:t>
            </a:r>
            <a:r>
              <a:rPr lang="en-US" dirty="0"/>
              <a:t>) </a:t>
            </a:r>
            <a:r>
              <a:rPr lang="en-US" b="1" dirty="0"/>
              <a:t>below the level of the injury.</a:t>
            </a:r>
            <a:endParaRPr lang="en-US" dirty="0"/>
          </a:p>
          <a:p>
            <a:pPr>
              <a:buFont typeface="Courier New" panose="02070309020205020404" pitchFamily="49" charset="0"/>
              <a:buChar char="o"/>
            </a:pPr>
            <a:r>
              <a:rPr lang="en-US" b="1" dirty="0"/>
              <a:t>Paraplegia</a:t>
            </a:r>
            <a:r>
              <a:rPr lang="en-US" dirty="0"/>
              <a:t> is </a:t>
            </a:r>
            <a:r>
              <a:rPr lang="en-US" b="1" dirty="0"/>
              <a:t>paralysis</a:t>
            </a:r>
            <a:r>
              <a:rPr lang="en-US" dirty="0"/>
              <a:t> that </a:t>
            </a:r>
            <a:r>
              <a:rPr lang="en-US" b="1" dirty="0"/>
              <a:t>affects</a:t>
            </a:r>
            <a:r>
              <a:rPr lang="en-US" dirty="0"/>
              <a:t> </a:t>
            </a:r>
            <a:r>
              <a:rPr lang="en-US" b="1" dirty="0"/>
              <a:t>both legs </a:t>
            </a:r>
            <a:r>
              <a:rPr lang="en-US" dirty="0"/>
              <a:t>and the </a:t>
            </a:r>
            <a:r>
              <a:rPr lang="en-US" b="1" dirty="0"/>
              <a:t>lower trunk </a:t>
            </a:r>
            <a:r>
              <a:rPr lang="en-US" dirty="0"/>
              <a:t>and can result </a:t>
            </a:r>
            <a:r>
              <a:rPr lang="en-US" b="1" dirty="0"/>
              <a:t>from injury to the lower spinal cord</a:t>
            </a:r>
            <a:r>
              <a:rPr lang="en-US" dirty="0"/>
              <a:t> (for example, </a:t>
            </a:r>
            <a:r>
              <a:rPr lang="en-US" b="1" dirty="0"/>
              <a:t>at waist level or below</a:t>
            </a:r>
            <a:r>
              <a:rPr lang="en-US" dirty="0"/>
              <a:t>).</a:t>
            </a:r>
          </a:p>
          <a:p>
            <a:pPr>
              <a:buFont typeface="Courier New" panose="02070309020205020404" pitchFamily="49" charset="0"/>
              <a:buChar char="o"/>
            </a:pPr>
            <a:r>
              <a:rPr lang="en-US" b="1" dirty="0">
                <a:highlight>
                  <a:srgbClr val="FFFF00"/>
                </a:highlight>
              </a:rPr>
              <a:t>Paralysis</a:t>
            </a:r>
            <a:r>
              <a:rPr lang="en-US" dirty="0"/>
              <a:t> in the </a:t>
            </a:r>
            <a:r>
              <a:rPr lang="en-US" b="1" dirty="0"/>
              <a:t>arms</a:t>
            </a:r>
            <a:r>
              <a:rPr lang="en-US" dirty="0"/>
              <a:t>, </a:t>
            </a:r>
            <a:r>
              <a:rPr lang="en-US" b="1" dirty="0"/>
              <a:t>legs</a:t>
            </a:r>
            <a:r>
              <a:rPr lang="en-US" dirty="0"/>
              <a:t>, and </a:t>
            </a:r>
            <a:r>
              <a:rPr lang="en-US" b="1" dirty="0"/>
              <a:t>trunk</a:t>
            </a:r>
            <a:r>
              <a:rPr lang="en-US" dirty="0"/>
              <a:t> is called </a:t>
            </a:r>
            <a:r>
              <a:rPr lang="en-US" b="1" dirty="0"/>
              <a:t>quadriplegia</a:t>
            </a:r>
            <a:r>
              <a:rPr lang="en-US" dirty="0"/>
              <a:t> or </a:t>
            </a:r>
            <a:r>
              <a:rPr lang="en-US" b="1" dirty="0"/>
              <a:t>tetraplegia</a:t>
            </a:r>
            <a:r>
              <a:rPr lang="en-US" dirty="0"/>
              <a:t>. (</a:t>
            </a:r>
            <a:r>
              <a:rPr lang="en-US" b="1" dirty="0"/>
              <a:t>Quad</a:t>
            </a:r>
            <a:r>
              <a:rPr lang="en-US" dirty="0"/>
              <a:t> and </a:t>
            </a:r>
            <a:r>
              <a:rPr lang="en-US" b="1" dirty="0"/>
              <a:t>tetra</a:t>
            </a:r>
            <a:r>
              <a:rPr lang="en-US" dirty="0"/>
              <a:t> mean </a:t>
            </a:r>
            <a:r>
              <a:rPr lang="en-US" b="1" dirty="0"/>
              <a:t>four</a:t>
            </a:r>
            <a:r>
              <a:rPr lang="en-US" dirty="0"/>
              <a:t>. </a:t>
            </a:r>
            <a:r>
              <a:rPr lang="en-US" b="1" dirty="0" err="1"/>
              <a:t>Plegia</a:t>
            </a:r>
            <a:r>
              <a:rPr lang="en-US" dirty="0"/>
              <a:t> means </a:t>
            </a:r>
            <a:r>
              <a:rPr lang="en-US" b="1" dirty="0"/>
              <a:t>paralysis</a:t>
            </a:r>
            <a:r>
              <a:rPr lang="en-US" dirty="0"/>
              <a:t>.)</a:t>
            </a:r>
          </a:p>
          <a:p>
            <a:pPr>
              <a:buFont typeface="Courier New" panose="02070309020205020404" pitchFamily="49" charset="0"/>
              <a:buChar char="o"/>
            </a:pPr>
            <a:r>
              <a:rPr lang="en-US" b="1" dirty="0">
                <a:highlight>
                  <a:srgbClr val="FFFF00"/>
                </a:highlight>
              </a:rPr>
              <a:t>Quadriplegia</a:t>
            </a:r>
            <a:r>
              <a:rPr lang="en-US" dirty="0"/>
              <a:t> is paralysis that </a:t>
            </a:r>
            <a:r>
              <a:rPr lang="en-US" b="1" dirty="0"/>
              <a:t>affects</a:t>
            </a:r>
            <a:r>
              <a:rPr lang="en-US" dirty="0"/>
              <a:t> both </a:t>
            </a:r>
            <a:r>
              <a:rPr lang="en-US" b="1" dirty="0"/>
              <a:t>arms</a:t>
            </a:r>
            <a:r>
              <a:rPr lang="en-US" dirty="0"/>
              <a:t>, the </a:t>
            </a:r>
            <a:r>
              <a:rPr lang="en-US" b="1" dirty="0"/>
              <a:t>trunk</a:t>
            </a:r>
            <a:r>
              <a:rPr lang="en-US" dirty="0"/>
              <a:t> and </a:t>
            </a:r>
            <a:r>
              <a:rPr lang="en-US" b="1" dirty="0"/>
              <a:t>both</a:t>
            </a:r>
            <a:r>
              <a:rPr lang="en-US" dirty="0"/>
              <a:t> </a:t>
            </a:r>
            <a:r>
              <a:rPr lang="en-US" b="1" dirty="0"/>
              <a:t>legs</a:t>
            </a:r>
            <a:r>
              <a:rPr lang="en-US" dirty="0"/>
              <a:t>.</a:t>
            </a:r>
          </a:p>
          <a:p>
            <a:pPr>
              <a:buFont typeface="Courier New" panose="02070309020205020404" pitchFamily="49" charset="0"/>
              <a:buChar char="o"/>
            </a:pPr>
            <a:r>
              <a:rPr lang="en-US" dirty="0"/>
              <a:t>An </a:t>
            </a:r>
            <a:r>
              <a:rPr lang="en-US" b="1" dirty="0"/>
              <a:t>injury</a:t>
            </a:r>
            <a:r>
              <a:rPr lang="en-US" dirty="0"/>
              <a:t> in the </a:t>
            </a:r>
            <a:r>
              <a:rPr lang="en-US" b="1" dirty="0"/>
              <a:t>neck</a:t>
            </a:r>
            <a:r>
              <a:rPr lang="en-US" dirty="0"/>
              <a:t> or </a:t>
            </a:r>
            <a:r>
              <a:rPr lang="en-US" b="1" dirty="0"/>
              <a:t>upper</a:t>
            </a:r>
            <a:r>
              <a:rPr lang="en-US" dirty="0"/>
              <a:t> </a:t>
            </a:r>
            <a:r>
              <a:rPr lang="en-US" b="1" dirty="0"/>
              <a:t>spinal</a:t>
            </a:r>
            <a:r>
              <a:rPr lang="en-US" dirty="0"/>
              <a:t> </a:t>
            </a:r>
            <a:r>
              <a:rPr lang="en-US" b="1" dirty="0"/>
              <a:t>cord</a:t>
            </a:r>
            <a:r>
              <a:rPr lang="en-US" dirty="0"/>
              <a:t> can result in </a:t>
            </a:r>
            <a:r>
              <a:rPr lang="en-US" b="1" dirty="0"/>
              <a:t>quadriplegia</a:t>
            </a:r>
            <a:r>
              <a:rPr lang="en-US" dirty="0"/>
              <a:t>.</a:t>
            </a:r>
            <a:endParaRPr lang="en-US" b="1" dirty="0">
              <a:highlight>
                <a:srgbClr val="FFFF00"/>
              </a:highlight>
            </a:endParaRPr>
          </a:p>
          <a:p>
            <a:pPr>
              <a:buFont typeface="Courier New" panose="02070309020205020404" pitchFamily="49" charset="0"/>
              <a:buChar char="o"/>
            </a:pPr>
            <a:r>
              <a:rPr lang="en-US" b="1" dirty="0">
                <a:highlight>
                  <a:srgbClr val="FFFF00"/>
                </a:highlight>
              </a:rPr>
              <a:t>Lumbar injuries: </a:t>
            </a:r>
            <a:r>
              <a:rPr lang="en-US" dirty="0"/>
              <a:t>sensory and muscle function </a:t>
            </a:r>
            <a:r>
              <a:rPr lang="en-US" b="1" dirty="0"/>
              <a:t>in the legs is lost</a:t>
            </a:r>
            <a:r>
              <a:rPr lang="en-US" dirty="0"/>
              <a:t>.</a:t>
            </a:r>
          </a:p>
          <a:p>
            <a:pPr>
              <a:buFont typeface="Courier New" panose="02070309020205020404" pitchFamily="49" charset="0"/>
              <a:buChar char="o"/>
            </a:pPr>
            <a:r>
              <a:rPr lang="en-US" dirty="0"/>
              <a:t> The person has </a:t>
            </a:r>
            <a:r>
              <a:rPr lang="en-US" b="1" dirty="0">
                <a:highlight>
                  <a:srgbClr val="FFFF00"/>
                </a:highlight>
              </a:rPr>
              <a:t>Paraplegia:</a:t>
            </a:r>
            <a:r>
              <a:rPr lang="en-US" dirty="0"/>
              <a:t> </a:t>
            </a:r>
            <a:r>
              <a:rPr lang="en-US" b="1" dirty="0"/>
              <a:t>paraplegia</a:t>
            </a:r>
            <a:r>
              <a:rPr lang="en-US" dirty="0"/>
              <a:t> is </a:t>
            </a:r>
            <a:r>
              <a:rPr lang="en-US" b="1" dirty="0"/>
              <a:t>paralysis in the legs </a:t>
            </a:r>
            <a:r>
              <a:rPr lang="en-US" dirty="0"/>
              <a:t>and </a:t>
            </a:r>
            <a:r>
              <a:rPr lang="en-US" b="1" dirty="0"/>
              <a:t>lower trunk</a:t>
            </a:r>
            <a:r>
              <a:rPr lang="en-US" dirty="0"/>
              <a:t>. (</a:t>
            </a:r>
            <a:r>
              <a:rPr lang="en-US" b="1" dirty="0"/>
              <a:t>Para</a:t>
            </a:r>
            <a:r>
              <a:rPr lang="en-US" dirty="0"/>
              <a:t> means </a:t>
            </a:r>
            <a:r>
              <a:rPr lang="en-US" b="1" dirty="0"/>
              <a:t>beyond</a:t>
            </a:r>
            <a:r>
              <a:rPr lang="en-US" dirty="0"/>
              <a:t>; </a:t>
            </a:r>
            <a:r>
              <a:rPr lang="en-US" b="1" dirty="0" err="1"/>
              <a:t>plegia</a:t>
            </a:r>
            <a:r>
              <a:rPr lang="en-US" dirty="0"/>
              <a:t> means </a:t>
            </a:r>
            <a:r>
              <a:rPr lang="en-US" b="1" dirty="0"/>
              <a:t>paralysis</a:t>
            </a:r>
            <a:r>
              <a:rPr lang="en-US" dirty="0"/>
              <a:t>).</a:t>
            </a:r>
          </a:p>
          <a:p>
            <a:pPr>
              <a:buFont typeface="Courier New" panose="02070309020205020404" pitchFamily="49" charset="0"/>
              <a:buChar char="o"/>
            </a:pPr>
            <a:r>
              <a:rPr lang="en-US" b="1" dirty="0">
                <a:highlight>
                  <a:srgbClr val="FFFF00"/>
                </a:highlight>
              </a:rPr>
              <a:t>Thoracic injuries: </a:t>
            </a:r>
            <a:r>
              <a:rPr lang="en-US" dirty="0"/>
              <a:t>sensory and muscle function </a:t>
            </a:r>
            <a:r>
              <a:rPr lang="en-US" b="1" dirty="0"/>
              <a:t>below the chest is lost</a:t>
            </a:r>
            <a:r>
              <a:rPr lang="en-US" dirty="0"/>
              <a:t>. The person has </a:t>
            </a:r>
            <a:r>
              <a:rPr lang="en-US" b="1" dirty="0"/>
              <a:t>paraplegia</a:t>
            </a:r>
            <a:r>
              <a:rPr lang="en-US" dirty="0"/>
              <a:t>.</a:t>
            </a:r>
          </a:p>
          <a:p>
            <a:pPr>
              <a:buFont typeface="Courier New" panose="02070309020205020404" pitchFamily="49" charset="0"/>
              <a:buChar char="o"/>
            </a:pPr>
            <a:r>
              <a:rPr lang="en-US" b="1" dirty="0">
                <a:highlight>
                  <a:srgbClr val="FFFF00"/>
                </a:highlight>
              </a:rPr>
              <a:t>Cervical injuries: </a:t>
            </a:r>
            <a:r>
              <a:rPr lang="en-US" dirty="0"/>
              <a:t>sensory and muscle function of the </a:t>
            </a:r>
            <a:r>
              <a:rPr lang="en-US" b="1" dirty="0"/>
              <a:t>arms</a:t>
            </a:r>
            <a:r>
              <a:rPr lang="en-US" dirty="0"/>
              <a:t>, </a:t>
            </a:r>
            <a:r>
              <a:rPr lang="en-US" b="1" dirty="0"/>
              <a:t>legs</a:t>
            </a:r>
            <a:r>
              <a:rPr lang="en-US" dirty="0"/>
              <a:t>, and </a:t>
            </a:r>
            <a:r>
              <a:rPr lang="en-US" b="1" dirty="0"/>
              <a:t>trunk</a:t>
            </a:r>
            <a:r>
              <a:rPr lang="en-US" dirty="0"/>
              <a:t> is </a:t>
            </a:r>
            <a:r>
              <a:rPr lang="en-US" b="1" dirty="0"/>
              <a:t>lost</a:t>
            </a:r>
            <a:r>
              <a:rPr lang="en-US" dirty="0"/>
              <a:t>. </a:t>
            </a:r>
          </a:p>
        </p:txBody>
      </p:sp>
    </p:spTree>
    <p:extLst>
      <p:ext uri="{BB962C8B-B14F-4D97-AF65-F5344CB8AC3E}">
        <p14:creationId xmlns:p14="http://schemas.microsoft.com/office/powerpoint/2010/main" val="355877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CAC50F1-CE00-A4C9-AA47-BFA512B90B4E}"/>
              </a:ext>
            </a:extLst>
          </p:cNvPr>
          <p:cNvGraphicFramePr>
            <a:graphicFrameLocks noGrp="1"/>
          </p:cNvGraphicFramePr>
          <p:nvPr>
            <p:ph idx="1"/>
            <p:extLst>
              <p:ext uri="{D42A27DB-BD31-4B8C-83A1-F6EECF244321}">
                <p14:modId xmlns:p14="http://schemas.microsoft.com/office/powerpoint/2010/main" val="31987187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2924953-0EB1-8974-0EF6-A486FBE3348F}"/>
              </a:ext>
            </a:extLst>
          </p:cNvPr>
          <p:cNvSpPr/>
          <p:nvPr/>
        </p:nvSpPr>
        <p:spPr>
          <a:xfrm>
            <a:off x="1911823" y="-85354"/>
            <a:ext cx="7844121"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Nervous system body structure and function:</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52226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25AFF7-7AF2-789A-8A1C-BB917486F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927100"/>
            <a:ext cx="10325100" cy="5861049"/>
          </a:xfrm>
        </p:spPr>
      </p:pic>
    </p:spTree>
    <p:extLst>
      <p:ext uri="{BB962C8B-B14F-4D97-AF65-F5344CB8AC3E}">
        <p14:creationId xmlns:p14="http://schemas.microsoft.com/office/powerpoint/2010/main" val="2181899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5051-7F6A-185D-E588-1067C5C73B9A}"/>
              </a:ext>
            </a:extLst>
          </p:cNvPr>
          <p:cNvSpPr>
            <a:spLocks noGrp="1"/>
          </p:cNvSpPr>
          <p:nvPr>
            <p:ph type="title"/>
          </p:nvPr>
        </p:nvSpPr>
        <p:spPr>
          <a:xfrm>
            <a:off x="3028950" y="66675"/>
            <a:ext cx="10515600" cy="1325563"/>
          </a:xfrm>
        </p:spPr>
        <p:txBody>
          <a:bodyPr/>
          <a:lstStyle/>
          <a:p>
            <a: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Severity of Spinal Cord </a:t>
            </a:r>
            <a:r>
              <a:rPr lang="en-US" sz="4400" b="1" cap="none" spc="0" dirty="0" err="1">
                <a:ln w="9525">
                  <a:solidFill>
                    <a:schemeClr val="bg1"/>
                  </a:solidFill>
                  <a:prstDash val="solid"/>
                </a:ln>
                <a:solidFill>
                  <a:srgbClr val="FFC000"/>
                </a:solidFill>
                <a:effectLst>
                  <a:outerShdw blurRad="12700" dist="38100" dir="2700000" algn="tl" rotWithShape="0">
                    <a:schemeClr val="bg1">
                      <a:lumMod val="50000"/>
                    </a:schemeClr>
                  </a:outerShdw>
                </a:effectLst>
              </a:rPr>
              <a:t>njury</a:t>
            </a:r>
            <a: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a:t>
            </a:r>
            <a:b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br>
            <a:endParaRPr lang="ar-SA" dirty="0"/>
          </a:p>
        </p:txBody>
      </p:sp>
      <p:sp>
        <p:nvSpPr>
          <p:cNvPr id="3" name="Content Placeholder 2">
            <a:extLst>
              <a:ext uri="{FF2B5EF4-FFF2-40B4-BE49-F238E27FC236}">
                <a16:creationId xmlns:a16="http://schemas.microsoft.com/office/drawing/2014/main" id="{1B400D5A-FDF3-44C7-52E1-8B763CA62AA8}"/>
              </a:ext>
            </a:extLst>
          </p:cNvPr>
          <p:cNvSpPr>
            <a:spLocks noGrp="1"/>
          </p:cNvSpPr>
          <p:nvPr>
            <p:ph idx="1"/>
          </p:nvPr>
        </p:nvSpPr>
        <p:spPr>
          <a:xfrm>
            <a:off x="101600" y="974725"/>
            <a:ext cx="10515600" cy="4351338"/>
          </a:xfrm>
        </p:spPr>
        <p:txBody>
          <a:bodyPr>
            <a:normAutofit lnSpcReduction="10000"/>
          </a:bodyPr>
          <a:lstStyle/>
          <a:p>
            <a:pPr>
              <a:buFont typeface="Courier New" panose="02070309020205020404" pitchFamily="49" charset="0"/>
              <a:buChar char="o"/>
            </a:pPr>
            <a:r>
              <a:rPr lang="en-US" dirty="0"/>
              <a:t> Depending on the </a:t>
            </a:r>
            <a:r>
              <a:rPr lang="en-US" b="1" dirty="0"/>
              <a:t>location of the damage </a:t>
            </a:r>
            <a:r>
              <a:rPr lang="en-US" dirty="0"/>
              <a:t>to the </a:t>
            </a:r>
            <a:r>
              <a:rPr lang="en-US" b="1" dirty="0"/>
              <a:t>spinal cord</a:t>
            </a:r>
            <a:r>
              <a:rPr lang="en-US" dirty="0"/>
              <a:t>, as well as the </a:t>
            </a:r>
            <a:r>
              <a:rPr lang="en-US" b="1" dirty="0"/>
              <a:t>severity of the injury.</a:t>
            </a:r>
          </a:p>
          <a:p>
            <a:pPr>
              <a:buFont typeface="Courier New" panose="02070309020205020404" pitchFamily="49" charset="0"/>
              <a:buChar char="o"/>
            </a:pPr>
            <a:r>
              <a:rPr lang="en-US" b="1" u="sng" dirty="0"/>
              <a:t>The person may experience: </a:t>
            </a:r>
          </a:p>
          <a:p>
            <a:pPr marL="0" indent="0">
              <a:buNone/>
            </a:pPr>
            <a:r>
              <a:rPr lang="en-US" dirty="0"/>
              <a:t>■ Loss of sensation in the affected body parts.</a:t>
            </a:r>
          </a:p>
          <a:p>
            <a:pPr marL="0" indent="0">
              <a:buNone/>
            </a:pPr>
            <a:r>
              <a:rPr lang="en-US" dirty="0"/>
              <a:t>■ Loss of movement in the affected body parts.</a:t>
            </a:r>
          </a:p>
          <a:p>
            <a:pPr marL="0" indent="0">
              <a:buNone/>
            </a:pPr>
            <a:r>
              <a:rPr lang="en-US" dirty="0"/>
              <a:t>■ Loss of bladder control, bowel control or both.</a:t>
            </a:r>
          </a:p>
          <a:p>
            <a:pPr marL="0" indent="0">
              <a:buNone/>
            </a:pPr>
            <a:r>
              <a:rPr lang="en-US" dirty="0"/>
              <a:t>■ Loss of the ability to breathe without mechanical assistance.</a:t>
            </a:r>
          </a:p>
          <a:p>
            <a:pPr>
              <a:buFont typeface="Courier New" panose="02070309020205020404" pitchFamily="49" charset="0"/>
              <a:buChar char="o"/>
            </a:pPr>
            <a:r>
              <a:rPr lang="en-US" dirty="0"/>
              <a:t> </a:t>
            </a:r>
            <a:r>
              <a:rPr lang="en-US" b="1" dirty="0"/>
              <a:t>Loss of sensation </a:t>
            </a:r>
            <a:r>
              <a:rPr lang="en-US" dirty="0"/>
              <a:t>puts the person at risk for injuring the </a:t>
            </a:r>
            <a:r>
              <a:rPr lang="en-US" b="1" dirty="0"/>
              <a:t>affected body parts</a:t>
            </a:r>
            <a:r>
              <a:rPr lang="en-US" dirty="0"/>
              <a:t>, and </a:t>
            </a:r>
            <a:r>
              <a:rPr lang="en-US" b="1" dirty="0"/>
              <a:t>loss of movement </a:t>
            </a:r>
            <a:r>
              <a:rPr lang="en-US" dirty="0"/>
              <a:t>can affect the </a:t>
            </a:r>
            <a:r>
              <a:rPr lang="en-US" b="1" dirty="0"/>
              <a:t>person’s ability to manage some tasks</a:t>
            </a:r>
            <a:r>
              <a:rPr lang="en-US" dirty="0"/>
              <a:t>.</a:t>
            </a:r>
            <a:endParaRPr lang="ar-SA" dirty="0"/>
          </a:p>
        </p:txBody>
      </p:sp>
    </p:spTree>
    <p:extLst>
      <p:ext uri="{BB962C8B-B14F-4D97-AF65-F5344CB8AC3E}">
        <p14:creationId xmlns:p14="http://schemas.microsoft.com/office/powerpoint/2010/main" val="261075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4A7D-EC2D-5175-37C4-758FEE45DC90}"/>
              </a:ext>
            </a:extLst>
          </p:cNvPr>
          <p:cNvSpPr>
            <a:spLocks noGrp="1"/>
          </p:cNvSpPr>
          <p:nvPr>
            <p:ph type="title"/>
          </p:nvPr>
        </p:nvSpPr>
        <p:spPr>
          <a:xfrm>
            <a:off x="1441450" y="500062"/>
            <a:ext cx="10515600" cy="1325563"/>
          </a:xfrm>
        </p:spPr>
        <p:txBody>
          <a:bodyPr/>
          <a:lstStyle/>
          <a:p>
            <a: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Spinal Cord Injury Care Measures:</a:t>
            </a:r>
            <a:br>
              <a:rPr lang="en-US" sz="4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br>
            <a:endParaRPr lang="ar-SA" dirty="0"/>
          </a:p>
        </p:txBody>
      </p:sp>
      <p:sp>
        <p:nvSpPr>
          <p:cNvPr id="3" name="Content Placeholder 2">
            <a:extLst>
              <a:ext uri="{FF2B5EF4-FFF2-40B4-BE49-F238E27FC236}">
                <a16:creationId xmlns:a16="http://schemas.microsoft.com/office/drawing/2014/main" id="{CC20D119-E592-7B1D-A55F-4D6BE50EBE5C}"/>
              </a:ext>
            </a:extLst>
          </p:cNvPr>
          <p:cNvSpPr>
            <a:spLocks noGrp="1"/>
          </p:cNvSpPr>
          <p:nvPr>
            <p:ph idx="1"/>
          </p:nvPr>
        </p:nvSpPr>
        <p:spPr>
          <a:xfrm>
            <a:off x="908050" y="1393824"/>
            <a:ext cx="10515600" cy="5216525"/>
          </a:xfrm>
        </p:spPr>
        <p:txBody>
          <a:bodyPr>
            <a:normAutofit fontScale="85000" lnSpcReduction="20000"/>
          </a:bodyPr>
          <a:lstStyle/>
          <a:p>
            <a:pPr>
              <a:buFont typeface="Wingdings" panose="05000000000000000000" pitchFamily="2" charset="2"/>
              <a:buChar char="ü"/>
            </a:pPr>
            <a:r>
              <a:rPr lang="en-US" b="1" dirty="0"/>
              <a:t> </a:t>
            </a:r>
            <a:r>
              <a:rPr lang="en-US" dirty="0"/>
              <a:t>When you</a:t>
            </a:r>
            <a:r>
              <a:rPr lang="en-US" b="1" dirty="0"/>
              <a:t> provide care </a:t>
            </a:r>
            <a:r>
              <a:rPr lang="en-US" dirty="0"/>
              <a:t>for someone with a </a:t>
            </a:r>
            <a:r>
              <a:rPr lang="en-US" b="1" dirty="0"/>
              <a:t>spinal cord injury:</a:t>
            </a:r>
          </a:p>
          <a:p>
            <a:pPr>
              <a:buFont typeface="Wingdings" panose="05000000000000000000" pitchFamily="2" charset="2"/>
              <a:buChar char="ü"/>
            </a:pPr>
            <a:r>
              <a:rPr lang="en-US" dirty="0"/>
              <a:t> focus on </a:t>
            </a:r>
            <a:r>
              <a:rPr lang="en-US" b="1" dirty="0"/>
              <a:t>promoting safety </a:t>
            </a:r>
            <a:r>
              <a:rPr lang="en-US" dirty="0"/>
              <a:t>and </a:t>
            </a:r>
            <a:r>
              <a:rPr lang="en-US" b="1" dirty="0"/>
              <a:t>independence</a:t>
            </a:r>
            <a:r>
              <a:rPr lang="en-US" dirty="0"/>
              <a:t>. </a:t>
            </a:r>
          </a:p>
          <a:p>
            <a:pPr>
              <a:buFont typeface="Wingdings" panose="05000000000000000000" pitchFamily="2" charset="2"/>
              <a:buChar char="ü"/>
            </a:pPr>
            <a:r>
              <a:rPr lang="en-US" dirty="0"/>
              <a:t>Follow the person’s care plan concerning care measures </a:t>
            </a:r>
            <a:r>
              <a:rPr lang="en-US" b="1" u="sng" dirty="0"/>
              <a:t>such as:</a:t>
            </a:r>
          </a:p>
          <a:p>
            <a:pPr>
              <a:buFont typeface="Wingdings" panose="05000000000000000000" pitchFamily="2" charset="2"/>
              <a:buChar char="ü"/>
            </a:pPr>
            <a:r>
              <a:rPr lang="en-US" dirty="0"/>
              <a:t>schedules for </a:t>
            </a:r>
            <a:r>
              <a:rPr lang="en-US" b="1" dirty="0"/>
              <a:t>repositioning</a:t>
            </a:r>
            <a:r>
              <a:rPr lang="en-US" dirty="0"/>
              <a:t> and </a:t>
            </a:r>
            <a:r>
              <a:rPr lang="en-US" b="1" dirty="0"/>
              <a:t>toileting</a:t>
            </a:r>
            <a:r>
              <a:rPr lang="en-US" dirty="0"/>
              <a:t>. </a:t>
            </a:r>
          </a:p>
          <a:p>
            <a:pPr>
              <a:buFont typeface="Wingdings" panose="05000000000000000000" pitchFamily="2" charset="2"/>
              <a:buChar char="ü"/>
            </a:pPr>
            <a:r>
              <a:rPr lang="en-US" dirty="0"/>
              <a:t>Remember the principles that you learned about providing restorative care. </a:t>
            </a:r>
          </a:p>
          <a:p>
            <a:pPr>
              <a:buFont typeface="Wingdings" panose="05000000000000000000" pitchFamily="2" charset="2"/>
              <a:buChar char="ü"/>
            </a:pPr>
            <a:r>
              <a:rPr lang="en-US" b="1" dirty="0"/>
              <a:t>Physical</a:t>
            </a:r>
            <a:r>
              <a:rPr lang="en-US" dirty="0"/>
              <a:t> </a:t>
            </a:r>
            <a:r>
              <a:rPr lang="en-US" b="1" dirty="0"/>
              <a:t>rehabilitation</a:t>
            </a:r>
            <a:r>
              <a:rPr lang="en-US" dirty="0"/>
              <a:t> from a </a:t>
            </a:r>
            <a:r>
              <a:rPr lang="en-US" b="1" dirty="0"/>
              <a:t>spinal cord injury </a:t>
            </a:r>
            <a:r>
              <a:rPr lang="en-US" dirty="0"/>
              <a:t>can be long and difficult, so </a:t>
            </a:r>
            <a:r>
              <a:rPr lang="en-US" b="1" dirty="0"/>
              <a:t>providing emotional support </a:t>
            </a:r>
            <a:r>
              <a:rPr lang="en-US" dirty="0"/>
              <a:t>and </a:t>
            </a:r>
            <a:r>
              <a:rPr lang="en-US" b="1" dirty="0"/>
              <a:t>encouragement</a:t>
            </a:r>
            <a:r>
              <a:rPr lang="en-US" dirty="0"/>
              <a:t> is important.</a:t>
            </a:r>
            <a:endParaRPr lang="en-US" b="1" u="sng" dirty="0"/>
          </a:p>
          <a:p>
            <a:pPr>
              <a:buFont typeface="Wingdings" panose="05000000000000000000" pitchFamily="2" charset="2"/>
              <a:buChar char="ü"/>
            </a:pPr>
            <a:r>
              <a:rPr lang="en-US" b="1" dirty="0"/>
              <a:t>Cervical</a:t>
            </a:r>
            <a:r>
              <a:rPr lang="en-US" dirty="0"/>
              <a:t> </a:t>
            </a:r>
            <a:r>
              <a:rPr lang="en-US" b="1" dirty="0"/>
              <a:t>traction</a:t>
            </a:r>
            <a:r>
              <a:rPr lang="en-US" dirty="0"/>
              <a:t> with a </a:t>
            </a:r>
            <a:r>
              <a:rPr lang="en-US" b="1" dirty="0"/>
              <a:t>special</a:t>
            </a:r>
            <a:r>
              <a:rPr lang="en-US" dirty="0"/>
              <a:t> </a:t>
            </a:r>
            <a:r>
              <a:rPr lang="en-US" b="1" dirty="0"/>
              <a:t>bed</a:t>
            </a:r>
            <a:r>
              <a:rPr lang="en-US" dirty="0"/>
              <a:t> may be needed.</a:t>
            </a:r>
          </a:p>
          <a:p>
            <a:pPr>
              <a:buFont typeface="Wingdings" panose="05000000000000000000" pitchFamily="2" charset="2"/>
              <a:buChar char="ü"/>
            </a:pPr>
            <a:r>
              <a:rPr lang="en-US" dirty="0"/>
              <a:t> The </a:t>
            </a:r>
            <a:r>
              <a:rPr lang="en-US" b="1" dirty="0"/>
              <a:t>spine</a:t>
            </a:r>
            <a:r>
              <a:rPr lang="en-US" dirty="0"/>
              <a:t> is </a:t>
            </a:r>
            <a:r>
              <a:rPr lang="en-US" b="1" dirty="0"/>
              <a:t>kept straight at all times</a:t>
            </a:r>
            <a:r>
              <a:rPr lang="en-US" dirty="0"/>
              <a:t>. </a:t>
            </a:r>
          </a:p>
          <a:p>
            <a:pPr>
              <a:buFont typeface="Wingdings" panose="05000000000000000000" pitchFamily="2" charset="2"/>
              <a:buChar char="ü"/>
            </a:pPr>
            <a:r>
              <a:rPr lang="en-US" dirty="0"/>
              <a:t>See Box 28-8 for </a:t>
            </a:r>
            <a:r>
              <a:rPr lang="en-US" b="1" dirty="0"/>
              <a:t>care measures</a:t>
            </a:r>
            <a:r>
              <a:rPr lang="en-US" dirty="0"/>
              <a:t>. </a:t>
            </a:r>
          </a:p>
          <a:p>
            <a:pPr>
              <a:buFont typeface="Wingdings" panose="05000000000000000000" pitchFamily="2" charset="2"/>
              <a:buChar char="ü"/>
            </a:pPr>
            <a:r>
              <a:rPr lang="en-US" b="1" dirty="0"/>
              <a:t>Emotional needs </a:t>
            </a:r>
            <a:r>
              <a:rPr lang="en-US" dirty="0"/>
              <a:t>are great. </a:t>
            </a:r>
          </a:p>
          <a:p>
            <a:pPr>
              <a:buFont typeface="Wingdings" panose="05000000000000000000" pitchFamily="2" charset="2"/>
              <a:buChar char="ü"/>
            </a:pPr>
            <a:r>
              <a:rPr lang="en-US" b="1" dirty="0"/>
              <a:t>Reactions</a:t>
            </a:r>
            <a:r>
              <a:rPr lang="en-US" dirty="0"/>
              <a:t> to paralysis and loss of function are often </a:t>
            </a:r>
            <a:r>
              <a:rPr lang="en-US" b="1" dirty="0"/>
              <a:t>severe</a:t>
            </a:r>
            <a:r>
              <a:rPr lang="en-US" dirty="0"/>
              <a:t>.</a:t>
            </a:r>
          </a:p>
          <a:p>
            <a:pPr>
              <a:buFont typeface="Wingdings" panose="05000000000000000000" pitchFamily="2" charset="2"/>
              <a:buChar char="ü"/>
            </a:pPr>
            <a:r>
              <a:rPr lang="en-US" dirty="0"/>
              <a:t> If the person lives, </a:t>
            </a:r>
            <a:r>
              <a:rPr lang="en-US" b="1" dirty="0"/>
              <a:t>rehabilitation</a:t>
            </a:r>
            <a:r>
              <a:rPr lang="en-US" dirty="0"/>
              <a:t> is needed.</a:t>
            </a:r>
            <a:endParaRPr lang="ar-SA" dirty="0"/>
          </a:p>
        </p:txBody>
      </p:sp>
    </p:spTree>
    <p:extLst>
      <p:ext uri="{BB962C8B-B14F-4D97-AF65-F5344CB8AC3E}">
        <p14:creationId xmlns:p14="http://schemas.microsoft.com/office/powerpoint/2010/main" val="640543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0FD72B-5394-DA16-A9A9-71269C5DB4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8550" y="438456"/>
            <a:ext cx="9251950" cy="6413107"/>
          </a:xfrm>
        </p:spPr>
      </p:pic>
    </p:spTree>
    <p:extLst>
      <p:ext uri="{BB962C8B-B14F-4D97-AF65-F5344CB8AC3E}">
        <p14:creationId xmlns:p14="http://schemas.microsoft.com/office/powerpoint/2010/main" val="2494972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DD6CF6-5225-4AC7-6559-7F0587963C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00" y="0"/>
            <a:ext cx="12185650" cy="2743220"/>
          </a:xfrm>
        </p:spPr>
      </p:pic>
      <p:sp>
        <p:nvSpPr>
          <p:cNvPr id="6" name="TextBox 5">
            <a:extLst>
              <a:ext uri="{FF2B5EF4-FFF2-40B4-BE49-F238E27FC236}">
                <a16:creationId xmlns:a16="http://schemas.microsoft.com/office/drawing/2014/main" id="{5AECC9CF-A494-2A92-FAD7-766599F0CEE2}"/>
              </a:ext>
            </a:extLst>
          </p:cNvPr>
          <p:cNvSpPr txBox="1"/>
          <p:nvPr/>
        </p:nvSpPr>
        <p:spPr>
          <a:xfrm>
            <a:off x="215900" y="3213100"/>
            <a:ext cx="9867900" cy="3416320"/>
          </a:xfrm>
          <a:prstGeom prst="rect">
            <a:avLst/>
          </a:prstGeom>
          <a:noFill/>
        </p:spPr>
        <p:txBody>
          <a:bodyPr wrap="square" rtlCol="1">
            <a:spAutoFit/>
          </a:bodyPr>
          <a:lstStyle/>
          <a:p>
            <a:pPr marL="285750" indent="-285750">
              <a:buFont typeface="Arial" panose="020B0604020202020204" pitchFamily="34" charset="0"/>
              <a:buChar char="•"/>
            </a:pPr>
            <a:r>
              <a:rPr lang="en-US" dirty="0"/>
              <a:t>Fok, P.; Farrell, M.; </a:t>
            </a:r>
            <a:r>
              <a:rPr lang="en-US" dirty="0" err="1"/>
              <a:t>McMeeken</a:t>
            </a:r>
            <a:r>
              <a:rPr lang="en-US" dirty="0"/>
              <a:t>, J.; and Kuo, Y. “The Effects of Verbal Instructions on Gait in People with Parkinson’s Disease: A Systematic Review of Randomized and Non-Randomized Trials.” Clinical Rehabilitation (May 2011); 25(5): 396-407.</a:t>
            </a:r>
          </a:p>
          <a:p>
            <a:pPr marL="285750" indent="-285750">
              <a:buFont typeface="Arial" panose="020B0604020202020204" pitchFamily="34" charset="0"/>
              <a:buChar char="•"/>
            </a:pPr>
            <a:r>
              <a:rPr lang="en-US" dirty="0"/>
              <a:t>Miller, N.; Noble, E.; Jones, D.; and Burn, D. “Hard to Swallow: Dysphagia in Parkinson’s Disease.” Age Ageing (November 2006); 35(6): 614-618.</a:t>
            </a:r>
          </a:p>
          <a:p>
            <a:pPr marL="285750" indent="-285750">
              <a:buFont typeface="Arial" panose="020B0604020202020204" pitchFamily="34" charset="0"/>
              <a:buChar char="•"/>
            </a:pPr>
            <a:r>
              <a:rPr lang="en-US" dirty="0"/>
              <a:t>Parkinson’s Disease Foundation. Understanding Parkinson’s. http://www.pdf.org/en/ </a:t>
            </a:r>
            <a:r>
              <a:rPr lang="en-US" dirty="0" err="1"/>
              <a:t>understanding_pd</a:t>
            </a:r>
            <a:r>
              <a:rPr lang="en-US" dirty="0"/>
              <a:t>. Accessed June 20, 2012.</a:t>
            </a:r>
          </a:p>
          <a:p>
            <a:pPr marL="285750" indent="-285750">
              <a:buFont typeface="Arial" panose="020B0604020202020204" pitchFamily="34" charset="0"/>
              <a:buChar char="•"/>
            </a:pPr>
            <a:r>
              <a:rPr lang="en-US" dirty="0"/>
              <a:t>Parkinson’s Disease Foundation. Understanding Parkinson’s: Falls Prevention. http://www. pdf.org/pdf/fs_falls_prevention_10.pdf. Accessed June 20, 2012.</a:t>
            </a:r>
          </a:p>
          <a:p>
            <a:pPr marL="285750" indent="-285750">
              <a:buFont typeface="Arial" panose="020B0604020202020204" pitchFamily="34" charset="0"/>
              <a:buChar char="•"/>
            </a:pPr>
            <a:r>
              <a:rPr lang="en-US" sz="1800" dirty="0"/>
              <a:t> Sorrentino, S. A., </a:t>
            </a:r>
            <a:r>
              <a:rPr lang="en-US" sz="1800" dirty="0" err="1"/>
              <a:t>Remmert</a:t>
            </a:r>
            <a:r>
              <a:rPr lang="en-US" sz="1800" dirty="0"/>
              <a:t>, L., &amp; Wilk, L. S. (2014). Mosby's Textbook for Nursing Assistants (5th ed.). St. Louis, MO: Elsevier.)</a:t>
            </a:r>
          </a:p>
          <a:p>
            <a:pPr marL="285750" indent="-285750">
              <a:buFont typeface="Arial" panose="020B0604020202020204" pitchFamily="34" charset="0"/>
              <a:buChar char="•"/>
            </a:pPr>
            <a:endParaRPr lang="ar-SA" dirty="0"/>
          </a:p>
        </p:txBody>
      </p:sp>
    </p:spTree>
    <p:extLst>
      <p:ext uri="{BB962C8B-B14F-4D97-AF65-F5344CB8AC3E}">
        <p14:creationId xmlns:p14="http://schemas.microsoft.com/office/powerpoint/2010/main" val="4071641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chalkboard&#10;&#10;Description automatically generated">
            <a:extLst>
              <a:ext uri="{FF2B5EF4-FFF2-40B4-BE49-F238E27FC236}">
                <a16:creationId xmlns:a16="http://schemas.microsoft.com/office/drawing/2014/main" id="{DC7D9FBD-167A-08C7-FD93-3CB0B83309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682"/>
          <a:stretch/>
        </p:blipFill>
        <p:spPr>
          <a:xfrm>
            <a:off x="20" y="1282"/>
            <a:ext cx="12191980" cy="6856718"/>
          </a:xfrm>
          <a:prstGeom prst="rect">
            <a:avLst/>
          </a:prstGeom>
        </p:spPr>
      </p:pic>
    </p:spTree>
    <p:extLst>
      <p:ext uri="{BB962C8B-B14F-4D97-AF65-F5344CB8AC3E}">
        <p14:creationId xmlns:p14="http://schemas.microsoft.com/office/powerpoint/2010/main" val="1660893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sign&#10;&#10;Description automatically generated">
            <a:extLst>
              <a:ext uri="{FF2B5EF4-FFF2-40B4-BE49-F238E27FC236}">
                <a16:creationId xmlns:a16="http://schemas.microsoft.com/office/drawing/2014/main" id="{81091F5C-12ED-ACB2-3E4C-B83E64BA2D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877" b="8781"/>
          <a:stretch/>
        </p:blipFill>
        <p:spPr>
          <a:xfrm>
            <a:off x="20" y="1282"/>
            <a:ext cx="12191980" cy="6856718"/>
          </a:xfrm>
          <a:prstGeom prst="rect">
            <a:avLst/>
          </a:prstGeom>
        </p:spPr>
      </p:pic>
    </p:spTree>
    <p:extLst>
      <p:ext uri="{BB962C8B-B14F-4D97-AF65-F5344CB8AC3E}">
        <p14:creationId xmlns:p14="http://schemas.microsoft.com/office/powerpoint/2010/main" val="162334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2C47F4-4FB8-C49D-B969-A215C16706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672" y="-282955"/>
            <a:ext cx="8063755" cy="7258604"/>
          </a:xfrm>
        </p:spPr>
      </p:pic>
    </p:spTree>
    <p:extLst>
      <p:ext uri="{BB962C8B-B14F-4D97-AF65-F5344CB8AC3E}">
        <p14:creationId xmlns:p14="http://schemas.microsoft.com/office/powerpoint/2010/main" val="89973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8A4574-C1BF-9EF2-75AA-06EEEF70EA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678" y="-116006"/>
            <a:ext cx="10856794" cy="6926239"/>
          </a:xfrm>
        </p:spPr>
      </p:pic>
    </p:spTree>
    <p:extLst>
      <p:ext uri="{BB962C8B-B14F-4D97-AF65-F5344CB8AC3E}">
        <p14:creationId xmlns:p14="http://schemas.microsoft.com/office/powerpoint/2010/main" val="228608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7623E2A4-E01D-9459-59C6-4383E0130982}"/>
              </a:ext>
            </a:extLst>
          </p:cNvPr>
          <p:cNvSpPr/>
          <p:nvPr/>
        </p:nvSpPr>
        <p:spPr>
          <a:xfrm>
            <a:off x="761802" y="762001"/>
            <a:ext cx="4080362" cy="170824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Central Nervous System (CNS):</a:t>
            </a:r>
          </a:p>
        </p:txBody>
      </p:sp>
      <p:sp>
        <p:nvSpPr>
          <p:cNvPr id="3" name="Content Placeholder 2">
            <a:extLst>
              <a:ext uri="{FF2B5EF4-FFF2-40B4-BE49-F238E27FC236}">
                <a16:creationId xmlns:a16="http://schemas.microsoft.com/office/drawing/2014/main" id="{D1FEC374-5C9E-8B26-77E0-4E29BCE04841}"/>
              </a:ext>
            </a:extLst>
          </p:cNvPr>
          <p:cNvSpPr>
            <a:spLocks noGrp="1"/>
          </p:cNvSpPr>
          <p:nvPr>
            <p:ph idx="1"/>
          </p:nvPr>
        </p:nvSpPr>
        <p:spPr>
          <a:xfrm>
            <a:off x="159696" y="2365313"/>
            <a:ext cx="4080361" cy="4267835"/>
          </a:xfrm>
        </p:spPr>
        <p:txBody>
          <a:bodyPr vert="horz" lIns="91440" tIns="45720" rIns="91440" bIns="45720" rtlCol="0" anchor="ctr">
            <a:normAutofit/>
          </a:bodyPr>
          <a:lstStyle/>
          <a:p>
            <a:r>
              <a:rPr lang="en-US" sz="2400" dirty="0"/>
              <a:t> The </a:t>
            </a:r>
            <a:r>
              <a:rPr lang="en-US" sz="2400" b="1" dirty="0"/>
              <a:t>brain</a:t>
            </a:r>
            <a:r>
              <a:rPr lang="en-US" sz="2400" dirty="0"/>
              <a:t> and </a:t>
            </a:r>
            <a:r>
              <a:rPr lang="en-US" sz="2400" b="1" dirty="0"/>
              <a:t>spinal</a:t>
            </a:r>
            <a:r>
              <a:rPr lang="en-US" sz="2400" dirty="0"/>
              <a:t> </a:t>
            </a:r>
            <a:r>
              <a:rPr lang="en-US" sz="2400" b="1" dirty="0"/>
              <a:t>cord</a:t>
            </a:r>
            <a:r>
              <a:rPr lang="en-US" sz="2400" dirty="0"/>
              <a:t> make up the </a:t>
            </a:r>
            <a:r>
              <a:rPr lang="en-US" sz="2400" b="1" dirty="0"/>
              <a:t>central</a:t>
            </a:r>
            <a:r>
              <a:rPr lang="en-US" sz="2400" dirty="0"/>
              <a:t> </a:t>
            </a:r>
            <a:r>
              <a:rPr lang="en-US" sz="2400" b="1" dirty="0"/>
              <a:t>nervous</a:t>
            </a:r>
            <a:r>
              <a:rPr lang="en-US" sz="2400" dirty="0"/>
              <a:t> </a:t>
            </a:r>
            <a:r>
              <a:rPr lang="en-US" sz="2400" b="1" dirty="0"/>
              <a:t>system</a:t>
            </a:r>
            <a:r>
              <a:rPr lang="en-US" sz="2400" dirty="0"/>
              <a:t>.</a:t>
            </a:r>
          </a:p>
          <a:p>
            <a:r>
              <a:rPr lang="en-US" sz="2400" dirty="0"/>
              <a:t> The </a:t>
            </a:r>
            <a:r>
              <a:rPr lang="en-US" sz="2400" b="1" dirty="0"/>
              <a:t>brain</a:t>
            </a:r>
            <a:r>
              <a:rPr lang="en-US" sz="2400" dirty="0"/>
              <a:t> is covered by the </a:t>
            </a:r>
            <a:r>
              <a:rPr lang="en-US" sz="2400" b="1" i="1" dirty="0"/>
              <a:t>skull</a:t>
            </a:r>
            <a:r>
              <a:rPr lang="en-US" sz="2400" dirty="0"/>
              <a:t>.</a:t>
            </a:r>
          </a:p>
          <a:p>
            <a:r>
              <a:rPr lang="en-US" sz="2400" dirty="0"/>
              <a:t> The </a:t>
            </a:r>
            <a:r>
              <a:rPr lang="en-US" sz="2400" b="1" dirty="0"/>
              <a:t>3</a:t>
            </a:r>
            <a:r>
              <a:rPr lang="en-US" sz="2400" dirty="0"/>
              <a:t> </a:t>
            </a:r>
            <a:r>
              <a:rPr lang="en-US" sz="2400" b="1" dirty="0"/>
              <a:t>main</a:t>
            </a:r>
            <a:r>
              <a:rPr lang="en-US" sz="2400" dirty="0"/>
              <a:t> </a:t>
            </a:r>
            <a:r>
              <a:rPr lang="en-US" sz="2400" b="1" dirty="0"/>
              <a:t>parts</a:t>
            </a:r>
            <a:r>
              <a:rPr lang="en-US" sz="2400" dirty="0"/>
              <a:t> of the </a:t>
            </a:r>
            <a:r>
              <a:rPr lang="en-US" sz="2400" b="1" dirty="0"/>
              <a:t>brain</a:t>
            </a:r>
            <a:r>
              <a:rPr lang="en-US" sz="2400" dirty="0"/>
              <a:t> are the </a:t>
            </a:r>
            <a:r>
              <a:rPr lang="en-US" sz="2400" b="1" dirty="0"/>
              <a:t>cerebrum</a:t>
            </a:r>
            <a:r>
              <a:rPr lang="en-US" sz="2400" dirty="0"/>
              <a:t>, the </a:t>
            </a:r>
            <a:r>
              <a:rPr lang="en-US" sz="2400" b="1" dirty="0"/>
              <a:t>cerebellum</a:t>
            </a:r>
            <a:r>
              <a:rPr lang="en-US" sz="2400" dirty="0"/>
              <a:t>, and the </a:t>
            </a:r>
            <a:r>
              <a:rPr lang="en-US" sz="2400" b="1" dirty="0"/>
              <a:t>brainstem</a:t>
            </a:r>
            <a:r>
              <a:rPr lang="en-US" sz="2400" dirty="0"/>
              <a:t> (Fig. 7-12).</a:t>
            </a:r>
          </a:p>
        </p:txBody>
      </p:sp>
      <p:sp>
        <p:nvSpPr>
          <p:cNvPr id="12" name="Rectangle 11">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D72022-87D4-2530-4CED-CA351E5EB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88" y="89941"/>
            <a:ext cx="6872990" cy="6543207"/>
          </a:xfrm>
          <a:prstGeom prst="rect">
            <a:avLst/>
          </a:prstGeom>
        </p:spPr>
      </p:pic>
    </p:spTree>
    <p:extLst>
      <p:ext uri="{BB962C8B-B14F-4D97-AF65-F5344CB8AC3E}">
        <p14:creationId xmlns:p14="http://schemas.microsoft.com/office/powerpoint/2010/main" val="380260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D754-2212-7AD0-4807-18010AA1985D}"/>
              </a:ext>
            </a:extLst>
          </p:cNvPr>
          <p:cNvSpPr>
            <a:spLocks noGrp="1"/>
          </p:cNvSpPr>
          <p:nvPr>
            <p:ph type="title"/>
          </p:nvPr>
        </p:nvSpPr>
        <p:spPr>
          <a:xfrm>
            <a:off x="67101" y="0"/>
            <a:ext cx="10515600" cy="1325563"/>
          </a:xfrm>
        </p:spPr>
        <p:txBody>
          <a:bodyPr/>
          <a:lstStyle/>
          <a:p>
            <a:r>
              <a:rPr lang="en-US" b="1" dirty="0">
                <a:effectLst>
                  <a:outerShdw blurRad="38100" dist="38100" dir="2700000" algn="tl">
                    <a:srgbClr val="000000">
                      <a:alpha val="43137"/>
                    </a:srgbClr>
                  </a:outerShdw>
                </a:effectLst>
              </a:rPr>
              <a:t>Cerebrum:</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0CF118D-ADFB-5438-2113-1FF1A181E11A}"/>
              </a:ext>
            </a:extLst>
          </p:cNvPr>
          <p:cNvSpPr>
            <a:spLocks noGrp="1"/>
          </p:cNvSpPr>
          <p:nvPr>
            <p:ph idx="1"/>
          </p:nvPr>
        </p:nvSpPr>
        <p:spPr>
          <a:xfrm>
            <a:off x="203580" y="1115941"/>
            <a:ext cx="10515600" cy="5544166"/>
          </a:xfrm>
        </p:spPr>
        <p:txBody>
          <a:bodyPr>
            <a:normAutofit lnSpcReduction="10000"/>
          </a:bodyPr>
          <a:lstStyle/>
          <a:p>
            <a:r>
              <a:rPr lang="en-US" dirty="0"/>
              <a:t>The </a:t>
            </a:r>
            <a:r>
              <a:rPr lang="en-US" b="1" dirty="0"/>
              <a:t>cerebrum</a:t>
            </a:r>
            <a:r>
              <a:rPr lang="en-US" dirty="0"/>
              <a:t> is the </a:t>
            </a:r>
            <a:r>
              <a:rPr lang="en-US" b="1" dirty="0"/>
              <a:t>largest</a:t>
            </a:r>
            <a:r>
              <a:rPr lang="en-US" dirty="0"/>
              <a:t> </a:t>
            </a:r>
            <a:r>
              <a:rPr lang="en-US" b="1" dirty="0"/>
              <a:t>part</a:t>
            </a:r>
            <a:r>
              <a:rPr lang="en-US" dirty="0"/>
              <a:t> of the </a:t>
            </a:r>
            <a:r>
              <a:rPr lang="en-US" b="1" dirty="0"/>
              <a:t>brain</a:t>
            </a:r>
            <a:r>
              <a:rPr lang="en-US" dirty="0"/>
              <a:t>.</a:t>
            </a:r>
          </a:p>
          <a:p>
            <a:r>
              <a:rPr lang="en-US" dirty="0"/>
              <a:t> It is the </a:t>
            </a:r>
            <a:r>
              <a:rPr lang="en-US" b="1" dirty="0"/>
              <a:t>center</a:t>
            </a:r>
            <a:r>
              <a:rPr lang="en-US" dirty="0"/>
              <a:t> of </a:t>
            </a:r>
            <a:r>
              <a:rPr lang="en-US" b="1" dirty="0"/>
              <a:t>thought</a:t>
            </a:r>
            <a:r>
              <a:rPr lang="en-US" dirty="0"/>
              <a:t> and </a:t>
            </a:r>
            <a:r>
              <a:rPr lang="en-US" b="1" dirty="0"/>
              <a:t>intelligence</a:t>
            </a:r>
            <a:r>
              <a:rPr lang="en-US" dirty="0"/>
              <a:t>. </a:t>
            </a:r>
          </a:p>
          <a:p>
            <a:r>
              <a:rPr lang="en-US" dirty="0"/>
              <a:t>The </a:t>
            </a:r>
            <a:r>
              <a:rPr lang="en-US" b="1" dirty="0"/>
              <a:t>cerebrum</a:t>
            </a:r>
            <a:r>
              <a:rPr lang="en-US" dirty="0"/>
              <a:t> is divided into </a:t>
            </a:r>
            <a:r>
              <a:rPr lang="en-US" b="1" dirty="0"/>
              <a:t>2</a:t>
            </a:r>
            <a:r>
              <a:rPr lang="en-US" dirty="0"/>
              <a:t> </a:t>
            </a:r>
            <a:r>
              <a:rPr lang="en-US" b="1" dirty="0"/>
              <a:t>halves</a:t>
            </a:r>
            <a:r>
              <a:rPr lang="en-US" dirty="0"/>
              <a:t> called </a:t>
            </a:r>
            <a:r>
              <a:rPr lang="en-US" b="1" dirty="0"/>
              <a:t>right</a:t>
            </a:r>
            <a:r>
              <a:rPr lang="en-US" dirty="0"/>
              <a:t> and </a:t>
            </a:r>
            <a:r>
              <a:rPr lang="en-US" b="1" dirty="0"/>
              <a:t>left</a:t>
            </a:r>
            <a:r>
              <a:rPr lang="en-US" dirty="0"/>
              <a:t> </a:t>
            </a:r>
            <a:r>
              <a:rPr lang="en-US" b="1" dirty="0"/>
              <a:t>hemispheres</a:t>
            </a:r>
            <a:r>
              <a:rPr lang="en-US" dirty="0"/>
              <a:t>. </a:t>
            </a:r>
          </a:p>
          <a:p>
            <a:r>
              <a:rPr lang="en-US" dirty="0"/>
              <a:t>The </a:t>
            </a:r>
            <a:r>
              <a:rPr lang="en-US" b="1" dirty="0">
                <a:solidFill>
                  <a:srgbClr val="FF0000"/>
                </a:solidFill>
              </a:rPr>
              <a:t>right hemisphere </a:t>
            </a:r>
            <a:r>
              <a:rPr lang="en-US" dirty="0"/>
              <a:t>controls movement and activities on the body’s </a:t>
            </a:r>
            <a:r>
              <a:rPr lang="en-US" b="1" dirty="0"/>
              <a:t>left</a:t>
            </a:r>
            <a:r>
              <a:rPr lang="en-US" dirty="0"/>
              <a:t> </a:t>
            </a:r>
            <a:r>
              <a:rPr lang="en-US" b="1" dirty="0"/>
              <a:t>side</a:t>
            </a:r>
            <a:r>
              <a:rPr lang="en-US" dirty="0"/>
              <a:t>. </a:t>
            </a:r>
          </a:p>
          <a:p>
            <a:r>
              <a:rPr lang="en-US" dirty="0"/>
              <a:t>The </a:t>
            </a:r>
            <a:r>
              <a:rPr lang="en-US" b="1" dirty="0">
                <a:solidFill>
                  <a:srgbClr val="FF0000"/>
                </a:solidFill>
              </a:rPr>
              <a:t>left</a:t>
            </a:r>
            <a:r>
              <a:rPr lang="en-US" dirty="0">
                <a:solidFill>
                  <a:srgbClr val="FF0000"/>
                </a:solidFill>
              </a:rPr>
              <a:t> </a:t>
            </a:r>
            <a:r>
              <a:rPr lang="en-US" b="1" dirty="0">
                <a:solidFill>
                  <a:srgbClr val="FF0000"/>
                </a:solidFill>
              </a:rPr>
              <a:t>hemisphere</a:t>
            </a:r>
            <a:r>
              <a:rPr lang="en-US" dirty="0">
                <a:solidFill>
                  <a:srgbClr val="FF0000"/>
                </a:solidFill>
              </a:rPr>
              <a:t> </a:t>
            </a:r>
            <a:r>
              <a:rPr lang="en-US" dirty="0"/>
              <a:t>controls the </a:t>
            </a:r>
            <a:r>
              <a:rPr lang="en-US" b="1" dirty="0"/>
              <a:t>right</a:t>
            </a:r>
            <a:r>
              <a:rPr lang="en-US" dirty="0"/>
              <a:t> </a:t>
            </a:r>
            <a:r>
              <a:rPr lang="en-US" b="1" dirty="0"/>
              <a:t>side</a:t>
            </a:r>
            <a:r>
              <a:rPr lang="en-US" dirty="0"/>
              <a:t>.</a:t>
            </a:r>
          </a:p>
          <a:p>
            <a:r>
              <a:rPr lang="en-US" dirty="0"/>
              <a:t>The </a:t>
            </a:r>
            <a:r>
              <a:rPr lang="en-US" b="1" dirty="0"/>
              <a:t>outside</a:t>
            </a:r>
            <a:r>
              <a:rPr lang="en-US" dirty="0"/>
              <a:t> of the </a:t>
            </a:r>
            <a:r>
              <a:rPr lang="en-US" b="1" dirty="0"/>
              <a:t>cerebrum</a:t>
            </a:r>
            <a:r>
              <a:rPr lang="en-US" dirty="0"/>
              <a:t> is called the </a:t>
            </a:r>
            <a:r>
              <a:rPr lang="en-US" b="1" dirty="0"/>
              <a:t>cerebral</a:t>
            </a:r>
            <a:r>
              <a:rPr lang="en-US" dirty="0"/>
              <a:t> </a:t>
            </a:r>
            <a:r>
              <a:rPr lang="en-US" b="1" dirty="0"/>
              <a:t>cortex</a:t>
            </a:r>
            <a:r>
              <a:rPr lang="en-US" dirty="0"/>
              <a:t>. </a:t>
            </a:r>
          </a:p>
          <a:p>
            <a:r>
              <a:rPr lang="en-US" b="1" dirty="0"/>
              <a:t>Cerebral</a:t>
            </a:r>
            <a:r>
              <a:rPr lang="en-US" dirty="0"/>
              <a:t> </a:t>
            </a:r>
            <a:r>
              <a:rPr lang="en-US" b="1" dirty="0"/>
              <a:t>cortex</a:t>
            </a:r>
            <a:r>
              <a:rPr lang="en-US" dirty="0"/>
              <a:t> controls the </a:t>
            </a:r>
            <a:r>
              <a:rPr lang="en-US" b="1" dirty="0"/>
              <a:t>highest</a:t>
            </a:r>
            <a:r>
              <a:rPr lang="en-US" dirty="0"/>
              <a:t> </a:t>
            </a:r>
            <a:r>
              <a:rPr lang="en-US" b="1" dirty="0"/>
              <a:t>functions</a:t>
            </a:r>
            <a:r>
              <a:rPr lang="en-US" dirty="0"/>
              <a:t> of the </a:t>
            </a:r>
            <a:r>
              <a:rPr lang="en-US" b="1" dirty="0"/>
              <a:t>brain</a:t>
            </a:r>
            <a:r>
              <a:rPr lang="en-US" dirty="0"/>
              <a:t>. </a:t>
            </a:r>
          </a:p>
          <a:p>
            <a:r>
              <a:rPr lang="en-US" dirty="0"/>
              <a:t>These </a:t>
            </a:r>
            <a:r>
              <a:rPr lang="en-US" b="1" dirty="0"/>
              <a:t>include</a:t>
            </a:r>
            <a:r>
              <a:rPr lang="en-US" dirty="0"/>
              <a:t> reasoning, memory, consciousness, speech, voluntary muscle movement, vision, hearing, sensation, and other activities</a:t>
            </a:r>
            <a:endParaRPr lang="ar-SA" dirty="0"/>
          </a:p>
        </p:txBody>
      </p:sp>
    </p:spTree>
    <p:extLst>
      <p:ext uri="{BB962C8B-B14F-4D97-AF65-F5344CB8AC3E}">
        <p14:creationId xmlns:p14="http://schemas.microsoft.com/office/powerpoint/2010/main" val="365750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0DFF-40BF-E8EE-CD68-E4E1D2912607}"/>
              </a:ext>
            </a:extLst>
          </p:cNvPr>
          <p:cNvSpPr>
            <a:spLocks noGrp="1"/>
          </p:cNvSpPr>
          <p:nvPr>
            <p:ph type="title"/>
          </p:nvPr>
        </p:nvSpPr>
        <p:spPr>
          <a:xfrm>
            <a:off x="87573" y="18255"/>
            <a:ext cx="10515600" cy="1325563"/>
          </a:xfrm>
        </p:spPr>
        <p:txBody>
          <a:bodyPr/>
          <a:lstStyle/>
          <a:p>
            <a:r>
              <a:rPr lang="en-US" b="1" dirty="0">
                <a:effectLst>
                  <a:outerShdw blurRad="38100" dist="38100" dir="2700000" algn="tl">
                    <a:srgbClr val="000000">
                      <a:alpha val="43137"/>
                    </a:srgbClr>
                  </a:outerShdw>
                </a:effectLst>
              </a:rPr>
              <a:t>Cerebellum:</a:t>
            </a:r>
            <a:endParaRPr lang="ar-SA" b="1" dirty="0">
              <a:effectLst>
                <a:outerShdw blurRad="38100" dist="38100" dir="2700000" algn="tl">
                  <a:srgbClr val="000000">
                    <a:alpha val="43137"/>
                  </a:srgbClr>
                </a:outerShdw>
              </a:effectLst>
            </a:endParaRPr>
          </a:p>
        </p:txBody>
      </p:sp>
      <p:graphicFrame>
        <p:nvGraphicFramePr>
          <p:cNvPr id="5" name="Content Placeholder 2">
            <a:extLst>
              <a:ext uri="{FF2B5EF4-FFF2-40B4-BE49-F238E27FC236}">
                <a16:creationId xmlns:a16="http://schemas.microsoft.com/office/drawing/2014/main" id="{45A10682-2120-3104-F5E0-3BE2AC6931DA}"/>
              </a:ext>
            </a:extLst>
          </p:cNvPr>
          <p:cNvGraphicFramePr>
            <a:graphicFrameLocks noGrp="1"/>
          </p:cNvGraphicFramePr>
          <p:nvPr>
            <p:ph idx="1"/>
            <p:extLst>
              <p:ext uri="{D42A27DB-BD31-4B8C-83A1-F6EECF244321}">
                <p14:modId xmlns:p14="http://schemas.microsoft.com/office/powerpoint/2010/main" val="1620728050"/>
              </p:ext>
            </p:extLst>
          </p:nvPr>
        </p:nvGraphicFramePr>
        <p:xfrm>
          <a:off x="251346" y="1253331"/>
          <a:ext cx="10515600" cy="543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839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16595</TotalTime>
  <Words>4304</Words>
  <Application>Microsoft Office PowerPoint</Application>
  <PresentationFormat>Widescreen</PresentationFormat>
  <Paragraphs>307</Paragraphs>
  <Slides>46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Aptos Display</vt:lpstr>
      <vt:lpstr>Arial</vt:lpstr>
      <vt:lpstr>Courier New</vt:lpstr>
      <vt:lpstr>Wingdings</vt:lpstr>
      <vt:lpstr>Office Theme</vt:lpstr>
      <vt:lpstr>Nervous system and common health problems</vt:lpstr>
      <vt:lpstr>Learning objectives:</vt:lpstr>
      <vt:lpstr>PowerPoint Presentation</vt:lpstr>
      <vt:lpstr>PowerPoint Presentation</vt:lpstr>
      <vt:lpstr>PowerPoint Presentation</vt:lpstr>
      <vt:lpstr>PowerPoint Presentation</vt:lpstr>
      <vt:lpstr>PowerPoint Presentation</vt:lpstr>
      <vt:lpstr>Cerebrum:</vt:lpstr>
      <vt:lpstr>Cerebellum:</vt:lpstr>
      <vt:lpstr>Brainstem:</vt:lpstr>
      <vt:lpstr>Spinal Cord:</vt:lpstr>
      <vt:lpstr>CONT…</vt:lpstr>
      <vt:lpstr>Nervous System Disorders:</vt:lpstr>
      <vt:lpstr>PowerPoint Presentation</vt:lpstr>
      <vt:lpstr>PowerPoint Presentation</vt:lpstr>
      <vt:lpstr>Transient Ischemic Attack (TIA):</vt:lpstr>
      <vt:lpstr>STROKE:</vt:lpstr>
      <vt:lpstr>PowerPoint Presentation</vt:lpstr>
      <vt:lpstr>Stroke:</vt:lpstr>
      <vt:lpstr>PowerPoint Presentation</vt:lpstr>
      <vt:lpstr>CONT…</vt:lpstr>
      <vt:lpstr>PowerPoint Presentation</vt:lpstr>
      <vt:lpstr>PowerPoint Presentation</vt:lpstr>
      <vt:lpstr>PowerPoint Presentation</vt:lpstr>
      <vt:lpstr>Signs and symptoms of Parkinson’s disease:</vt:lpstr>
      <vt:lpstr>PowerPoint Presentation</vt:lpstr>
      <vt:lpstr>CONT…</vt:lpstr>
      <vt:lpstr>CONT…</vt:lpstr>
      <vt:lpstr> Parkinson’s disease care measures:</vt:lpstr>
      <vt:lpstr>CONT…</vt:lpstr>
      <vt:lpstr>CONT…</vt:lpstr>
      <vt:lpstr>PowerPoint Presentation</vt:lpstr>
      <vt:lpstr>Multiple Sclerosis: </vt:lpstr>
      <vt:lpstr>Signs and Symptoms of Multiple Sclerosis: </vt:lpstr>
      <vt:lpstr>Multiple Sclerosis Care Measures: </vt:lpstr>
      <vt:lpstr>PowerPoint Presentation</vt:lpstr>
      <vt:lpstr> </vt:lpstr>
      <vt:lpstr>PowerPoint Presentation</vt:lpstr>
      <vt:lpstr>Spinal Cord njury: </vt:lpstr>
      <vt:lpstr>PowerPoint Presentation</vt:lpstr>
      <vt:lpstr>Severity of Spinal Cord njury: </vt:lpstr>
      <vt:lpstr>Spinal Cord Injury Care Measures: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 stroke and other diseases</dc:title>
  <dc:creator>jamilah abdullah</dc:creator>
  <cp:lastModifiedBy>jamilah abdullah</cp:lastModifiedBy>
  <cp:revision>3</cp:revision>
  <dcterms:created xsi:type="dcterms:W3CDTF">2024-04-28T18:08:51Z</dcterms:created>
  <dcterms:modified xsi:type="dcterms:W3CDTF">2024-05-10T07:11:03Z</dcterms:modified>
</cp:coreProperties>
</file>