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70" r:id="rId15"/>
    <p:sldId id="271" r:id="rId16"/>
    <p:sldId id="272" r:id="rId17"/>
    <p:sldId id="277" r:id="rId18"/>
    <p:sldId id="278" r:id="rId19"/>
    <p:sldId id="279" r:id="rId20"/>
    <p:sldId id="280" r:id="rId21"/>
    <p:sldId id="269" r:id="rId22"/>
    <p:sldId id="284" r:id="rId23"/>
    <p:sldId id="282" r:id="rId24"/>
    <p:sldId id="281" r:id="rId25"/>
    <p:sldId id="283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4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spc="5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50" spc="5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spc="5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wjA_fGQOF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تصميم مجرد بتلات الزهرة في الفاتح">
            <a:extLst>
              <a:ext uri="{FF2B5EF4-FFF2-40B4-BE49-F238E27FC236}">
                <a16:creationId xmlns:a16="http://schemas.microsoft.com/office/drawing/2014/main" id="{F4F0D31F-6CB6-900D-EDDE-27FDB8808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139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6764181D-6212-7769-009A-2FBD1EFBF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 b="1" dirty="0">
                <a:solidFill>
                  <a:srgbClr val="FFFFFF"/>
                </a:solidFill>
              </a:rPr>
              <a:t>Standard precautions</a:t>
            </a:r>
            <a:endParaRPr lang="ar-SA" sz="5200" dirty="0">
              <a:solidFill>
                <a:srgbClr val="FFFFFF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159D22-AEF6-2012-58F6-51FC4520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err="1">
                <a:solidFill>
                  <a:srgbClr val="FFFFFF"/>
                </a:solidFill>
              </a:rPr>
              <a:t>Mada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alsedrah</a:t>
            </a:r>
            <a:endParaRPr lang="en-US" sz="2800" dirty="0">
              <a:solidFill>
                <a:srgbClr val="FFFFFF"/>
              </a:solidFill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BSN.MSN,RN.</a:t>
            </a:r>
            <a:endParaRPr lang="ar-SA" sz="2800" dirty="0">
              <a:solidFill>
                <a:srgbClr val="FFFFFF"/>
              </a:solidFill>
            </a:endParaRPr>
          </a:p>
          <a:p>
            <a:pPr algn="l"/>
            <a:endParaRPr lang="ar-SA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6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عنصر نائب للمحتوى 4" descr="صورة تحتوي على نص, رسم, توضيح, التصميم&#10;&#10;تم إنشاء الوصف تلقائياً">
            <a:extLst>
              <a:ext uri="{FF2B5EF4-FFF2-40B4-BE49-F238E27FC236}">
                <a16:creationId xmlns:a16="http://schemas.microsoft.com/office/drawing/2014/main" id="{26A99616-906A-AC45-62C2-CA1F80902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6B4971C-EAA5-47BF-8631-58DC066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392489-D7F7-4887-9BC1-7F3EA3132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171B73-5CE0-4C49-A57E-BD75BEB2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271579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106B81-BF19-C3DE-A5CA-4E234DC3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Keeping Objects and Surfaces</a:t>
            </a:r>
            <a:br>
              <a:rPr lang="en-US" dirty="0"/>
            </a:br>
            <a:r>
              <a:rPr lang="en-US" dirty="0"/>
              <a:t>Clean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815F3F-3791-0305-74C3-12F5EA76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unused item is considered to be clean until it comes in contact with a person or his environment. It is then considered dirty and cannot be reused for another person. In a hospital or nursing home, clean, unused supplies (such as linens and dressings) are stored in </a:t>
            </a:r>
            <a:r>
              <a:rPr lang="en-US" u="sng" dirty="0"/>
              <a:t>the clean utility room</a:t>
            </a:r>
            <a:r>
              <a:rPr lang="en-US" dirty="0"/>
              <a:t>. Used supplies that must be cleaned or laundered are returned to the </a:t>
            </a:r>
            <a:r>
              <a:rPr lang="en-US" u="sng" dirty="0"/>
              <a:t>dirty utility room.</a:t>
            </a:r>
          </a:p>
          <a:p>
            <a:r>
              <a:rPr lang="en-US" dirty="0"/>
              <a:t>When it is necessary to destroy all of the microbes on an object or surface, </a:t>
            </a:r>
            <a:r>
              <a:rPr lang="en-US" u="sng" dirty="0"/>
              <a:t>sterilization</a:t>
            </a:r>
            <a:r>
              <a:rPr lang="en-US" dirty="0"/>
              <a:t> is used.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60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9E39AEF5-372B-BAB4-E7E3-4804A041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60" y="-54576"/>
            <a:ext cx="5638800" cy="24610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Using Personal Protective</a:t>
            </a:r>
            <a:br>
              <a:rPr lang="en-US" dirty="0"/>
            </a:br>
            <a:r>
              <a:rPr lang="en-US" dirty="0"/>
              <a:t>Equipment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2958BE-5F86-072C-CF0E-C824F9B7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17" y="3054133"/>
            <a:ext cx="6223612" cy="3156166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Personal protective equipment (PPE) is used to prevent microbes from contaminating the uniform, skin or mucous membranes. Properly using PPE eliminates a portal of entry for potential pathogens and helps to keep you safe from infection. PPE includes gloves, gowns, masks and eyewear.</a:t>
            </a:r>
            <a:endParaRPr lang="ar-SA" sz="2400" b="1" dirty="0"/>
          </a:p>
        </p:txBody>
      </p:sp>
      <p:pic>
        <p:nvPicPr>
          <p:cNvPr id="5" name="Picture 4" descr="صورة تحتوي على غرفة, طبي, معدات طبية, رعاية صحية&#10;&#10;تم إنشاء الوصف تلقائياً">
            <a:extLst>
              <a:ext uri="{FF2B5EF4-FFF2-40B4-BE49-F238E27FC236}">
                <a16:creationId xmlns:a16="http://schemas.microsoft.com/office/drawing/2014/main" id="{82CA4FC3-B8D1-E779-CACE-5A2942EA6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r="25708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7C2DDA9A-F67C-346A-251A-7DB48987D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" y="866877"/>
            <a:ext cx="5893091" cy="4943615"/>
          </a:xfrm>
        </p:spPr>
      </p:pic>
      <p:pic>
        <p:nvPicPr>
          <p:cNvPr id="7" name="صورة 6" descr="صورة تحتوي على قفاز, نص, حقائب اليد, قفاز الأمان&#10;&#10;تم إنشاء الوصف تلقائياً">
            <a:extLst>
              <a:ext uri="{FF2B5EF4-FFF2-40B4-BE49-F238E27FC236}">
                <a16:creationId xmlns:a16="http://schemas.microsoft.com/office/drawing/2014/main" id="{5C8E69D2-30E8-2FE4-58D6-BFCDFC45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68" y="1009279"/>
            <a:ext cx="3575836" cy="2132635"/>
          </a:xfrm>
          <a:prstGeom prst="rect">
            <a:avLst/>
          </a:prstGeom>
        </p:spPr>
      </p:pic>
      <p:pic>
        <p:nvPicPr>
          <p:cNvPr id="9" name="صورة 8" descr="صورة تحتوي على نص, التعبئة والتغليف ووضع الملصقات, مواد التعبئة والتغليف, كرتون&#10;&#10;تم إنشاء الوصف تلقائياً">
            <a:extLst>
              <a:ext uri="{FF2B5EF4-FFF2-40B4-BE49-F238E27FC236}">
                <a16:creationId xmlns:a16="http://schemas.microsoft.com/office/drawing/2014/main" id="{93360B3E-FFAD-41BC-C282-1EB3617CC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65" y="3429000"/>
            <a:ext cx="3020218" cy="27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CCE4DFFD-9CC0-1499-B486-100410E2A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8" y="1137269"/>
            <a:ext cx="6423950" cy="4638498"/>
          </a:xfrm>
        </p:spPr>
      </p:pic>
      <p:pic>
        <p:nvPicPr>
          <p:cNvPr id="7" name="صورة 6" descr="صورة تحتوي على تلبيس, شخص, كم, ثوب غير رسمي&#10;&#10;تم إنشاء الوصف تلقائياً">
            <a:extLst>
              <a:ext uri="{FF2B5EF4-FFF2-40B4-BE49-F238E27FC236}">
                <a16:creationId xmlns:a16="http://schemas.microsoft.com/office/drawing/2014/main" id="{3A54B77C-9E81-BB9F-04A7-560F672A3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0" y="720580"/>
            <a:ext cx="3171222" cy="3171222"/>
          </a:xfrm>
          <a:prstGeom prst="rect">
            <a:avLst/>
          </a:prstGeom>
        </p:spPr>
      </p:pic>
      <p:pic>
        <p:nvPicPr>
          <p:cNvPr id="9" name="صورة 8" descr="صورة تحتوي على تلبيس, شخص, يرتدي&#10;&#10;تم إنشاء الوصف تلقائياً">
            <a:extLst>
              <a:ext uri="{FF2B5EF4-FFF2-40B4-BE49-F238E27FC236}">
                <a16:creationId xmlns:a16="http://schemas.microsoft.com/office/drawing/2014/main" id="{65683621-AD08-9539-6287-C6505C7AC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0" y="3993266"/>
            <a:ext cx="3171223" cy="26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410F68A-D334-ABCA-8577-B804087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9598"/>
            <a:ext cx="5257800" cy="1306113"/>
          </a:xfrm>
        </p:spPr>
        <p:txBody>
          <a:bodyPr>
            <a:normAutofit/>
          </a:bodyPr>
          <a:lstStyle/>
          <a:p>
            <a:r>
              <a:rPr lang="en-US" dirty="0"/>
              <a:t>Masks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8BEC5F-D499-4BB9-545F-DFE3DF9E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0" y="1585711"/>
            <a:ext cx="6441310" cy="2957665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en-US" sz="2400" dirty="0"/>
              <a:t>A mask covers your nose and mouth to protect you from inhaling pathogens into your lungs. You may also wear a mask when it is important to protect the person from pathogens you may exhale. The mask should fit .Use a mask only once.</a:t>
            </a:r>
          </a:p>
          <a:p>
            <a:pPr>
              <a:lnSpc>
                <a:spcPct val="104000"/>
              </a:lnSpc>
            </a:pPr>
            <a:r>
              <a:rPr lang="en-US" sz="2400" dirty="0"/>
              <a:t>There are two types of masks you may use. A surgical</a:t>
            </a:r>
          </a:p>
          <a:p>
            <a:pPr>
              <a:lnSpc>
                <a:spcPct val="104000"/>
              </a:lnSpc>
            </a:pPr>
            <a:r>
              <a:rPr lang="en-US" sz="2400" dirty="0"/>
              <a:t>(face) mask is most commonly used and high-efficiency particulate air filter (HEPA) mask .</a:t>
            </a:r>
            <a:endParaRPr lang="ar-SA" sz="2400" dirty="0"/>
          </a:p>
        </p:txBody>
      </p:sp>
      <p:pic>
        <p:nvPicPr>
          <p:cNvPr id="7" name="صورة 6" descr="صورة تحتوي على طبي, معدات طبية, رعاية صحية, داخلي&#10;&#10;تم إنشاء الوصف تلقائياً">
            <a:extLst>
              <a:ext uri="{FF2B5EF4-FFF2-40B4-BE49-F238E27FC236}">
                <a16:creationId xmlns:a16="http://schemas.microsoft.com/office/drawing/2014/main" id="{2504BD21-0E51-6358-5944-5C400DDB5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7169"/>
          <a:stretch/>
        </p:blipFill>
        <p:spPr>
          <a:xfrm>
            <a:off x="6477000" y="-36760"/>
            <a:ext cx="5722070" cy="3461697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7414E9-B04C-9A28-B90B-2A3D7A12A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6" r="-1" b="6089"/>
          <a:stretch/>
        </p:blipFill>
        <p:spPr>
          <a:xfrm>
            <a:off x="6477000" y="3680749"/>
            <a:ext cx="5722070" cy="31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0665B2-FC67-3F2F-1BBC-FF8C2E21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eyewear\eye shield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0509AA-6B26-BC33-B6E9-197B6F8F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 protective eyewear, such as goggles or a face shield, to keep body fluids from splashing into your eyes when cleaning items or disposing of fluids. Protective eyewear may be reusable or disposable.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8471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الحاسوب, لقطة شاشة, موقع إلكتروني&#10;&#10;تم إنشاء الوصف تلقائياً">
            <a:extLst>
              <a:ext uri="{FF2B5EF4-FFF2-40B4-BE49-F238E27FC236}">
                <a16:creationId xmlns:a16="http://schemas.microsoft.com/office/drawing/2014/main" id="{BFDE03D2-F2D3-DE4D-BD4C-B8AC542EE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11"/>
          <a:stretch/>
        </p:blipFill>
        <p:spPr>
          <a:xfrm>
            <a:off x="2017379" y="959555"/>
            <a:ext cx="8157242" cy="5226756"/>
          </a:xfrm>
        </p:spPr>
      </p:pic>
    </p:spTree>
    <p:extLst>
      <p:ext uri="{BB962C8B-B14F-4D97-AF65-F5344CB8AC3E}">
        <p14:creationId xmlns:p14="http://schemas.microsoft.com/office/powerpoint/2010/main" val="202286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الحاسوب, لقطة شاشة, موقع إلكتروني&#10;&#10;تم إنشاء الوصف تلقائياً">
            <a:extLst>
              <a:ext uri="{FF2B5EF4-FFF2-40B4-BE49-F238E27FC236}">
                <a16:creationId xmlns:a16="http://schemas.microsoft.com/office/drawing/2014/main" id="{214D3CDC-3820-8825-1129-83C1E1CF9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1"/>
          <a:stretch/>
        </p:blipFill>
        <p:spPr>
          <a:xfrm>
            <a:off x="1961002" y="958467"/>
            <a:ext cx="7856259" cy="5060368"/>
          </a:xfrm>
        </p:spPr>
      </p:pic>
    </p:spTree>
    <p:extLst>
      <p:ext uri="{BB962C8B-B14F-4D97-AF65-F5344CB8AC3E}">
        <p14:creationId xmlns:p14="http://schemas.microsoft.com/office/powerpoint/2010/main" val="171888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شخص&#10;&#10;تم إنشاء الوصف تلقائياً">
            <a:extLst>
              <a:ext uri="{FF2B5EF4-FFF2-40B4-BE49-F238E27FC236}">
                <a16:creationId xmlns:a16="http://schemas.microsoft.com/office/drawing/2014/main" id="{5C1B7A5E-2508-02CE-8CE5-70E12DFD2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06" y="648182"/>
            <a:ext cx="7257327" cy="5822066"/>
          </a:xfrm>
        </p:spPr>
      </p:pic>
    </p:spTree>
    <p:extLst>
      <p:ext uri="{BB962C8B-B14F-4D97-AF65-F5344CB8AC3E}">
        <p14:creationId xmlns:p14="http://schemas.microsoft.com/office/powerpoint/2010/main" val="223726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A0530-E544-3247-68AA-EAC19DB9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Objectives :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662603-8F09-B868-E54F-AC38CA94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of key terms </a:t>
            </a:r>
          </a:p>
          <a:p>
            <a:r>
              <a:rPr lang="en-US" dirty="0"/>
              <a:t>Discuses hand hygiene and hand rub </a:t>
            </a:r>
          </a:p>
          <a:p>
            <a:r>
              <a:rPr lang="en-US" dirty="0"/>
              <a:t>Explain use of personal protective equipment (PPE)</a:t>
            </a:r>
          </a:p>
          <a:p>
            <a:r>
              <a:rPr lang="en-US" dirty="0"/>
              <a:t>Understand Respiratory hygiene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850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&#10;&#10;تم إنشاء الوصف تلقائياً">
            <a:extLst>
              <a:ext uri="{FF2B5EF4-FFF2-40B4-BE49-F238E27FC236}">
                <a16:creationId xmlns:a16="http://schemas.microsoft.com/office/drawing/2014/main" id="{1BE49FC7-3B29-404B-656A-DC9B5993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65" y="486138"/>
            <a:ext cx="7558269" cy="6047771"/>
          </a:xfrm>
        </p:spPr>
      </p:pic>
    </p:spTree>
    <p:extLst>
      <p:ext uri="{BB962C8B-B14F-4D97-AF65-F5344CB8AC3E}">
        <p14:creationId xmlns:p14="http://schemas.microsoft.com/office/powerpoint/2010/main" val="76773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الخط, لقطة شاشة, معلومات&#10;&#10;تم إنشاء الوصف تلقائياً">
            <a:extLst>
              <a:ext uri="{FF2B5EF4-FFF2-40B4-BE49-F238E27FC236}">
                <a16:creationId xmlns:a16="http://schemas.microsoft.com/office/drawing/2014/main" id="{FF53A9F4-0D36-966C-101C-89F8B6CC4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73" y="912766"/>
            <a:ext cx="9429750" cy="3305175"/>
          </a:xfr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0D4F103-6214-FC19-D711-6E2394C8051A}"/>
              </a:ext>
            </a:extLst>
          </p:cNvPr>
          <p:cNvSpPr txBox="1"/>
          <p:nvPr/>
        </p:nvSpPr>
        <p:spPr>
          <a:xfrm>
            <a:off x="1281973" y="4743805"/>
            <a:ext cx="4678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SA" dirty="0"/>
              <a:t>*Cover your nose and </a:t>
            </a:r>
            <a:r>
              <a:rPr lang="ar-SA" dirty="0" err="1"/>
              <a:t>mouth</a:t>
            </a:r>
            <a:r>
              <a:rPr lang="ar-SA" dirty="0"/>
              <a:t> </a:t>
            </a:r>
            <a:r>
              <a:rPr lang="ar-SA" dirty="0" err="1"/>
              <a:t>when</a:t>
            </a:r>
            <a:r>
              <a:rPr lang="ar-SA" dirty="0"/>
              <a:t> </a:t>
            </a:r>
            <a:r>
              <a:rPr lang="ar-SA" dirty="0" err="1"/>
              <a:t>coughing</a:t>
            </a:r>
            <a:r>
              <a:rPr lang="ar-SA" dirty="0"/>
              <a:t>, </a:t>
            </a:r>
            <a:r>
              <a:rPr lang="ar-SA" dirty="0" err="1"/>
              <a:t>sneezing</a:t>
            </a:r>
            <a:r>
              <a:rPr lang="ar-SA" dirty="0"/>
              <a:t> </a:t>
            </a:r>
            <a:r>
              <a:rPr lang="ar-SA" dirty="0" err="1"/>
              <a:t>or</a:t>
            </a:r>
            <a:r>
              <a:rPr lang="ar-SA" dirty="0"/>
              <a:t> </a:t>
            </a:r>
            <a:r>
              <a:rPr lang="ar-SA" dirty="0" err="1"/>
              <a:t>blowing</a:t>
            </a:r>
            <a:r>
              <a:rPr lang="ar-SA" dirty="0"/>
              <a:t> your nose. </a:t>
            </a:r>
            <a:r>
              <a:rPr lang="ar-SA" dirty="0" err="1"/>
              <a:t>If</a:t>
            </a:r>
            <a:r>
              <a:rPr lang="ar-SA" dirty="0"/>
              <a:t> </a:t>
            </a:r>
            <a:r>
              <a:rPr lang="ar-SA" dirty="0" err="1"/>
              <a:t>without</a:t>
            </a:r>
            <a:r>
              <a:rPr lang="ar-SA" dirty="0"/>
              <a:t> </a:t>
            </a:r>
            <a:r>
              <a:rPr lang="ar-SA" dirty="0" err="1"/>
              <a:t>tissues</a:t>
            </a:r>
            <a:r>
              <a:rPr lang="ar-SA" dirty="0"/>
              <a:t>, </a:t>
            </a:r>
            <a:r>
              <a:rPr lang="ar-SA" dirty="0" err="1"/>
              <a:t>cough</a:t>
            </a:r>
            <a:r>
              <a:rPr lang="ar-SA" dirty="0"/>
              <a:t> </a:t>
            </a:r>
            <a:r>
              <a:rPr lang="ar-SA" dirty="0" err="1"/>
              <a:t>or</a:t>
            </a:r>
            <a:r>
              <a:rPr lang="ar-SA" dirty="0"/>
              <a:t> </a:t>
            </a:r>
            <a:r>
              <a:rPr lang="ar-SA" dirty="0" err="1"/>
              <a:t>sneeze</a:t>
            </a:r>
            <a:r>
              <a:rPr lang="ar-SA" dirty="0"/>
              <a:t> </a:t>
            </a:r>
            <a:r>
              <a:rPr lang="ar-SA" dirty="0" err="1"/>
              <a:t>into</a:t>
            </a:r>
            <a:r>
              <a:rPr lang="ar-SA" dirty="0"/>
              <a:t> your </a:t>
            </a:r>
            <a:r>
              <a:rPr lang="ar-SA" dirty="0" err="1"/>
              <a:t>upper</a:t>
            </a:r>
            <a:r>
              <a:rPr lang="ar-SA" dirty="0"/>
              <a:t> </a:t>
            </a:r>
            <a:r>
              <a:rPr lang="ar-SA" dirty="0" err="1"/>
              <a:t>arm</a:t>
            </a:r>
            <a:r>
              <a:rPr lang="en-US" dirty="0"/>
              <a:t> . Do not cough or sneeze into your hands.</a:t>
            </a:r>
            <a:endParaRPr lang="ar-SA" dirty="0"/>
          </a:p>
        </p:txBody>
      </p:sp>
      <p:pic>
        <p:nvPicPr>
          <p:cNvPr id="11" name="صورة 10" descr="صورة تحتوي على الرسوم المتحركة, توضيح, أنيميشن, رسوم متحركة&#10;&#10;تم إنشاء الوصف تلقائياً">
            <a:extLst>
              <a:ext uri="{FF2B5EF4-FFF2-40B4-BE49-F238E27FC236}">
                <a16:creationId xmlns:a16="http://schemas.microsoft.com/office/drawing/2014/main" id="{B20FA227-35D2-3F64-2E91-B8994CF58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5" y="4483653"/>
            <a:ext cx="4082327" cy="19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A8357E-7D70-6BC5-A01A-C51EECA9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13614D-8228-5524-88F5-55CD7154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Basic Infection Control Skills License BICSL – YouTube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244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BB7EDC82-30CA-4C61-29EA-FC3B48AB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8983" r="6115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4BCEFD-8899-D848-DE05-3EA4FE6A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60" y="919779"/>
            <a:ext cx="4977905" cy="501707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And questions ? </a:t>
            </a:r>
            <a:endParaRPr lang="ar-SA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92131E-7583-D266-D42D-54BA3B16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: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06177B-4B96-39F5-539D-C0C10CEAC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1. Sorrentino, S. A., </a:t>
            </a:r>
            <a:r>
              <a:rPr lang="en-US" dirty="0" err="1"/>
              <a:t>Remmert</a:t>
            </a:r>
            <a:r>
              <a:rPr lang="en-US" dirty="0"/>
              <a:t>, L., &amp; Wilk, L. S. (2020). Mosby's Textbook for Nursing Assistants (10th ed.). St. Louis, MO: Elsevier.)</a:t>
            </a:r>
          </a:p>
          <a:p>
            <a:pPr algn="l" rtl="0"/>
            <a:r>
              <a:rPr lang="en-US" dirty="0"/>
              <a:t>2. American Red Cross (2013). American Red Cross Nurse Assistant Training Textbook: Third </a:t>
            </a:r>
            <a:r>
              <a:rPr lang="en-US" dirty="0" err="1"/>
              <a:t>Edition.United</a:t>
            </a:r>
            <a:r>
              <a:rPr lang="en-US" dirty="0"/>
              <a:t> States of America: </a:t>
            </a:r>
            <a:r>
              <a:rPr lang="en-US" dirty="0" err="1"/>
              <a:t>Krames</a:t>
            </a:r>
            <a:r>
              <a:rPr lang="en-US" dirty="0"/>
              <a:t> Stay Well Strategic Partnerships Division. ISBN: 978-1584805823,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815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77741023-3456-C198-7EF6-628BE268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100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642249-FB80-248D-8936-D7BD7F8F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Washing\hand hygiene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EFE816-E9EA-0CDF-C78A-76F30553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Washing the hands is the most important thing we can do to control the spread of microbes.</a:t>
            </a:r>
          </a:p>
          <a:p>
            <a:r>
              <a:rPr lang="en-US" dirty="0"/>
              <a:t>We should wash our hands whenever they are visibly soiled with dirt or body fluids, and at specific times throughout the day.</a:t>
            </a:r>
          </a:p>
          <a:p>
            <a:r>
              <a:rPr lang="en-US" dirty="0"/>
              <a:t>If the hands are not visibly soiled with dirt or body fluids, we may use an alcohol-based hand rub to decontaminate your hands instead of washing with soap and water.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786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65CCA818-FE0B-2376-5215-81D692C0E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73" y="1296366"/>
            <a:ext cx="8252750" cy="4848848"/>
          </a:xfrm>
        </p:spPr>
      </p:pic>
    </p:spTree>
    <p:extLst>
      <p:ext uri="{BB962C8B-B14F-4D97-AF65-F5344CB8AC3E}">
        <p14:creationId xmlns:p14="http://schemas.microsoft.com/office/powerpoint/2010/main" val="368727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م بياني, التصميم&#10;&#10;تم إنشاء الوصف تلقائياً">
            <a:extLst>
              <a:ext uri="{FF2B5EF4-FFF2-40B4-BE49-F238E27FC236}">
                <a16:creationId xmlns:a16="http://schemas.microsoft.com/office/drawing/2014/main" id="{FD071CB7-957F-9190-CA13-FB9C5CBFA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0" y="1250066"/>
            <a:ext cx="8380069" cy="4768770"/>
          </a:xfrm>
        </p:spPr>
      </p:pic>
    </p:spTree>
    <p:extLst>
      <p:ext uri="{BB962C8B-B14F-4D97-AF65-F5344CB8AC3E}">
        <p14:creationId xmlns:p14="http://schemas.microsoft.com/office/powerpoint/2010/main" val="15915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89AFE7C-4155-97FA-2083-828E65E8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70" y="779444"/>
            <a:ext cx="8791460" cy="5299112"/>
          </a:xfrm>
        </p:spPr>
      </p:pic>
    </p:spTree>
    <p:extLst>
      <p:ext uri="{BB962C8B-B14F-4D97-AF65-F5344CB8AC3E}">
        <p14:creationId xmlns:p14="http://schemas.microsoft.com/office/powerpoint/2010/main" val="220280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رسم, فن الخط, هيكل عظمي&#10;&#10;تم إنشاء الوصف تلقائياً">
            <a:extLst>
              <a:ext uri="{FF2B5EF4-FFF2-40B4-BE49-F238E27FC236}">
                <a16:creationId xmlns:a16="http://schemas.microsoft.com/office/drawing/2014/main" id="{D9EB2B5D-B95A-0A1B-3AE2-EE0AE77E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88" y="810228"/>
            <a:ext cx="7037408" cy="5521124"/>
          </a:xfrm>
        </p:spPr>
      </p:pic>
    </p:spTree>
    <p:extLst>
      <p:ext uri="{BB962C8B-B14F-4D97-AF65-F5344CB8AC3E}">
        <p14:creationId xmlns:p14="http://schemas.microsoft.com/office/powerpoint/2010/main" val="110003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اللافقاريات, حشرة, رسوم متحركة&#10;&#10;تم إنشاء الوصف تلقائياً">
            <a:extLst>
              <a:ext uri="{FF2B5EF4-FFF2-40B4-BE49-F238E27FC236}">
                <a16:creationId xmlns:a16="http://schemas.microsoft.com/office/drawing/2014/main" id="{AC78A465-C812-C2FD-5D8A-DB0B77C5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6" y="763929"/>
            <a:ext cx="7708738" cy="5544273"/>
          </a:xfrm>
        </p:spPr>
      </p:pic>
    </p:spTree>
    <p:extLst>
      <p:ext uri="{BB962C8B-B14F-4D97-AF65-F5344CB8AC3E}">
        <p14:creationId xmlns:p14="http://schemas.microsoft.com/office/powerpoint/2010/main" val="297332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م, توضيح&#10;&#10;تم إنشاء الوصف تلقائياً">
            <a:extLst>
              <a:ext uri="{FF2B5EF4-FFF2-40B4-BE49-F238E27FC236}">
                <a16:creationId xmlns:a16="http://schemas.microsoft.com/office/drawing/2014/main" id="{EAC52A8C-A667-24A2-D29D-474837239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63" y="870334"/>
            <a:ext cx="6687238" cy="5475382"/>
          </a:xfrm>
        </p:spPr>
      </p:pic>
    </p:spTree>
    <p:extLst>
      <p:ext uri="{BB962C8B-B14F-4D97-AF65-F5344CB8AC3E}">
        <p14:creationId xmlns:p14="http://schemas.microsoft.com/office/powerpoint/2010/main" val="45012431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517</Words>
  <Application>Microsoft Office PowerPoint</Application>
  <PresentationFormat>شاشة عريضة</PresentationFormat>
  <Paragraphs>31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AvenirNext LT Pro Medium</vt:lpstr>
      <vt:lpstr>Segoe UI</vt:lpstr>
      <vt:lpstr>DappledVTI</vt:lpstr>
      <vt:lpstr>Standard precautions</vt:lpstr>
      <vt:lpstr>Objectives :</vt:lpstr>
      <vt:lpstr>Hand Washing\hand hygiene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Keeping Objects and Surfaces Clean</vt:lpstr>
      <vt:lpstr>Using Personal Protective Equipment</vt:lpstr>
      <vt:lpstr>عرض تقديمي في PowerPoint</vt:lpstr>
      <vt:lpstr>عرض تقديمي في PowerPoint</vt:lpstr>
      <vt:lpstr>Masks</vt:lpstr>
      <vt:lpstr>Protective eyewear\eye shield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VIDEO</vt:lpstr>
      <vt:lpstr>عرض تقديمي في PowerPoint</vt:lpstr>
      <vt:lpstr>References :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precautions</dc:title>
  <dc:creator>مدى السدرة ID 442920354</dc:creator>
  <cp:lastModifiedBy>مدى السدرة ID 442920354</cp:lastModifiedBy>
  <cp:revision>3</cp:revision>
  <dcterms:created xsi:type="dcterms:W3CDTF">2024-01-20T15:43:00Z</dcterms:created>
  <dcterms:modified xsi:type="dcterms:W3CDTF">2024-01-20T19:30:44Z</dcterms:modified>
</cp:coreProperties>
</file>