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9" r:id="rId21"/>
    <p:sldId id="273" r:id="rId22"/>
    <p:sldId id="276" r:id="rId23"/>
    <p:sldId id="277" r:id="rId24"/>
    <p:sldId id="280" r:id="rId25"/>
    <p:sldId id="278" r:id="rId26"/>
    <p:sldId id="281" r:id="rId27"/>
    <p:sldId id="282" r:id="rId28"/>
    <p:sldId id="289" r:id="rId29"/>
    <p:sldId id="299" r:id="rId30"/>
    <p:sldId id="300" r:id="rId31"/>
    <p:sldId id="301" r:id="rId32"/>
    <p:sldId id="302" r:id="rId33"/>
    <p:sldId id="283" r:id="rId34"/>
    <p:sldId id="284" r:id="rId35"/>
    <p:sldId id="286" r:id="rId36"/>
    <p:sldId id="287" r:id="rId37"/>
    <p:sldId id="285" r:id="rId38"/>
    <p:sldId id="288" r:id="rId39"/>
    <p:sldId id="290" r:id="rId40"/>
    <p:sldId id="295" r:id="rId41"/>
    <p:sldId id="291" r:id="rId42"/>
    <p:sldId id="296" r:id="rId43"/>
    <p:sldId id="297" r:id="rId44"/>
    <p:sldId id="298" r:id="rId45"/>
    <p:sldId id="292" r:id="rId46"/>
    <p:sldId id="294" r:id="rId47"/>
    <p:sldId id="293" r:id="rId48"/>
    <p:sldId id="303" r:id="rId49"/>
    <p:sldId id="304" r:id="rId50"/>
    <p:sldId id="305" r:id="rId51"/>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21677-507D-49F0-BF8E-6D3E2A94610F}" v="44" dt="2024-05-12T08:47:21.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p:scale>
          <a:sx n="70" d="100"/>
          <a:sy n="70" d="100"/>
        </p:scale>
        <p:origin x="52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ah abdullah" userId="1c74f685b721e2cf" providerId="LiveId" clId="{98F21677-507D-49F0-BF8E-6D3E2A94610F}"/>
    <pc:docChg chg="undo custSel addSld modSld sldOrd">
      <pc:chgData name="jamilah abdullah" userId="1c74f685b721e2cf" providerId="LiveId" clId="{98F21677-507D-49F0-BF8E-6D3E2A94610F}" dt="2024-05-12T08:48:21.322" v="2509" actId="5793"/>
      <pc:docMkLst>
        <pc:docMk/>
      </pc:docMkLst>
      <pc:sldChg chg="addSp delSp modSp mod setBg">
        <pc:chgData name="jamilah abdullah" userId="1c74f685b721e2cf" providerId="LiveId" clId="{98F21677-507D-49F0-BF8E-6D3E2A94610F}" dt="2024-05-11T08:19:48.074" v="1193" actId="1076"/>
        <pc:sldMkLst>
          <pc:docMk/>
          <pc:sldMk cId="3181340368" sldId="256"/>
        </pc:sldMkLst>
        <pc:spChg chg="del mod">
          <ac:chgData name="jamilah abdullah" userId="1c74f685b721e2cf" providerId="LiveId" clId="{98F21677-507D-49F0-BF8E-6D3E2A94610F}" dt="2024-05-11T08:15:46.940" v="1173" actId="21"/>
          <ac:spMkLst>
            <pc:docMk/>
            <pc:sldMk cId="3181340368" sldId="256"/>
            <ac:spMk id="2" creationId="{08385802-E0D1-C90B-0069-4A48816DE460}"/>
          </ac:spMkLst>
        </pc:spChg>
        <pc:spChg chg="mod">
          <ac:chgData name="jamilah abdullah" userId="1c74f685b721e2cf" providerId="LiveId" clId="{98F21677-507D-49F0-BF8E-6D3E2A94610F}" dt="2024-05-11T08:18:11.962" v="1181" actId="26606"/>
          <ac:spMkLst>
            <pc:docMk/>
            <pc:sldMk cId="3181340368" sldId="256"/>
            <ac:spMk id="3" creationId="{704C7B2B-C0C9-63F6-C5B2-91B1B0726C2C}"/>
          </ac:spMkLst>
        </pc:spChg>
        <pc:spChg chg="add mod">
          <ac:chgData name="jamilah abdullah" userId="1c74f685b721e2cf" providerId="LiveId" clId="{98F21677-507D-49F0-BF8E-6D3E2A94610F}" dt="2024-05-11T08:19:10.936" v="1190" actId="207"/>
          <ac:spMkLst>
            <pc:docMk/>
            <pc:sldMk cId="3181340368" sldId="256"/>
            <ac:spMk id="4" creationId="{2DA323A3-DE8E-4681-6083-3E4B51B4B379}"/>
          </ac:spMkLst>
        </pc:spChg>
        <pc:spChg chg="add mod ord">
          <ac:chgData name="jamilah abdullah" userId="1c74f685b721e2cf" providerId="LiveId" clId="{98F21677-507D-49F0-BF8E-6D3E2A94610F}" dt="2024-05-11T08:19:48.074" v="1193" actId="1076"/>
          <ac:spMkLst>
            <pc:docMk/>
            <pc:sldMk cId="3181340368" sldId="256"/>
            <ac:spMk id="5" creationId="{2B917DB8-54AD-5261-5D15-E310DC489382}"/>
          </ac:spMkLst>
        </pc:spChg>
        <pc:spChg chg="add del mod">
          <ac:chgData name="jamilah abdullah" userId="1c74f685b721e2cf" providerId="LiveId" clId="{98F21677-507D-49F0-BF8E-6D3E2A94610F}" dt="2024-05-11T08:15:51.163" v="1174" actId="21"/>
          <ac:spMkLst>
            <pc:docMk/>
            <pc:sldMk cId="3181340368" sldId="256"/>
            <ac:spMk id="7" creationId="{85319E88-6D93-6466-47E5-D0488FFDE74D}"/>
          </ac:spMkLst>
        </pc:spChg>
        <pc:spChg chg="add del">
          <ac:chgData name="jamilah abdullah" userId="1c74f685b721e2cf" providerId="LiveId" clId="{98F21677-507D-49F0-BF8E-6D3E2A94610F}" dt="2024-05-11T08:18:11.962" v="1181" actId="26606"/>
          <ac:spMkLst>
            <pc:docMk/>
            <pc:sldMk cId="3181340368" sldId="256"/>
            <ac:spMk id="14" creationId="{7ED7575E-88D2-B771-681D-46A7E55415DD}"/>
          </ac:spMkLst>
        </pc:spChg>
        <pc:picChg chg="add mod ord">
          <ac:chgData name="jamilah abdullah" userId="1c74f685b721e2cf" providerId="LiveId" clId="{98F21677-507D-49F0-BF8E-6D3E2A94610F}" dt="2024-05-11T08:19:41.778" v="1192" actId="14100"/>
          <ac:picMkLst>
            <pc:docMk/>
            <pc:sldMk cId="3181340368" sldId="256"/>
            <ac:picMk id="9" creationId="{14D6E85B-ABB6-C371-8B37-6289E5DBE5E7}"/>
          </ac:picMkLst>
        </pc:picChg>
        <pc:cxnChg chg="add del">
          <ac:chgData name="jamilah abdullah" userId="1c74f685b721e2cf" providerId="LiveId" clId="{98F21677-507D-49F0-BF8E-6D3E2A94610F}" dt="2024-05-11T08:18:11.962" v="1181" actId="26606"/>
          <ac:cxnSpMkLst>
            <pc:docMk/>
            <pc:sldMk cId="3181340368" sldId="256"/>
            <ac:cxnSpMk id="16" creationId="{249EDD1B-F94D-B4E6-ACAA-566B9A26FDE3}"/>
          </ac:cxnSpMkLst>
        </pc:cxnChg>
      </pc:sldChg>
      <pc:sldChg chg="modSp mod">
        <pc:chgData name="jamilah abdullah" userId="1c74f685b721e2cf" providerId="LiveId" clId="{98F21677-507D-49F0-BF8E-6D3E2A94610F}" dt="2024-05-11T17:36:26.462" v="1877" actId="20577"/>
        <pc:sldMkLst>
          <pc:docMk/>
          <pc:sldMk cId="2806307905" sldId="257"/>
        </pc:sldMkLst>
        <pc:spChg chg="mod">
          <ac:chgData name="jamilah abdullah" userId="1c74f685b721e2cf" providerId="LiveId" clId="{98F21677-507D-49F0-BF8E-6D3E2A94610F}" dt="2024-05-11T17:36:26.462" v="1877" actId="20577"/>
          <ac:spMkLst>
            <pc:docMk/>
            <pc:sldMk cId="2806307905" sldId="257"/>
            <ac:spMk id="3" creationId="{439673F0-D13C-3ED5-631E-9B0EC7BBC53A}"/>
          </ac:spMkLst>
        </pc:spChg>
      </pc:sldChg>
      <pc:sldChg chg="modSp mod">
        <pc:chgData name="jamilah abdullah" userId="1c74f685b721e2cf" providerId="LiveId" clId="{98F21677-507D-49F0-BF8E-6D3E2A94610F}" dt="2024-05-11T05:22:54.559" v="369" actId="113"/>
        <pc:sldMkLst>
          <pc:docMk/>
          <pc:sldMk cId="4013412683" sldId="258"/>
        </pc:sldMkLst>
        <pc:spChg chg="mod">
          <ac:chgData name="jamilah abdullah" userId="1c74f685b721e2cf" providerId="LiveId" clId="{98F21677-507D-49F0-BF8E-6D3E2A94610F}" dt="2024-05-11T05:22:54.559" v="369" actId="113"/>
          <ac:spMkLst>
            <pc:docMk/>
            <pc:sldMk cId="4013412683" sldId="258"/>
            <ac:spMk id="3" creationId="{6D9D88E3-49C9-C18B-101C-1A751B3315F3}"/>
          </ac:spMkLst>
        </pc:spChg>
      </pc:sldChg>
      <pc:sldChg chg="modSp mod">
        <pc:chgData name="jamilah abdullah" userId="1c74f685b721e2cf" providerId="LiveId" clId="{98F21677-507D-49F0-BF8E-6D3E2A94610F}" dt="2024-05-10T23:55:09.962" v="14" actId="20577"/>
        <pc:sldMkLst>
          <pc:docMk/>
          <pc:sldMk cId="2568287981" sldId="262"/>
        </pc:sldMkLst>
        <pc:spChg chg="mod">
          <ac:chgData name="jamilah abdullah" userId="1c74f685b721e2cf" providerId="LiveId" clId="{98F21677-507D-49F0-BF8E-6D3E2A94610F}" dt="2024-05-10T23:55:09.962" v="14" actId="20577"/>
          <ac:spMkLst>
            <pc:docMk/>
            <pc:sldMk cId="2568287981" sldId="262"/>
            <ac:spMk id="3" creationId="{67CF724E-F528-C499-4BD4-FA5EE2905B09}"/>
          </ac:spMkLst>
        </pc:spChg>
      </pc:sldChg>
      <pc:sldChg chg="addSp delSp modSp new mod setBg">
        <pc:chgData name="jamilah abdullah" userId="1c74f685b721e2cf" providerId="LiveId" clId="{98F21677-507D-49F0-BF8E-6D3E2A94610F}" dt="2024-05-10T23:52:14.953" v="8" actId="14100"/>
        <pc:sldMkLst>
          <pc:docMk/>
          <pc:sldMk cId="1542045628" sldId="263"/>
        </pc:sldMkLst>
        <pc:spChg chg="del">
          <ac:chgData name="jamilah abdullah" userId="1c74f685b721e2cf" providerId="LiveId" clId="{98F21677-507D-49F0-BF8E-6D3E2A94610F}" dt="2024-05-10T23:51:55.315" v="2" actId="478"/>
          <ac:spMkLst>
            <pc:docMk/>
            <pc:sldMk cId="1542045628" sldId="263"/>
            <ac:spMk id="2" creationId="{EB06B1F5-785D-47E7-967D-1288AB1F2AB2}"/>
          </ac:spMkLst>
        </pc:spChg>
        <pc:spChg chg="del">
          <ac:chgData name="jamilah abdullah" userId="1c74f685b721e2cf" providerId="LiveId" clId="{98F21677-507D-49F0-BF8E-6D3E2A94610F}" dt="2024-05-10T23:51:53.328" v="1" actId="931"/>
          <ac:spMkLst>
            <pc:docMk/>
            <pc:sldMk cId="1542045628" sldId="263"/>
            <ac:spMk id="3" creationId="{346FAB34-DE29-5512-2C54-EF9FC9585728}"/>
          </ac:spMkLst>
        </pc:spChg>
        <pc:picChg chg="add mod">
          <ac:chgData name="jamilah abdullah" userId="1c74f685b721e2cf" providerId="LiveId" clId="{98F21677-507D-49F0-BF8E-6D3E2A94610F}" dt="2024-05-10T23:52:14.953" v="8" actId="14100"/>
          <ac:picMkLst>
            <pc:docMk/>
            <pc:sldMk cId="1542045628" sldId="263"/>
            <ac:picMk id="5" creationId="{77F8D757-E073-D562-FB41-12882ED9BB41}"/>
          </ac:picMkLst>
        </pc:picChg>
      </pc:sldChg>
      <pc:sldChg chg="modSp new mod">
        <pc:chgData name="jamilah abdullah" userId="1c74f685b721e2cf" providerId="LiveId" clId="{98F21677-507D-49F0-BF8E-6D3E2A94610F}" dt="2024-05-11T05:07:00.788" v="202" actId="14100"/>
        <pc:sldMkLst>
          <pc:docMk/>
          <pc:sldMk cId="1173304241" sldId="264"/>
        </pc:sldMkLst>
        <pc:spChg chg="mod">
          <ac:chgData name="jamilah abdullah" userId="1c74f685b721e2cf" providerId="LiveId" clId="{98F21677-507D-49F0-BF8E-6D3E2A94610F}" dt="2024-05-11T04:46:03.989" v="21" actId="207"/>
          <ac:spMkLst>
            <pc:docMk/>
            <pc:sldMk cId="1173304241" sldId="264"/>
            <ac:spMk id="2" creationId="{91452557-E12A-EA3A-4743-23771681AFEC}"/>
          </ac:spMkLst>
        </pc:spChg>
        <pc:spChg chg="mod">
          <ac:chgData name="jamilah abdullah" userId="1c74f685b721e2cf" providerId="LiveId" clId="{98F21677-507D-49F0-BF8E-6D3E2A94610F}" dt="2024-05-11T05:07:00.788" v="202" actId="14100"/>
          <ac:spMkLst>
            <pc:docMk/>
            <pc:sldMk cId="1173304241" sldId="264"/>
            <ac:spMk id="3" creationId="{928E7D27-F90C-A233-5B4B-6328409ADA11}"/>
          </ac:spMkLst>
        </pc:spChg>
      </pc:sldChg>
      <pc:sldChg chg="addSp delSp modSp new mod ord">
        <pc:chgData name="jamilah abdullah" userId="1c74f685b721e2cf" providerId="LiveId" clId="{98F21677-507D-49F0-BF8E-6D3E2A94610F}" dt="2024-05-11T05:15:36.836" v="308"/>
        <pc:sldMkLst>
          <pc:docMk/>
          <pc:sldMk cId="1651153280" sldId="265"/>
        </pc:sldMkLst>
        <pc:spChg chg="del">
          <ac:chgData name="jamilah abdullah" userId="1c74f685b721e2cf" providerId="LiveId" clId="{98F21677-507D-49F0-BF8E-6D3E2A94610F}" dt="2024-05-11T04:48:51.343" v="45" actId="478"/>
          <ac:spMkLst>
            <pc:docMk/>
            <pc:sldMk cId="1651153280" sldId="265"/>
            <ac:spMk id="2" creationId="{D1E101A8-F837-1C72-0854-16826122DBA4}"/>
          </ac:spMkLst>
        </pc:spChg>
        <pc:spChg chg="del">
          <ac:chgData name="jamilah abdullah" userId="1c74f685b721e2cf" providerId="LiveId" clId="{98F21677-507D-49F0-BF8E-6D3E2A94610F}" dt="2024-05-11T04:48:46.379" v="44" actId="931"/>
          <ac:spMkLst>
            <pc:docMk/>
            <pc:sldMk cId="1651153280" sldId="265"/>
            <ac:spMk id="3" creationId="{C78BC1EF-F870-51AF-4F4D-A970BE9F7FC6}"/>
          </ac:spMkLst>
        </pc:spChg>
        <pc:picChg chg="add mod">
          <ac:chgData name="jamilah abdullah" userId="1c74f685b721e2cf" providerId="LiveId" clId="{98F21677-507D-49F0-BF8E-6D3E2A94610F}" dt="2024-05-11T04:49:04.808" v="48" actId="14100"/>
          <ac:picMkLst>
            <pc:docMk/>
            <pc:sldMk cId="1651153280" sldId="265"/>
            <ac:picMk id="5" creationId="{BCCA4DBA-9AC2-F517-C363-3401B6EE34D6}"/>
          </ac:picMkLst>
        </pc:picChg>
      </pc:sldChg>
      <pc:sldChg chg="modSp new mod">
        <pc:chgData name="jamilah abdullah" userId="1c74f685b721e2cf" providerId="LiveId" clId="{98F21677-507D-49F0-BF8E-6D3E2A94610F}" dt="2024-05-11T05:13:37.854" v="288" actId="113"/>
        <pc:sldMkLst>
          <pc:docMk/>
          <pc:sldMk cId="1216784400" sldId="266"/>
        </pc:sldMkLst>
        <pc:spChg chg="mod">
          <ac:chgData name="jamilah abdullah" userId="1c74f685b721e2cf" providerId="LiveId" clId="{98F21677-507D-49F0-BF8E-6D3E2A94610F}" dt="2024-05-11T05:07:38.362" v="255" actId="20577"/>
          <ac:spMkLst>
            <pc:docMk/>
            <pc:sldMk cId="1216784400" sldId="266"/>
            <ac:spMk id="2" creationId="{FF6A7758-67A9-8521-6CD0-9D84CC7776AD}"/>
          </ac:spMkLst>
        </pc:spChg>
        <pc:spChg chg="mod">
          <ac:chgData name="jamilah abdullah" userId="1c74f685b721e2cf" providerId="LiveId" clId="{98F21677-507D-49F0-BF8E-6D3E2A94610F}" dt="2024-05-11T05:13:37.854" v="288" actId="113"/>
          <ac:spMkLst>
            <pc:docMk/>
            <pc:sldMk cId="1216784400" sldId="266"/>
            <ac:spMk id="3" creationId="{99D357D6-CCA0-C5E7-981B-B5D64E30B9F0}"/>
          </ac:spMkLst>
        </pc:spChg>
      </pc:sldChg>
      <pc:sldChg chg="modSp new mod">
        <pc:chgData name="jamilah abdullah" userId="1c74f685b721e2cf" providerId="LiveId" clId="{98F21677-507D-49F0-BF8E-6D3E2A94610F}" dt="2024-05-11T05:18:14.871" v="322" actId="113"/>
        <pc:sldMkLst>
          <pc:docMk/>
          <pc:sldMk cId="3622086632" sldId="267"/>
        </pc:sldMkLst>
        <pc:spChg chg="mod">
          <ac:chgData name="jamilah abdullah" userId="1c74f685b721e2cf" providerId="LiveId" clId="{98F21677-507D-49F0-BF8E-6D3E2A94610F}" dt="2024-05-11T05:12:22.299" v="273" actId="1076"/>
          <ac:spMkLst>
            <pc:docMk/>
            <pc:sldMk cId="3622086632" sldId="267"/>
            <ac:spMk id="2" creationId="{9745B272-316C-9F0F-92CB-81CB62A51173}"/>
          </ac:spMkLst>
        </pc:spChg>
        <pc:spChg chg="mod">
          <ac:chgData name="jamilah abdullah" userId="1c74f685b721e2cf" providerId="LiveId" clId="{98F21677-507D-49F0-BF8E-6D3E2A94610F}" dt="2024-05-11T05:18:14.871" v="322" actId="113"/>
          <ac:spMkLst>
            <pc:docMk/>
            <pc:sldMk cId="3622086632" sldId="267"/>
            <ac:spMk id="3" creationId="{D6917E0C-8FDE-4A8E-A9B7-2A3B271949DC}"/>
          </ac:spMkLst>
        </pc:spChg>
      </pc:sldChg>
      <pc:sldChg chg="addSp delSp modSp new mod">
        <pc:chgData name="jamilah abdullah" userId="1c74f685b721e2cf" providerId="LiveId" clId="{98F21677-507D-49F0-BF8E-6D3E2A94610F}" dt="2024-05-11T05:15:26.670" v="306" actId="14100"/>
        <pc:sldMkLst>
          <pc:docMk/>
          <pc:sldMk cId="293146327" sldId="268"/>
        </pc:sldMkLst>
        <pc:spChg chg="del">
          <ac:chgData name="jamilah abdullah" userId="1c74f685b721e2cf" providerId="LiveId" clId="{98F21677-507D-49F0-BF8E-6D3E2A94610F}" dt="2024-05-11T05:15:18.529" v="304" actId="478"/>
          <ac:spMkLst>
            <pc:docMk/>
            <pc:sldMk cId="293146327" sldId="268"/>
            <ac:spMk id="2" creationId="{4E618767-216D-C8E1-4435-22F95DCD992E}"/>
          </ac:spMkLst>
        </pc:spChg>
        <pc:spChg chg="del">
          <ac:chgData name="jamilah abdullah" userId="1c74f685b721e2cf" providerId="LiveId" clId="{98F21677-507D-49F0-BF8E-6D3E2A94610F}" dt="2024-05-11T05:15:10.853" v="303" actId="931"/>
          <ac:spMkLst>
            <pc:docMk/>
            <pc:sldMk cId="293146327" sldId="268"/>
            <ac:spMk id="3" creationId="{9EFC8963-B2D1-9F5F-2A35-F05D92B5D800}"/>
          </ac:spMkLst>
        </pc:spChg>
        <pc:picChg chg="add mod">
          <ac:chgData name="jamilah abdullah" userId="1c74f685b721e2cf" providerId="LiveId" clId="{98F21677-507D-49F0-BF8E-6D3E2A94610F}" dt="2024-05-11T05:15:26.670" v="306" actId="14100"/>
          <ac:picMkLst>
            <pc:docMk/>
            <pc:sldMk cId="293146327" sldId="268"/>
            <ac:picMk id="5" creationId="{161287C8-C2B5-5A86-195F-03BC6ACC823B}"/>
          </ac:picMkLst>
        </pc:picChg>
      </pc:sldChg>
      <pc:sldChg chg="addSp delSp modSp new mod">
        <pc:chgData name="jamilah abdullah" userId="1c74f685b721e2cf" providerId="LiveId" clId="{98F21677-507D-49F0-BF8E-6D3E2A94610F}" dt="2024-05-11T05:29:14.795" v="448" actId="113"/>
        <pc:sldMkLst>
          <pc:docMk/>
          <pc:sldMk cId="2482031277" sldId="269"/>
        </pc:sldMkLst>
        <pc:spChg chg="del">
          <ac:chgData name="jamilah abdullah" userId="1c74f685b721e2cf" providerId="LiveId" clId="{98F21677-507D-49F0-BF8E-6D3E2A94610F}" dt="2024-05-11T05:23:23.412" v="384" actId="478"/>
          <ac:spMkLst>
            <pc:docMk/>
            <pc:sldMk cId="2482031277" sldId="269"/>
            <ac:spMk id="2" creationId="{3846E1ED-7699-B17D-0ABD-538A6D221D10}"/>
          </ac:spMkLst>
        </pc:spChg>
        <pc:spChg chg="mod">
          <ac:chgData name="jamilah abdullah" userId="1c74f685b721e2cf" providerId="LiveId" clId="{98F21677-507D-49F0-BF8E-6D3E2A94610F}" dt="2024-05-11T05:29:14.795" v="448" actId="113"/>
          <ac:spMkLst>
            <pc:docMk/>
            <pc:sldMk cId="2482031277" sldId="269"/>
            <ac:spMk id="3" creationId="{35F42990-14C9-EA95-38A5-FB2A08834DB6}"/>
          </ac:spMkLst>
        </pc:spChg>
        <pc:spChg chg="add mod">
          <ac:chgData name="jamilah abdullah" userId="1c74f685b721e2cf" providerId="LiveId" clId="{98F21677-507D-49F0-BF8E-6D3E2A94610F}" dt="2024-05-11T05:25:02.869" v="389" actId="404"/>
          <ac:spMkLst>
            <pc:docMk/>
            <pc:sldMk cId="2482031277" sldId="269"/>
            <ac:spMk id="4" creationId="{0D0FA163-05F5-8E0A-AF70-E6299C8D0E2C}"/>
          </ac:spMkLst>
        </pc:spChg>
      </pc:sldChg>
      <pc:sldChg chg="addSp delSp modSp new mod">
        <pc:chgData name="jamilah abdullah" userId="1c74f685b721e2cf" providerId="LiveId" clId="{98F21677-507D-49F0-BF8E-6D3E2A94610F}" dt="2024-05-11T05:32:08.120" v="454" actId="1076"/>
        <pc:sldMkLst>
          <pc:docMk/>
          <pc:sldMk cId="4138099155" sldId="270"/>
        </pc:sldMkLst>
        <pc:spChg chg="del">
          <ac:chgData name="jamilah abdullah" userId="1c74f685b721e2cf" providerId="LiveId" clId="{98F21677-507D-49F0-BF8E-6D3E2A94610F}" dt="2024-05-11T05:31:59.195" v="451" actId="478"/>
          <ac:spMkLst>
            <pc:docMk/>
            <pc:sldMk cId="4138099155" sldId="270"/>
            <ac:spMk id="2" creationId="{757F31F5-76E3-0DB7-D160-B32A231DEB8E}"/>
          </ac:spMkLst>
        </pc:spChg>
        <pc:spChg chg="del">
          <ac:chgData name="jamilah abdullah" userId="1c74f685b721e2cf" providerId="LiveId" clId="{98F21677-507D-49F0-BF8E-6D3E2A94610F}" dt="2024-05-11T05:31:56.844" v="450" actId="931"/>
          <ac:spMkLst>
            <pc:docMk/>
            <pc:sldMk cId="4138099155" sldId="270"/>
            <ac:spMk id="3" creationId="{0293ED4E-FD2E-7A26-FEA6-FCE14F9CBFB0}"/>
          </ac:spMkLst>
        </pc:spChg>
        <pc:picChg chg="add mod">
          <ac:chgData name="jamilah abdullah" userId="1c74f685b721e2cf" providerId="LiveId" clId="{98F21677-507D-49F0-BF8E-6D3E2A94610F}" dt="2024-05-11T05:32:08.120" v="454" actId="1076"/>
          <ac:picMkLst>
            <pc:docMk/>
            <pc:sldMk cId="4138099155" sldId="270"/>
            <ac:picMk id="5" creationId="{981AEA80-C2F3-C366-5B14-4AEA42E06E79}"/>
          </ac:picMkLst>
        </pc:picChg>
      </pc:sldChg>
      <pc:sldChg chg="modSp new mod">
        <pc:chgData name="jamilah abdullah" userId="1c74f685b721e2cf" providerId="LiveId" clId="{98F21677-507D-49F0-BF8E-6D3E2A94610F}" dt="2024-05-11T05:38:58.407" v="592" actId="14100"/>
        <pc:sldMkLst>
          <pc:docMk/>
          <pc:sldMk cId="1182255615" sldId="271"/>
        </pc:sldMkLst>
        <pc:spChg chg="mod">
          <ac:chgData name="jamilah abdullah" userId="1c74f685b721e2cf" providerId="LiveId" clId="{98F21677-507D-49F0-BF8E-6D3E2A94610F}" dt="2024-05-11T05:35:01.197" v="547" actId="122"/>
          <ac:spMkLst>
            <pc:docMk/>
            <pc:sldMk cId="1182255615" sldId="271"/>
            <ac:spMk id="2" creationId="{06BC189F-0D31-0888-EFB5-41DAD5A11509}"/>
          </ac:spMkLst>
        </pc:spChg>
        <pc:spChg chg="mod">
          <ac:chgData name="jamilah abdullah" userId="1c74f685b721e2cf" providerId="LiveId" clId="{98F21677-507D-49F0-BF8E-6D3E2A94610F}" dt="2024-05-11T05:38:58.407" v="592" actId="14100"/>
          <ac:spMkLst>
            <pc:docMk/>
            <pc:sldMk cId="1182255615" sldId="271"/>
            <ac:spMk id="3" creationId="{AF0C90CD-6B95-0D84-75B5-8C9E7260DA24}"/>
          </ac:spMkLst>
        </pc:spChg>
      </pc:sldChg>
      <pc:sldChg chg="addSp delSp modSp new mod">
        <pc:chgData name="jamilah abdullah" userId="1c74f685b721e2cf" providerId="LiveId" clId="{98F21677-507D-49F0-BF8E-6D3E2A94610F}" dt="2024-05-11T15:05:53.243" v="1195" actId="27636"/>
        <pc:sldMkLst>
          <pc:docMk/>
          <pc:sldMk cId="1530552464" sldId="272"/>
        </pc:sldMkLst>
        <pc:spChg chg="del">
          <ac:chgData name="jamilah abdullah" userId="1c74f685b721e2cf" providerId="LiveId" clId="{98F21677-507D-49F0-BF8E-6D3E2A94610F}" dt="2024-05-11T05:40:44.218" v="622" actId="478"/>
          <ac:spMkLst>
            <pc:docMk/>
            <pc:sldMk cId="1530552464" sldId="272"/>
            <ac:spMk id="2" creationId="{8BEC2C12-E5F0-A179-F0BE-7A46A72AC582}"/>
          </ac:spMkLst>
        </pc:spChg>
        <pc:spChg chg="mod">
          <ac:chgData name="jamilah abdullah" userId="1c74f685b721e2cf" providerId="LiveId" clId="{98F21677-507D-49F0-BF8E-6D3E2A94610F}" dt="2024-05-11T15:05:53.243" v="1195" actId="27636"/>
          <ac:spMkLst>
            <pc:docMk/>
            <pc:sldMk cId="1530552464" sldId="272"/>
            <ac:spMk id="3" creationId="{D08F1514-8805-9318-3ED6-ADBB256EE5B2}"/>
          </ac:spMkLst>
        </pc:spChg>
        <pc:spChg chg="add mod">
          <ac:chgData name="jamilah abdullah" userId="1c74f685b721e2cf" providerId="LiveId" clId="{98F21677-507D-49F0-BF8E-6D3E2A94610F}" dt="2024-05-11T05:40:58.853" v="624" actId="1076"/>
          <ac:spMkLst>
            <pc:docMk/>
            <pc:sldMk cId="1530552464" sldId="272"/>
            <ac:spMk id="4" creationId="{6682D1E5-F401-4C7B-FF9B-1F3D9FFD7C0B}"/>
          </ac:spMkLst>
        </pc:spChg>
      </pc:sldChg>
      <pc:sldChg chg="addSp delSp modSp new mod">
        <pc:chgData name="jamilah abdullah" userId="1c74f685b721e2cf" providerId="LiveId" clId="{98F21677-507D-49F0-BF8E-6D3E2A94610F}" dt="2024-05-11T07:34:49.305" v="854" actId="113"/>
        <pc:sldMkLst>
          <pc:docMk/>
          <pc:sldMk cId="492957960" sldId="273"/>
        </pc:sldMkLst>
        <pc:spChg chg="del mod">
          <ac:chgData name="jamilah abdullah" userId="1c74f685b721e2cf" providerId="LiveId" clId="{98F21677-507D-49F0-BF8E-6D3E2A94610F}" dt="2024-05-11T07:23:37.709" v="755"/>
          <ac:spMkLst>
            <pc:docMk/>
            <pc:sldMk cId="492957960" sldId="273"/>
            <ac:spMk id="2" creationId="{5AC92944-6757-437D-76EE-A5E7BF658BF8}"/>
          </ac:spMkLst>
        </pc:spChg>
        <pc:spChg chg="mod">
          <ac:chgData name="jamilah abdullah" userId="1c74f685b721e2cf" providerId="LiveId" clId="{98F21677-507D-49F0-BF8E-6D3E2A94610F}" dt="2024-05-11T07:34:49.305" v="854" actId="113"/>
          <ac:spMkLst>
            <pc:docMk/>
            <pc:sldMk cId="492957960" sldId="273"/>
            <ac:spMk id="3" creationId="{3B4FE21C-06D5-6998-2728-9C75823473BB}"/>
          </ac:spMkLst>
        </pc:spChg>
        <pc:spChg chg="add mod">
          <ac:chgData name="jamilah abdullah" userId="1c74f685b721e2cf" providerId="LiveId" clId="{98F21677-507D-49F0-BF8E-6D3E2A94610F}" dt="2024-05-11T07:24:28.717" v="776" actId="1076"/>
          <ac:spMkLst>
            <pc:docMk/>
            <pc:sldMk cId="492957960" sldId="273"/>
            <ac:spMk id="4" creationId="{D12E6802-C6D7-A314-6BE7-BE5AE0A9F0A3}"/>
          </ac:spMkLst>
        </pc:spChg>
      </pc:sldChg>
      <pc:sldChg chg="addSp delSp modSp new mod">
        <pc:chgData name="jamilah abdullah" userId="1c74f685b721e2cf" providerId="LiveId" clId="{98F21677-507D-49F0-BF8E-6D3E2A94610F}" dt="2024-05-11T07:55:03.803" v="955" actId="27636"/>
        <pc:sldMkLst>
          <pc:docMk/>
          <pc:sldMk cId="3622515619" sldId="274"/>
        </pc:sldMkLst>
        <pc:spChg chg="del">
          <ac:chgData name="jamilah abdullah" userId="1c74f685b721e2cf" providerId="LiveId" clId="{98F21677-507D-49F0-BF8E-6D3E2A94610F}" dt="2024-05-11T07:38:07.306" v="898" actId="478"/>
          <ac:spMkLst>
            <pc:docMk/>
            <pc:sldMk cId="3622515619" sldId="274"/>
            <ac:spMk id="2" creationId="{DE7341FB-1F0C-3441-7741-406930B1873E}"/>
          </ac:spMkLst>
        </pc:spChg>
        <pc:spChg chg="mod">
          <ac:chgData name="jamilah abdullah" userId="1c74f685b721e2cf" providerId="LiveId" clId="{98F21677-507D-49F0-BF8E-6D3E2A94610F}" dt="2024-05-11T07:55:03.803" v="955" actId="27636"/>
          <ac:spMkLst>
            <pc:docMk/>
            <pc:sldMk cId="3622515619" sldId="274"/>
            <ac:spMk id="3" creationId="{2C696D34-C1A7-3846-A0CC-F22A77701A0D}"/>
          </ac:spMkLst>
        </pc:spChg>
        <pc:spChg chg="add del">
          <ac:chgData name="jamilah abdullah" userId="1c74f685b721e2cf" providerId="LiveId" clId="{98F21677-507D-49F0-BF8E-6D3E2A94610F}" dt="2024-05-11T07:38:05.558" v="897" actId="22"/>
          <ac:spMkLst>
            <pc:docMk/>
            <pc:sldMk cId="3622515619" sldId="274"/>
            <ac:spMk id="5" creationId="{5496DD73-50F0-E725-FC6C-8BDC0EEF8C66}"/>
          </ac:spMkLst>
        </pc:spChg>
        <pc:spChg chg="add del">
          <ac:chgData name="jamilah abdullah" userId="1c74f685b721e2cf" providerId="LiveId" clId="{98F21677-507D-49F0-BF8E-6D3E2A94610F}" dt="2024-05-11T07:38:12.666" v="900" actId="22"/>
          <ac:spMkLst>
            <pc:docMk/>
            <pc:sldMk cId="3622515619" sldId="274"/>
            <ac:spMk id="7" creationId="{0BF0DC07-C21A-5816-6F29-9BF222A2901A}"/>
          </ac:spMkLst>
        </pc:spChg>
        <pc:spChg chg="add mod">
          <ac:chgData name="jamilah abdullah" userId="1c74f685b721e2cf" providerId="LiveId" clId="{98F21677-507D-49F0-BF8E-6D3E2A94610F}" dt="2024-05-11T07:38:33.985" v="909" actId="1076"/>
          <ac:spMkLst>
            <pc:docMk/>
            <pc:sldMk cId="3622515619" sldId="274"/>
            <ac:spMk id="9" creationId="{82910437-4ABB-2E2B-1A0F-3926EA3CDE3B}"/>
          </ac:spMkLst>
        </pc:spChg>
      </pc:sldChg>
      <pc:sldChg chg="addSp delSp modSp new mod">
        <pc:chgData name="jamilah abdullah" userId="1c74f685b721e2cf" providerId="LiveId" clId="{98F21677-507D-49F0-BF8E-6D3E2A94610F}" dt="2024-05-11T07:47:10.936" v="942" actId="14100"/>
        <pc:sldMkLst>
          <pc:docMk/>
          <pc:sldMk cId="3451629643" sldId="275"/>
        </pc:sldMkLst>
        <pc:spChg chg="del">
          <ac:chgData name="jamilah abdullah" userId="1c74f685b721e2cf" providerId="LiveId" clId="{98F21677-507D-49F0-BF8E-6D3E2A94610F}" dt="2024-05-11T07:46:35.040" v="938" actId="478"/>
          <ac:spMkLst>
            <pc:docMk/>
            <pc:sldMk cId="3451629643" sldId="275"/>
            <ac:spMk id="2" creationId="{EE61350A-5F76-0F49-E191-4B198EC8A45F}"/>
          </ac:spMkLst>
        </pc:spChg>
        <pc:spChg chg="del">
          <ac:chgData name="jamilah abdullah" userId="1c74f685b721e2cf" providerId="LiveId" clId="{98F21677-507D-49F0-BF8E-6D3E2A94610F}" dt="2024-05-11T07:46:32.580" v="937" actId="931"/>
          <ac:spMkLst>
            <pc:docMk/>
            <pc:sldMk cId="3451629643" sldId="275"/>
            <ac:spMk id="3" creationId="{8147C1A6-942A-D5EE-214B-3499108BCF60}"/>
          </ac:spMkLst>
        </pc:spChg>
        <pc:picChg chg="add mod">
          <ac:chgData name="jamilah abdullah" userId="1c74f685b721e2cf" providerId="LiveId" clId="{98F21677-507D-49F0-BF8E-6D3E2A94610F}" dt="2024-05-11T07:47:10.936" v="942" actId="14100"/>
          <ac:picMkLst>
            <pc:docMk/>
            <pc:sldMk cId="3451629643" sldId="275"/>
            <ac:picMk id="5" creationId="{2EAC701D-92AE-A813-93D8-C03DFAB94C56}"/>
          </ac:picMkLst>
        </pc:picChg>
      </pc:sldChg>
      <pc:sldChg chg="modSp new mod">
        <pc:chgData name="jamilah abdullah" userId="1c74f685b721e2cf" providerId="LiveId" clId="{98F21677-507D-49F0-BF8E-6D3E2A94610F}" dt="2024-05-11T08:07:18.263" v="1077" actId="27636"/>
        <pc:sldMkLst>
          <pc:docMk/>
          <pc:sldMk cId="3891895653" sldId="276"/>
        </pc:sldMkLst>
        <pc:spChg chg="mod">
          <ac:chgData name="jamilah abdullah" userId="1c74f685b721e2cf" providerId="LiveId" clId="{98F21677-507D-49F0-BF8E-6D3E2A94610F}" dt="2024-05-11T08:04:19.004" v="1042" actId="1076"/>
          <ac:spMkLst>
            <pc:docMk/>
            <pc:sldMk cId="3891895653" sldId="276"/>
            <ac:spMk id="2" creationId="{46EFB99B-09F4-F066-4FCD-9FE9D71FBB08}"/>
          </ac:spMkLst>
        </pc:spChg>
        <pc:spChg chg="mod">
          <ac:chgData name="jamilah abdullah" userId="1c74f685b721e2cf" providerId="LiveId" clId="{98F21677-507D-49F0-BF8E-6D3E2A94610F}" dt="2024-05-11T08:07:18.263" v="1077" actId="27636"/>
          <ac:spMkLst>
            <pc:docMk/>
            <pc:sldMk cId="3891895653" sldId="276"/>
            <ac:spMk id="3" creationId="{DEA36CD2-4D4D-AFDA-93D1-D767051AEF89}"/>
          </ac:spMkLst>
        </pc:spChg>
      </pc:sldChg>
      <pc:sldChg chg="modSp new mod">
        <pc:chgData name="jamilah abdullah" userId="1c74f685b721e2cf" providerId="LiveId" clId="{98F21677-507D-49F0-BF8E-6D3E2A94610F}" dt="2024-05-11T08:09:54.440" v="1079"/>
        <pc:sldMkLst>
          <pc:docMk/>
          <pc:sldMk cId="3536998151" sldId="277"/>
        </pc:sldMkLst>
        <pc:spChg chg="mod">
          <ac:chgData name="jamilah abdullah" userId="1c74f685b721e2cf" providerId="LiveId" clId="{98F21677-507D-49F0-BF8E-6D3E2A94610F}" dt="2024-05-11T08:06:17.475" v="1060" actId="1076"/>
          <ac:spMkLst>
            <pc:docMk/>
            <pc:sldMk cId="3536998151" sldId="277"/>
            <ac:spMk id="2" creationId="{BE958D0C-5C2D-4890-0D3F-D941C28744D8}"/>
          </ac:spMkLst>
        </pc:spChg>
        <pc:spChg chg="mod">
          <ac:chgData name="jamilah abdullah" userId="1c74f685b721e2cf" providerId="LiveId" clId="{98F21677-507D-49F0-BF8E-6D3E2A94610F}" dt="2024-05-11T08:09:54.440" v="1079"/>
          <ac:spMkLst>
            <pc:docMk/>
            <pc:sldMk cId="3536998151" sldId="277"/>
            <ac:spMk id="3" creationId="{76548ADB-C87A-FE7F-40B3-7A242853AD1F}"/>
          </ac:spMkLst>
        </pc:spChg>
      </pc:sldChg>
      <pc:sldChg chg="addSp delSp modSp new mod setBg">
        <pc:chgData name="jamilah abdullah" userId="1c74f685b721e2cf" providerId="LiveId" clId="{98F21677-507D-49F0-BF8E-6D3E2A94610F}" dt="2024-05-11T15:57:17.436" v="1409" actId="20577"/>
        <pc:sldMkLst>
          <pc:docMk/>
          <pc:sldMk cId="2951315506" sldId="278"/>
        </pc:sldMkLst>
        <pc:spChg chg="del">
          <ac:chgData name="jamilah abdullah" userId="1c74f685b721e2cf" providerId="LiveId" clId="{98F21677-507D-49F0-BF8E-6D3E2A94610F}" dt="2024-05-11T08:11:06.537" v="1093" actId="478"/>
          <ac:spMkLst>
            <pc:docMk/>
            <pc:sldMk cId="2951315506" sldId="278"/>
            <ac:spMk id="2" creationId="{3ABEDC68-F0D8-6775-1BDB-8EF952F619A9}"/>
          </ac:spMkLst>
        </pc:spChg>
        <pc:spChg chg="mod ord">
          <ac:chgData name="jamilah abdullah" userId="1c74f685b721e2cf" providerId="LiveId" clId="{98F21677-507D-49F0-BF8E-6D3E2A94610F}" dt="2024-05-11T15:57:17.436" v="1409" actId="20577"/>
          <ac:spMkLst>
            <pc:docMk/>
            <pc:sldMk cId="2951315506" sldId="278"/>
            <ac:spMk id="3" creationId="{9BA2E195-138B-41A7-E980-39C58EA93198}"/>
          </ac:spMkLst>
        </pc:spChg>
        <pc:spChg chg="add mod">
          <ac:chgData name="jamilah abdullah" userId="1c74f685b721e2cf" providerId="LiveId" clId="{98F21677-507D-49F0-BF8E-6D3E2A94610F}" dt="2024-05-11T15:46:11.971" v="1363" actId="26606"/>
          <ac:spMkLst>
            <pc:docMk/>
            <pc:sldMk cId="2951315506" sldId="278"/>
            <ac:spMk id="4" creationId="{7500799E-5B32-755E-02B6-5D3ADE1739ED}"/>
          </ac:spMkLst>
        </pc:spChg>
        <pc:spChg chg="add">
          <ac:chgData name="jamilah abdullah" userId="1c74f685b721e2cf" providerId="LiveId" clId="{98F21677-507D-49F0-BF8E-6D3E2A94610F}" dt="2024-05-11T15:46:11.971" v="1363" actId="26606"/>
          <ac:spMkLst>
            <pc:docMk/>
            <pc:sldMk cId="2951315506" sldId="278"/>
            <ac:spMk id="11" creationId="{743AA782-23D1-4521-8CAD-47662984AA08}"/>
          </ac:spMkLst>
        </pc:spChg>
        <pc:spChg chg="add">
          <ac:chgData name="jamilah abdullah" userId="1c74f685b721e2cf" providerId="LiveId" clId="{98F21677-507D-49F0-BF8E-6D3E2A94610F}" dt="2024-05-11T15:46:11.971" v="1363" actId="26606"/>
          <ac:spMkLst>
            <pc:docMk/>
            <pc:sldMk cId="2951315506" sldId="278"/>
            <ac:spMk id="13" creationId="{71877DBC-BB60-40F0-AC93-2ACDBAAE60CE}"/>
          </ac:spMkLst>
        </pc:spChg>
        <pc:picChg chg="add mod">
          <ac:chgData name="jamilah abdullah" userId="1c74f685b721e2cf" providerId="LiveId" clId="{98F21677-507D-49F0-BF8E-6D3E2A94610F}" dt="2024-05-11T15:46:11.971" v="1363" actId="26606"/>
          <ac:picMkLst>
            <pc:docMk/>
            <pc:sldMk cId="2951315506" sldId="278"/>
            <ac:picMk id="6" creationId="{D53C6C0E-E04B-1371-D1E1-37AEAE3FA8DB}"/>
          </ac:picMkLst>
        </pc:picChg>
      </pc:sldChg>
      <pc:sldChg chg="addSp delSp modSp new mod">
        <pc:chgData name="jamilah abdullah" userId="1c74f685b721e2cf" providerId="LiveId" clId="{98F21677-507D-49F0-BF8E-6D3E2A94610F}" dt="2024-05-11T15:26:16.001" v="1261" actId="113"/>
        <pc:sldMkLst>
          <pc:docMk/>
          <pc:sldMk cId="2352019049" sldId="279"/>
        </pc:sldMkLst>
        <pc:spChg chg="del">
          <ac:chgData name="jamilah abdullah" userId="1c74f685b721e2cf" providerId="LiveId" clId="{98F21677-507D-49F0-BF8E-6D3E2A94610F}" dt="2024-05-11T15:06:47.705" v="1212"/>
          <ac:spMkLst>
            <pc:docMk/>
            <pc:sldMk cId="2352019049" sldId="279"/>
            <ac:spMk id="2" creationId="{4865D00D-C482-227C-AE0C-32144FE1D890}"/>
          </ac:spMkLst>
        </pc:spChg>
        <pc:spChg chg="mod">
          <ac:chgData name="jamilah abdullah" userId="1c74f685b721e2cf" providerId="LiveId" clId="{98F21677-507D-49F0-BF8E-6D3E2A94610F}" dt="2024-05-11T15:26:16.001" v="1261" actId="113"/>
          <ac:spMkLst>
            <pc:docMk/>
            <pc:sldMk cId="2352019049" sldId="279"/>
            <ac:spMk id="3" creationId="{020EEEB9-4E09-EC20-12D0-F5E08F183B78}"/>
          </ac:spMkLst>
        </pc:spChg>
        <pc:spChg chg="add mod">
          <ac:chgData name="jamilah abdullah" userId="1c74f685b721e2cf" providerId="LiveId" clId="{98F21677-507D-49F0-BF8E-6D3E2A94610F}" dt="2024-05-11T15:21:40.091" v="1256" actId="1076"/>
          <ac:spMkLst>
            <pc:docMk/>
            <pc:sldMk cId="2352019049" sldId="279"/>
            <ac:spMk id="4" creationId="{740CDA89-FA8B-E075-A276-5AF8170DBC18}"/>
          </ac:spMkLst>
        </pc:spChg>
      </pc:sldChg>
      <pc:sldChg chg="modSp new mod">
        <pc:chgData name="jamilah abdullah" userId="1c74f685b721e2cf" providerId="LiveId" clId="{98F21677-507D-49F0-BF8E-6D3E2A94610F}" dt="2024-05-11T15:33:21.134" v="1349" actId="1076"/>
        <pc:sldMkLst>
          <pc:docMk/>
          <pc:sldMk cId="3170296940" sldId="280"/>
        </pc:sldMkLst>
        <pc:spChg chg="mod">
          <ac:chgData name="jamilah abdullah" userId="1c74f685b721e2cf" providerId="LiveId" clId="{98F21677-507D-49F0-BF8E-6D3E2A94610F}" dt="2024-05-11T15:33:10.179" v="1348" actId="1076"/>
          <ac:spMkLst>
            <pc:docMk/>
            <pc:sldMk cId="3170296940" sldId="280"/>
            <ac:spMk id="2" creationId="{E6C30F19-A29A-FFE3-3B2F-41770F75AA3E}"/>
          </ac:spMkLst>
        </pc:spChg>
        <pc:spChg chg="mod">
          <ac:chgData name="jamilah abdullah" userId="1c74f685b721e2cf" providerId="LiveId" clId="{98F21677-507D-49F0-BF8E-6D3E2A94610F}" dt="2024-05-11T15:33:21.134" v="1349" actId="1076"/>
          <ac:spMkLst>
            <pc:docMk/>
            <pc:sldMk cId="3170296940" sldId="280"/>
            <ac:spMk id="3" creationId="{EB337694-C1C2-679F-0DD5-BDFF09447CC4}"/>
          </ac:spMkLst>
        </pc:spChg>
      </pc:sldChg>
      <pc:sldChg chg="addSp delSp modSp new mod">
        <pc:chgData name="jamilah abdullah" userId="1c74f685b721e2cf" providerId="LiveId" clId="{98F21677-507D-49F0-BF8E-6D3E2A94610F}" dt="2024-05-11T15:59:25.072" v="1496" actId="20577"/>
        <pc:sldMkLst>
          <pc:docMk/>
          <pc:sldMk cId="1398084668" sldId="281"/>
        </pc:sldMkLst>
        <pc:spChg chg="del">
          <ac:chgData name="jamilah abdullah" userId="1c74f685b721e2cf" providerId="LiveId" clId="{98F21677-507D-49F0-BF8E-6D3E2A94610F}" dt="2024-05-11T15:57:42.964" v="1443" actId="478"/>
          <ac:spMkLst>
            <pc:docMk/>
            <pc:sldMk cId="1398084668" sldId="281"/>
            <ac:spMk id="2" creationId="{545DA1C3-C971-A299-FDAF-C5F9434F6DCF}"/>
          </ac:spMkLst>
        </pc:spChg>
        <pc:spChg chg="mod">
          <ac:chgData name="jamilah abdullah" userId="1c74f685b721e2cf" providerId="LiveId" clId="{98F21677-507D-49F0-BF8E-6D3E2A94610F}" dt="2024-05-11T15:59:25.072" v="1496" actId="20577"/>
          <ac:spMkLst>
            <pc:docMk/>
            <pc:sldMk cId="1398084668" sldId="281"/>
            <ac:spMk id="3" creationId="{15FF6B45-83CE-006F-A6A1-5B85C2F0394B}"/>
          </ac:spMkLst>
        </pc:spChg>
        <pc:spChg chg="add mod">
          <ac:chgData name="jamilah abdullah" userId="1c74f685b721e2cf" providerId="LiveId" clId="{98F21677-507D-49F0-BF8E-6D3E2A94610F}" dt="2024-05-11T15:57:49.536" v="1444" actId="1076"/>
          <ac:spMkLst>
            <pc:docMk/>
            <pc:sldMk cId="1398084668" sldId="281"/>
            <ac:spMk id="4" creationId="{94C67FB9-2473-A25F-8200-00BC92BB2B8D}"/>
          </ac:spMkLst>
        </pc:spChg>
      </pc:sldChg>
      <pc:sldChg chg="addSp delSp modSp new mod">
        <pc:chgData name="jamilah abdullah" userId="1c74f685b721e2cf" providerId="LiveId" clId="{98F21677-507D-49F0-BF8E-6D3E2A94610F}" dt="2024-05-11T16:45:31.802" v="1579" actId="27636"/>
        <pc:sldMkLst>
          <pc:docMk/>
          <pc:sldMk cId="4243938443" sldId="282"/>
        </pc:sldMkLst>
        <pc:spChg chg="del">
          <ac:chgData name="jamilah abdullah" userId="1c74f685b721e2cf" providerId="LiveId" clId="{98F21677-507D-49F0-BF8E-6D3E2A94610F}" dt="2024-05-11T16:01:11.344" v="1529" actId="478"/>
          <ac:spMkLst>
            <pc:docMk/>
            <pc:sldMk cId="4243938443" sldId="282"/>
            <ac:spMk id="2" creationId="{4F8F2B18-B7CE-1A37-0C6D-036536776A8E}"/>
          </ac:spMkLst>
        </pc:spChg>
        <pc:spChg chg="mod">
          <ac:chgData name="jamilah abdullah" userId="1c74f685b721e2cf" providerId="LiveId" clId="{98F21677-507D-49F0-BF8E-6D3E2A94610F}" dt="2024-05-11T16:45:31.802" v="1579" actId="27636"/>
          <ac:spMkLst>
            <pc:docMk/>
            <pc:sldMk cId="4243938443" sldId="282"/>
            <ac:spMk id="3" creationId="{BE8EAA69-392E-FF61-1D04-894BD96DA964}"/>
          </ac:spMkLst>
        </pc:spChg>
        <pc:spChg chg="add mod">
          <ac:chgData name="jamilah abdullah" userId="1c74f685b721e2cf" providerId="LiveId" clId="{98F21677-507D-49F0-BF8E-6D3E2A94610F}" dt="2024-05-11T16:01:16.996" v="1530" actId="1076"/>
          <ac:spMkLst>
            <pc:docMk/>
            <pc:sldMk cId="4243938443" sldId="282"/>
            <ac:spMk id="4" creationId="{8AF48625-7D39-2CD1-0FAF-54171E42399A}"/>
          </ac:spMkLst>
        </pc:spChg>
      </pc:sldChg>
      <pc:sldChg chg="modSp new mod">
        <pc:chgData name="jamilah abdullah" userId="1c74f685b721e2cf" providerId="LiveId" clId="{98F21677-507D-49F0-BF8E-6D3E2A94610F}" dt="2024-05-11T16:50:12.210" v="1650" actId="20577"/>
        <pc:sldMkLst>
          <pc:docMk/>
          <pc:sldMk cId="3722920221" sldId="283"/>
        </pc:sldMkLst>
        <pc:spChg chg="mod">
          <ac:chgData name="jamilah abdullah" userId="1c74f685b721e2cf" providerId="LiveId" clId="{98F21677-507D-49F0-BF8E-6D3E2A94610F}" dt="2024-05-11T16:48:51.756" v="1628" actId="20577"/>
          <ac:spMkLst>
            <pc:docMk/>
            <pc:sldMk cId="3722920221" sldId="283"/>
            <ac:spMk id="2" creationId="{41911AA3-38AC-8A72-5865-20391AE13DCD}"/>
          </ac:spMkLst>
        </pc:spChg>
        <pc:spChg chg="mod">
          <ac:chgData name="jamilah abdullah" userId="1c74f685b721e2cf" providerId="LiveId" clId="{98F21677-507D-49F0-BF8E-6D3E2A94610F}" dt="2024-05-11T16:50:12.210" v="1650" actId="20577"/>
          <ac:spMkLst>
            <pc:docMk/>
            <pc:sldMk cId="3722920221" sldId="283"/>
            <ac:spMk id="3" creationId="{C1D70FF6-9D53-C404-24F9-1E256B7CE051}"/>
          </ac:spMkLst>
        </pc:spChg>
      </pc:sldChg>
      <pc:sldChg chg="addSp delSp modSp new mod setBg">
        <pc:chgData name="jamilah abdullah" userId="1c74f685b721e2cf" providerId="LiveId" clId="{98F21677-507D-49F0-BF8E-6D3E2A94610F}" dt="2024-05-11T16:48:32.839" v="1615" actId="14100"/>
        <pc:sldMkLst>
          <pc:docMk/>
          <pc:sldMk cId="2262024924" sldId="284"/>
        </pc:sldMkLst>
        <pc:spChg chg="del">
          <ac:chgData name="jamilah abdullah" userId="1c74f685b721e2cf" providerId="LiveId" clId="{98F21677-507D-49F0-BF8E-6D3E2A94610F}" dt="2024-05-11T16:48:17.684" v="1613" actId="26606"/>
          <ac:spMkLst>
            <pc:docMk/>
            <pc:sldMk cId="2262024924" sldId="284"/>
            <ac:spMk id="2" creationId="{55CE707B-6FF3-5C92-F7C5-FA0E15BDC543}"/>
          </ac:spMkLst>
        </pc:spChg>
        <pc:spChg chg="del">
          <ac:chgData name="jamilah abdullah" userId="1c74f685b721e2cf" providerId="LiveId" clId="{98F21677-507D-49F0-BF8E-6D3E2A94610F}" dt="2024-05-11T16:48:12.071" v="1610" actId="931"/>
          <ac:spMkLst>
            <pc:docMk/>
            <pc:sldMk cId="2262024924" sldId="284"/>
            <ac:spMk id="3" creationId="{5BAF3E1F-DD54-D294-B597-951E1CAFA338}"/>
          </ac:spMkLst>
        </pc:spChg>
        <pc:picChg chg="add mod">
          <ac:chgData name="jamilah abdullah" userId="1c74f685b721e2cf" providerId="LiveId" clId="{98F21677-507D-49F0-BF8E-6D3E2A94610F}" dt="2024-05-11T16:48:32.839" v="1615" actId="14100"/>
          <ac:picMkLst>
            <pc:docMk/>
            <pc:sldMk cId="2262024924" sldId="284"/>
            <ac:picMk id="5" creationId="{F97E4921-4DD3-D243-2DA1-7B71D5B30A1D}"/>
          </ac:picMkLst>
        </pc:picChg>
      </pc:sldChg>
      <pc:sldChg chg="addSp delSp modSp new mod setBg">
        <pc:chgData name="jamilah abdullah" userId="1c74f685b721e2cf" providerId="LiveId" clId="{98F21677-507D-49F0-BF8E-6D3E2A94610F}" dt="2024-05-11T17:21:18.104" v="1659" actId="14100"/>
        <pc:sldMkLst>
          <pc:docMk/>
          <pc:sldMk cId="2816512418" sldId="285"/>
        </pc:sldMkLst>
        <pc:spChg chg="del">
          <ac:chgData name="jamilah abdullah" userId="1c74f685b721e2cf" providerId="LiveId" clId="{98F21677-507D-49F0-BF8E-6D3E2A94610F}" dt="2024-05-11T17:20:53.795" v="1653" actId="478"/>
          <ac:spMkLst>
            <pc:docMk/>
            <pc:sldMk cId="2816512418" sldId="285"/>
            <ac:spMk id="2" creationId="{F2B0B2E9-B275-8947-869E-F73069CA5ADC}"/>
          </ac:spMkLst>
        </pc:spChg>
        <pc:spChg chg="del">
          <ac:chgData name="jamilah abdullah" userId="1c74f685b721e2cf" providerId="LiveId" clId="{98F21677-507D-49F0-BF8E-6D3E2A94610F}" dt="2024-05-11T17:20:49.741" v="1652" actId="931"/>
          <ac:spMkLst>
            <pc:docMk/>
            <pc:sldMk cId="2816512418" sldId="285"/>
            <ac:spMk id="3" creationId="{78B9B0F3-E93D-A9C1-06A6-DF28A2A2D92F}"/>
          </ac:spMkLst>
        </pc:spChg>
        <pc:picChg chg="add mod">
          <ac:chgData name="jamilah abdullah" userId="1c74f685b721e2cf" providerId="LiveId" clId="{98F21677-507D-49F0-BF8E-6D3E2A94610F}" dt="2024-05-11T17:21:18.104" v="1659" actId="14100"/>
          <ac:picMkLst>
            <pc:docMk/>
            <pc:sldMk cId="2816512418" sldId="285"/>
            <ac:picMk id="5" creationId="{8D05F5D8-4C03-FB4D-E64A-70FE8B5D6BFC}"/>
          </ac:picMkLst>
        </pc:picChg>
      </pc:sldChg>
      <pc:sldChg chg="addSp delSp modSp new mod setBg">
        <pc:chgData name="jamilah abdullah" userId="1c74f685b721e2cf" providerId="LiveId" clId="{98F21677-507D-49F0-BF8E-6D3E2A94610F}" dt="2024-05-11T17:22:18.467" v="1665" actId="26606"/>
        <pc:sldMkLst>
          <pc:docMk/>
          <pc:sldMk cId="3298949842" sldId="286"/>
        </pc:sldMkLst>
        <pc:spChg chg="del mod">
          <ac:chgData name="jamilah abdullah" userId="1c74f685b721e2cf" providerId="LiveId" clId="{98F21677-507D-49F0-BF8E-6D3E2A94610F}" dt="2024-05-11T17:22:15.222" v="1664" actId="478"/>
          <ac:spMkLst>
            <pc:docMk/>
            <pc:sldMk cId="3298949842" sldId="286"/>
            <ac:spMk id="2" creationId="{F25970B7-312A-885A-EFC3-4A97D0311620}"/>
          </ac:spMkLst>
        </pc:spChg>
        <pc:spChg chg="del">
          <ac:chgData name="jamilah abdullah" userId="1c74f685b721e2cf" providerId="LiveId" clId="{98F21677-507D-49F0-BF8E-6D3E2A94610F}" dt="2024-05-11T17:22:13.242" v="1661" actId="931"/>
          <ac:spMkLst>
            <pc:docMk/>
            <pc:sldMk cId="3298949842" sldId="286"/>
            <ac:spMk id="3" creationId="{81A44384-0518-A615-0042-A76472FDA3DF}"/>
          </ac:spMkLst>
        </pc:spChg>
        <pc:picChg chg="add mod">
          <ac:chgData name="jamilah abdullah" userId="1c74f685b721e2cf" providerId="LiveId" clId="{98F21677-507D-49F0-BF8E-6D3E2A94610F}" dt="2024-05-11T17:22:18.467" v="1665" actId="26606"/>
          <ac:picMkLst>
            <pc:docMk/>
            <pc:sldMk cId="3298949842" sldId="286"/>
            <ac:picMk id="5" creationId="{F442C056-1CBD-58DC-943A-1F0D986C280B}"/>
          </ac:picMkLst>
        </pc:picChg>
      </pc:sldChg>
      <pc:sldChg chg="addSp delSp modSp new mod">
        <pc:chgData name="jamilah abdullah" userId="1c74f685b721e2cf" providerId="LiveId" clId="{98F21677-507D-49F0-BF8E-6D3E2A94610F}" dt="2024-05-11T17:23:24.532" v="1671" actId="14100"/>
        <pc:sldMkLst>
          <pc:docMk/>
          <pc:sldMk cId="3946422510" sldId="287"/>
        </pc:sldMkLst>
        <pc:spChg chg="del">
          <ac:chgData name="jamilah abdullah" userId="1c74f685b721e2cf" providerId="LiveId" clId="{98F21677-507D-49F0-BF8E-6D3E2A94610F}" dt="2024-05-11T17:23:08.723" v="1668" actId="478"/>
          <ac:spMkLst>
            <pc:docMk/>
            <pc:sldMk cId="3946422510" sldId="287"/>
            <ac:spMk id="2" creationId="{0B1E1702-B200-DF01-E7FB-8D35F75993BF}"/>
          </ac:spMkLst>
        </pc:spChg>
        <pc:spChg chg="del">
          <ac:chgData name="jamilah abdullah" userId="1c74f685b721e2cf" providerId="LiveId" clId="{98F21677-507D-49F0-BF8E-6D3E2A94610F}" dt="2024-05-11T17:23:06.789" v="1667" actId="931"/>
          <ac:spMkLst>
            <pc:docMk/>
            <pc:sldMk cId="3946422510" sldId="287"/>
            <ac:spMk id="3" creationId="{A1A719D0-AFD5-E241-D1CC-C1A020A96A05}"/>
          </ac:spMkLst>
        </pc:spChg>
        <pc:picChg chg="add mod">
          <ac:chgData name="jamilah abdullah" userId="1c74f685b721e2cf" providerId="LiveId" clId="{98F21677-507D-49F0-BF8E-6D3E2A94610F}" dt="2024-05-11T17:23:24.532" v="1671" actId="14100"/>
          <ac:picMkLst>
            <pc:docMk/>
            <pc:sldMk cId="3946422510" sldId="287"/>
            <ac:picMk id="5" creationId="{B018E9C0-B599-A2D1-77C1-AEE6DF612EA5}"/>
          </ac:picMkLst>
        </pc:picChg>
      </pc:sldChg>
      <pc:sldChg chg="addSp delSp modSp new mod setBg">
        <pc:chgData name="jamilah abdullah" userId="1c74f685b721e2cf" providerId="LiveId" clId="{98F21677-507D-49F0-BF8E-6D3E2A94610F}" dt="2024-05-11T17:24:44.076" v="1676" actId="26606"/>
        <pc:sldMkLst>
          <pc:docMk/>
          <pc:sldMk cId="727877654" sldId="288"/>
        </pc:sldMkLst>
        <pc:spChg chg="del">
          <ac:chgData name="jamilah abdullah" userId="1c74f685b721e2cf" providerId="LiveId" clId="{98F21677-507D-49F0-BF8E-6D3E2A94610F}" dt="2024-05-11T17:24:31.708" v="1674" actId="478"/>
          <ac:spMkLst>
            <pc:docMk/>
            <pc:sldMk cId="727877654" sldId="288"/>
            <ac:spMk id="2" creationId="{CB39AFF7-F695-9E44-AC65-19E5E60CB153}"/>
          </ac:spMkLst>
        </pc:spChg>
        <pc:spChg chg="del">
          <ac:chgData name="jamilah abdullah" userId="1c74f685b721e2cf" providerId="LiveId" clId="{98F21677-507D-49F0-BF8E-6D3E2A94610F}" dt="2024-05-11T17:24:29.606" v="1673" actId="931"/>
          <ac:spMkLst>
            <pc:docMk/>
            <pc:sldMk cId="727877654" sldId="288"/>
            <ac:spMk id="3" creationId="{D7B83689-5BA3-C350-FDBE-D2E850E896F3}"/>
          </ac:spMkLst>
        </pc:spChg>
        <pc:picChg chg="add mod">
          <ac:chgData name="jamilah abdullah" userId="1c74f685b721e2cf" providerId="LiveId" clId="{98F21677-507D-49F0-BF8E-6D3E2A94610F}" dt="2024-05-11T17:24:44.076" v="1676" actId="26606"/>
          <ac:picMkLst>
            <pc:docMk/>
            <pc:sldMk cId="727877654" sldId="288"/>
            <ac:picMk id="5" creationId="{CA9B1019-3F13-EF0E-4D2A-5685C43685E1}"/>
          </ac:picMkLst>
        </pc:picChg>
      </pc:sldChg>
      <pc:sldChg chg="addSp delSp modSp new mod">
        <pc:chgData name="jamilah abdullah" userId="1c74f685b721e2cf" providerId="LiveId" clId="{98F21677-507D-49F0-BF8E-6D3E2A94610F}" dt="2024-05-11T20:40:49.576" v="2406" actId="20577"/>
        <pc:sldMkLst>
          <pc:docMk/>
          <pc:sldMk cId="2497629650" sldId="289"/>
        </pc:sldMkLst>
        <pc:spChg chg="del mod">
          <ac:chgData name="jamilah abdullah" userId="1c74f685b721e2cf" providerId="LiveId" clId="{98F21677-507D-49F0-BF8E-6D3E2A94610F}" dt="2024-05-11T17:34:08.089" v="1739" actId="478"/>
          <ac:spMkLst>
            <pc:docMk/>
            <pc:sldMk cId="2497629650" sldId="289"/>
            <ac:spMk id="2" creationId="{8A02CF3D-5931-FF08-DC1F-965F5A3AA7D8}"/>
          </ac:spMkLst>
        </pc:spChg>
        <pc:spChg chg="mod">
          <ac:chgData name="jamilah abdullah" userId="1c74f685b721e2cf" providerId="LiveId" clId="{98F21677-507D-49F0-BF8E-6D3E2A94610F}" dt="2024-05-11T20:40:49.576" v="2406" actId="20577"/>
          <ac:spMkLst>
            <pc:docMk/>
            <pc:sldMk cId="2497629650" sldId="289"/>
            <ac:spMk id="3" creationId="{0D6FDF89-05E9-6205-08BC-30129326E070}"/>
          </ac:spMkLst>
        </pc:spChg>
        <pc:spChg chg="add mod">
          <ac:chgData name="jamilah abdullah" userId="1c74f685b721e2cf" providerId="LiveId" clId="{98F21677-507D-49F0-BF8E-6D3E2A94610F}" dt="2024-05-11T17:34:13.678" v="1740" actId="1076"/>
          <ac:spMkLst>
            <pc:docMk/>
            <pc:sldMk cId="2497629650" sldId="289"/>
            <ac:spMk id="4" creationId="{7B14F81F-D519-A683-5C10-2A1ADD6B8F7C}"/>
          </ac:spMkLst>
        </pc:spChg>
      </pc:sldChg>
      <pc:sldChg chg="addSp delSp modSp new mod">
        <pc:chgData name="jamilah abdullah" userId="1c74f685b721e2cf" providerId="LiveId" clId="{98F21677-507D-49F0-BF8E-6D3E2A94610F}" dt="2024-05-11T20:16:56.143" v="2050" actId="113"/>
        <pc:sldMkLst>
          <pc:docMk/>
          <pc:sldMk cId="2325685105" sldId="290"/>
        </pc:sldMkLst>
        <pc:spChg chg="del">
          <ac:chgData name="jamilah abdullah" userId="1c74f685b721e2cf" providerId="LiveId" clId="{98F21677-507D-49F0-BF8E-6D3E2A94610F}" dt="2024-05-11T17:36:57.446" v="1893" actId="478"/>
          <ac:spMkLst>
            <pc:docMk/>
            <pc:sldMk cId="2325685105" sldId="290"/>
            <ac:spMk id="2" creationId="{71A9A2A5-D232-3E1C-DA63-1042BDBF7385}"/>
          </ac:spMkLst>
        </pc:spChg>
        <pc:spChg chg="mod">
          <ac:chgData name="jamilah abdullah" userId="1c74f685b721e2cf" providerId="LiveId" clId="{98F21677-507D-49F0-BF8E-6D3E2A94610F}" dt="2024-05-11T20:16:56.143" v="2050" actId="113"/>
          <ac:spMkLst>
            <pc:docMk/>
            <pc:sldMk cId="2325685105" sldId="290"/>
            <ac:spMk id="3" creationId="{4E68BF4D-C4BF-7332-6C2E-8F4630451280}"/>
          </ac:spMkLst>
        </pc:spChg>
        <pc:spChg chg="add mod">
          <ac:chgData name="jamilah abdullah" userId="1c74f685b721e2cf" providerId="LiveId" clId="{98F21677-507D-49F0-BF8E-6D3E2A94610F}" dt="2024-05-11T17:37:02.960" v="1894" actId="1076"/>
          <ac:spMkLst>
            <pc:docMk/>
            <pc:sldMk cId="2325685105" sldId="290"/>
            <ac:spMk id="4" creationId="{BAD2D298-16EF-6324-6036-0260101A4B34}"/>
          </ac:spMkLst>
        </pc:spChg>
      </pc:sldChg>
      <pc:sldChg chg="addSp delSp modSp new mod">
        <pc:chgData name="jamilah abdullah" userId="1c74f685b721e2cf" providerId="LiveId" clId="{98F21677-507D-49F0-BF8E-6D3E2A94610F}" dt="2024-05-11T19:22:53.705" v="1960" actId="14100"/>
        <pc:sldMkLst>
          <pc:docMk/>
          <pc:sldMk cId="2665013088" sldId="291"/>
        </pc:sldMkLst>
        <pc:spChg chg="del">
          <ac:chgData name="jamilah abdullah" userId="1c74f685b721e2cf" providerId="LiveId" clId="{98F21677-507D-49F0-BF8E-6D3E2A94610F}" dt="2024-05-11T19:22:46.003" v="1957" actId="478"/>
          <ac:spMkLst>
            <pc:docMk/>
            <pc:sldMk cId="2665013088" sldId="291"/>
            <ac:spMk id="2" creationId="{3301C69A-CF8E-B2A5-8F98-7DAD65299B3A}"/>
          </ac:spMkLst>
        </pc:spChg>
        <pc:spChg chg="del">
          <ac:chgData name="jamilah abdullah" userId="1c74f685b721e2cf" providerId="LiveId" clId="{98F21677-507D-49F0-BF8E-6D3E2A94610F}" dt="2024-05-11T19:22:39.734" v="1956" actId="931"/>
          <ac:spMkLst>
            <pc:docMk/>
            <pc:sldMk cId="2665013088" sldId="291"/>
            <ac:spMk id="3" creationId="{8C5312F7-A0D2-BBDA-7FE5-D45D2F2D7451}"/>
          </ac:spMkLst>
        </pc:spChg>
        <pc:picChg chg="add mod">
          <ac:chgData name="jamilah abdullah" userId="1c74f685b721e2cf" providerId="LiveId" clId="{98F21677-507D-49F0-BF8E-6D3E2A94610F}" dt="2024-05-11T19:22:53.705" v="1960" actId="14100"/>
          <ac:picMkLst>
            <pc:docMk/>
            <pc:sldMk cId="2665013088" sldId="291"/>
            <ac:picMk id="5" creationId="{340A4DA3-29F7-9B2B-F3D2-613EA3D8B9E5}"/>
          </ac:picMkLst>
        </pc:picChg>
      </pc:sldChg>
      <pc:sldChg chg="addSp delSp modSp new mod">
        <pc:chgData name="jamilah abdullah" userId="1c74f685b721e2cf" providerId="LiveId" clId="{98F21677-507D-49F0-BF8E-6D3E2A94610F}" dt="2024-05-11T19:29:36.647" v="1967" actId="14100"/>
        <pc:sldMkLst>
          <pc:docMk/>
          <pc:sldMk cId="1676313785" sldId="292"/>
        </pc:sldMkLst>
        <pc:spChg chg="del">
          <ac:chgData name="jamilah abdullah" userId="1c74f685b721e2cf" providerId="LiveId" clId="{98F21677-507D-49F0-BF8E-6D3E2A94610F}" dt="2024-05-11T19:27:50.175" v="1963" actId="478"/>
          <ac:spMkLst>
            <pc:docMk/>
            <pc:sldMk cId="1676313785" sldId="292"/>
            <ac:spMk id="2" creationId="{C4111B4A-8C9B-2A9C-2D26-BDEFC5DBAEB7}"/>
          </ac:spMkLst>
        </pc:spChg>
        <pc:spChg chg="del">
          <ac:chgData name="jamilah abdullah" userId="1c74f685b721e2cf" providerId="LiveId" clId="{98F21677-507D-49F0-BF8E-6D3E2A94610F}" dt="2024-05-11T19:27:48.219" v="1962" actId="931"/>
          <ac:spMkLst>
            <pc:docMk/>
            <pc:sldMk cId="1676313785" sldId="292"/>
            <ac:spMk id="3" creationId="{B84F780B-0783-2664-B65D-02034A2EFEDB}"/>
          </ac:spMkLst>
        </pc:spChg>
        <pc:picChg chg="add mod">
          <ac:chgData name="jamilah abdullah" userId="1c74f685b721e2cf" providerId="LiveId" clId="{98F21677-507D-49F0-BF8E-6D3E2A94610F}" dt="2024-05-11T19:29:36.647" v="1967" actId="14100"/>
          <ac:picMkLst>
            <pc:docMk/>
            <pc:sldMk cId="1676313785" sldId="292"/>
            <ac:picMk id="5" creationId="{FD570180-85AC-0BA7-1124-8A0DB7B83B7C}"/>
          </ac:picMkLst>
        </pc:picChg>
      </pc:sldChg>
      <pc:sldChg chg="addSp delSp modSp new mod">
        <pc:chgData name="jamilah abdullah" userId="1c74f685b721e2cf" providerId="LiveId" clId="{98F21677-507D-49F0-BF8E-6D3E2A94610F}" dt="2024-05-11T19:36:13.182" v="1973" actId="14100"/>
        <pc:sldMkLst>
          <pc:docMk/>
          <pc:sldMk cId="3302878275" sldId="293"/>
        </pc:sldMkLst>
        <pc:spChg chg="del">
          <ac:chgData name="jamilah abdullah" userId="1c74f685b721e2cf" providerId="LiveId" clId="{98F21677-507D-49F0-BF8E-6D3E2A94610F}" dt="2024-05-11T19:35:32.658" v="1970" actId="478"/>
          <ac:spMkLst>
            <pc:docMk/>
            <pc:sldMk cId="3302878275" sldId="293"/>
            <ac:spMk id="2" creationId="{BDE1CA3B-F8C2-B812-B449-E8F8FCA82AB9}"/>
          </ac:spMkLst>
        </pc:spChg>
        <pc:spChg chg="del">
          <ac:chgData name="jamilah abdullah" userId="1c74f685b721e2cf" providerId="LiveId" clId="{98F21677-507D-49F0-BF8E-6D3E2A94610F}" dt="2024-05-11T19:34:17.658" v="1969" actId="931"/>
          <ac:spMkLst>
            <pc:docMk/>
            <pc:sldMk cId="3302878275" sldId="293"/>
            <ac:spMk id="3" creationId="{C62497DE-FD19-3512-F47A-02DC922F65E1}"/>
          </ac:spMkLst>
        </pc:spChg>
        <pc:picChg chg="add mod">
          <ac:chgData name="jamilah abdullah" userId="1c74f685b721e2cf" providerId="LiveId" clId="{98F21677-507D-49F0-BF8E-6D3E2A94610F}" dt="2024-05-11T19:36:13.182" v="1973" actId="14100"/>
          <ac:picMkLst>
            <pc:docMk/>
            <pc:sldMk cId="3302878275" sldId="293"/>
            <ac:picMk id="5" creationId="{D02F68A0-18E9-CE57-6C1F-89FB5645E334}"/>
          </ac:picMkLst>
        </pc:picChg>
      </pc:sldChg>
      <pc:sldChg chg="addSp delSp modSp new mod">
        <pc:chgData name="jamilah abdullah" userId="1c74f685b721e2cf" providerId="LiveId" clId="{98F21677-507D-49F0-BF8E-6D3E2A94610F}" dt="2024-05-11T19:38:30.618" v="1979" actId="14100"/>
        <pc:sldMkLst>
          <pc:docMk/>
          <pc:sldMk cId="3468638058" sldId="294"/>
        </pc:sldMkLst>
        <pc:spChg chg="del">
          <ac:chgData name="jamilah abdullah" userId="1c74f685b721e2cf" providerId="LiveId" clId="{98F21677-507D-49F0-BF8E-6D3E2A94610F}" dt="2024-05-11T19:38:06.525" v="1976" actId="478"/>
          <ac:spMkLst>
            <pc:docMk/>
            <pc:sldMk cId="3468638058" sldId="294"/>
            <ac:spMk id="2" creationId="{49F9CD50-2201-C073-0989-2C789EF25DE7}"/>
          </ac:spMkLst>
        </pc:spChg>
        <pc:spChg chg="del">
          <ac:chgData name="jamilah abdullah" userId="1c74f685b721e2cf" providerId="LiveId" clId="{98F21677-507D-49F0-BF8E-6D3E2A94610F}" dt="2024-05-11T19:38:04.600" v="1975" actId="931"/>
          <ac:spMkLst>
            <pc:docMk/>
            <pc:sldMk cId="3468638058" sldId="294"/>
            <ac:spMk id="3" creationId="{D5FD813A-9717-026D-E2F3-44C4376F03A8}"/>
          </ac:spMkLst>
        </pc:spChg>
        <pc:picChg chg="add mod">
          <ac:chgData name="jamilah abdullah" userId="1c74f685b721e2cf" providerId="LiveId" clId="{98F21677-507D-49F0-BF8E-6D3E2A94610F}" dt="2024-05-11T19:38:30.618" v="1979" actId="14100"/>
          <ac:picMkLst>
            <pc:docMk/>
            <pc:sldMk cId="3468638058" sldId="294"/>
            <ac:picMk id="5" creationId="{4BA45566-E2BF-7008-DF01-7CF6411F5425}"/>
          </ac:picMkLst>
        </pc:picChg>
      </pc:sldChg>
      <pc:sldChg chg="modSp new mod">
        <pc:chgData name="jamilah abdullah" userId="1c74f685b721e2cf" providerId="LiveId" clId="{98F21677-507D-49F0-BF8E-6D3E2A94610F}" dt="2024-05-11T20:19:33.774" v="2264" actId="113"/>
        <pc:sldMkLst>
          <pc:docMk/>
          <pc:sldMk cId="1036171593" sldId="295"/>
        </pc:sldMkLst>
        <pc:spChg chg="mod">
          <ac:chgData name="jamilah abdullah" userId="1c74f685b721e2cf" providerId="LiveId" clId="{98F21677-507D-49F0-BF8E-6D3E2A94610F}" dt="2024-05-11T20:17:13.876" v="2052" actId="1076"/>
          <ac:spMkLst>
            <pc:docMk/>
            <pc:sldMk cId="1036171593" sldId="295"/>
            <ac:spMk id="2" creationId="{A65EFD76-4CEC-02F7-623A-4F57FB4A791E}"/>
          </ac:spMkLst>
        </pc:spChg>
        <pc:spChg chg="mod">
          <ac:chgData name="jamilah abdullah" userId="1c74f685b721e2cf" providerId="LiveId" clId="{98F21677-507D-49F0-BF8E-6D3E2A94610F}" dt="2024-05-11T20:19:33.774" v="2264" actId="113"/>
          <ac:spMkLst>
            <pc:docMk/>
            <pc:sldMk cId="1036171593" sldId="295"/>
            <ac:spMk id="3" creationId="{DF40BFD4-48B3-D0ED-047E-23229C60267A}"/>
          </ac:spMkLst>
        </pc:spChg>
      </pc:sldChg>
      <pc:sldChg chg="modSp new mod">
        <pc:chgData name="jamilah abdullah" userId="1c74f685b721e2cf" providerId="LiveId" clId="{98F21677-507D-49F0-BF8E-6D3E2A94610F}" dt="2024-05-11T20:25:35.333" v="2339" actId="27636"/>
        <pc:sldMkLst>
          <pc:docMk/>
          <pc:sldMk cId="1118771185" sldId="296"/>
        </pc:sldMkLst>
        <pc:spChg chg="mod">
          <ac:chgData name="jamilah abdullah" userId="1c74f685b721e2cf" providerId="LiveId" clId="{98F21677-507D-49F0-BF8E-6D3E2A94610F}" dt="2024-05-11T20:22:25.689" v="2302" actId="1076"/>
          <ac:spMkLst>
            <pc:docMk/>
            <pc:sldMk cId="1118771185" sldId="296"/>
            <ac:spMk id="2" creationId="{60381B9D-3000-964E-583F-249F2DD848E3}"/>
          </ac:spMkLst>
        </pc:spChg>
        <pc:spChg chg="mod">
          <ac:chgData name="jamilah abdullah" userId="1c74f685b721e2cf" providerId="LiveId" clId="{98F21677-507D-49F0-BF8E-6D3E2A94610F}" dt="2024-05-11T20:25:35.333" v="2339" actId="27636"/>
          <ac:spMkLst>
            <pc:docMk/>
            <pc:sldMk cId="1118771185" sldId="296"/>
            <ac:spMk id="3" creationId="{CDB09661-6F0C-4CC2-43A7-4DB2EC36BDA2}"/>
          </ac:spMkLst>
        </pc:spChg>
      </pc:sldChg>
      <pc:sldChg chg="addSp delSp modSp new mod">
        <pc:chgData name="jamilah abdullah" userId="1c74f685b721e2cf" providerId="LiveId" clId="{98F21677-507D-49F0-BF8E-6D3E2A94610F}" dt="2024-05-11T20:27:19.273" v="2347" actId="14100"/>
        <pc:sldMkLst>
          <pc:docMk/>
          <pc:sldMk cId="2555004050" sldId="297"/>
        </pc:sldMkLst>
        <pc:spChg chg="del">
          <ac:chgData name="jamilah abdullah" userId="1c74f685b721e2cf" providerId="LiveId" clId="{98F21677-507D-49F0-BF8E-6D3E2A94610F}" dt="2024-05-11T20:27:01.416" v="2342" actId="478"/>
          <ac:spMkLst>
            <pc:docMk/>
            <pc:sldMk cId="2555004050" sldId="297"/>
            <ac:spMk id="2" creationId="{9F74E20D-D6A6-86AC-D3C9-BBE34156CFE3}"/>
          </ac:spMkLst>
        </pc:spChg>
        <pc:spChg chg="del">
          <ac:chgData name="jamilah abdullah" userId="1c74f685b721e2cf" providerId="LiveId" clId="{98F21677-507D-49F0-BF8E-6D3E2A94610F}" dt="2024-05-11T20:26:58.784" v="2341" actId="931"/>
          <ac:spMkLst>
            <pc:docMk/>
            <pc:sldMk cId="2555004050" sldId="297"/>
            <ac:spMk id="3" creationId="{DB0C0846-153A-DAA9-5860-31DCACEF7DA2}"/>
          </ac:spMkLst>
        </pc:spChg>
        <pc:picChg chg="add mod">
          <ac:chgData name="jamilah abdullah" userId="1c74f685b721e2cf" providerId="LiveId" clId="{98F21677-507D-49F0-BF8E-6D3E2A94610F}" dt="2024-05-11T20:27:19.273" v="2347" actId="14100"/>
          <ac:picMkLst>
            <pc:docMk/>
            <pc:sldMk cId="2555004050" sldId="297"/>
            <ac:picMk id="5" creationId="{93C9BE03-F2D6-BD8A-1F4F-3EB4868466DB}"/>
          </ac:picMkLst>
        </pc:picChg>
      </pc:sldChg>
      <pc:sldChg chg="modSp new mod">
        <pc:chgData name="jamilah abdullah" userId="1c74f685b721e2cf" providerId="LiveId" clId="{98F21677-507D-49F0-BF8E-6D3E2A94610F}" dt="2024-05-11T20:34:44.575" v="2374" actId="20577"/>
        <pc:sldMkLst>
          <pc:docMk/>
          <pc:sldMk cId="1233857858" sldId="298"/>
        </pc:sldMkLst>
        <pc:spChg chg="mod">
          <ac:chgData name="jamilah abdullah" userId="1c74f685b721e2cf" providerId="LiveId" clId="{98F21677-507D-49F0-BF8E-6D3E2A94610F}" dt="2024-05-11T20:33:23.016" v="2366" actId="1076"/>
          <ac:spMkLst>
            <pc:docMk/>
            <pc:sldMk cId="1233857858" sldId="298"/>
            <ac:spMk id="2" creationId="{A6F6B2E2-425D-7EBF-6424-776656274456}"/>
          </ac:spMkLst>
        </pc:spChg>
        <pc:spChg chg="mod">
          <ac:chgData name="jamilah abdullah" userId="1c74f685b721e2cf" providerId="LiveId" clId="{98F21677-507D-49F0-BF8E-6D3E2A94610F}" dt="2024-05-11T20:34:44.575" v="2374" actId="20577"/>
          <ac:spMkLst>
            <pc:docMk/>
            <pc:sldMk cId="1233857858" sldId="298"/>
            <ac:spMk id="3" creationId="{F5FE95EF-CD84-2492-C046-44C71F45EF7A}"/>
          </ac:spMkLst>
        </pc:spChg>
      </pc:sldChg>
      <pc:sldChg chg="addSp delSp modSp new mod">
        <pc:chgData name="jamilah abdullah" userId="1c74f685b721e2cf" providerId="LiveId" clId="{98F21677-507D-49F0-BF8E-6D3E2A94610F}" dt="2024-05-11T20:43:01.468" v="2414" actId="14100"/>
        <pc:sldMkLst>
          <pc:docMk/>
          <pc:sldMk cId="811055285" sldId="299"/>
        </pc:sldMkLst>
        <pc:spChg chg="del">
          <ac:chgData name="jamilah abdullah" userId="1c74f685b721e2cf" providerId="LiveId" clId="{98F21677-507D-49F0-BF8E-6D3E2A94610F}" dt="2024-05-11T20:42:46.423" v="2409" actId="478"/>
          <ac:spMkLst>
            <pc:docMk/>
            <pc:sldMk cId="811055285" sldId="299"/>
            <ac:spMk id="2" creationId="{11B151B6-CB04-1F87-8C5F-C3EFDF2AA278}"/>
          </ac:spMkLst>
        </pc:spChg>
        <pc:spChg chg="del">
          <ac:chgData name="jamilah abdullah" userId="1c74f685b721e2cf" providerId="LiveId" clId="{98F21677-507D-49F0-BF8E-6D3E2A94610F}" dt="2024-05-11T20:42:44.299" v="2408" actId="931"/>
          <ac:spMkLst>
            <pc:docMk/>
            <pc:sldMk cId="811055285" sldId="299"/>
            <ac:spMk id="3" creationId="{008F0E37-7535-0CE5-F91E-B29C6CF804F8}"/>
          </ac:spMkLst>
        </pc:spChg>
        <pc:picChg chg="add mod">
          <ac:chgData name="jamilah abdullah" userId="1c74f685b721e2cf" providerId="LiveId" clId="{98F21677-507D-49F0-BF8E-6D3E2A94610F}" dt="2024-05-11T20:43:01.468" v="2414" actId="14100"/>
          <ac:picMkLst>
            <pc:docMk/>
            <pc:sldMk cId="811055285" sldId="299"/>
            <ac:picMk id="5" creationId="{7AC356EA-0958-4FFC-7AA3-1AEB5F89A2ED}"/>
          </ac:picMkLst>
        </pc:picChg>
      </pc:sldChg>
      <pc:sldChg chg="addSp delSp modSp new mod">
        <pc:chgData name="jamilah abdullah" userId="1c74f685b721e2cf" providerId="LiveId" clId="{98F21677-507D-49F0-BF8E-6D3E2A94610F}" dt="2024-05-11T20:46:38.632" v="2427" actId="14100"/>
        <pc:sldMkLst>
          <pc:docMk/>
          <pc:sldMk cId="59300019" sldId="300"/>
        </pc:sldMkLst>
        <pc:spChg chg="del">
          <ac:chgData name="jamilah abdullah" userId="1c74f685b721e2cf" providerId="LiveId" clId="{98F21677-507D-49F0-BF8E-6D3E2A94610F}" dt="2024-05-11T20:45:02.452" v="2417" actId="478"/>
          <ac:spMkLst>
            <pc:docMk/>
            <pc:sldMk cId="59300019" sldId="300"/>
            <ac:spMk id="2" creationId="{97C2A0AF-20C4-DF1C-5004-843130336C73}"/>
          </ac:spMkLst>
        </pc:spChg>
        <pc:spChg chg="del">
          <ac:chgData name="jamilah abdullah" userId="1c74f685b721e2cf" providerId="LiveId" clId="{98F21677-507D-49F0-BF8E-6D3E2A94610F}" dt="2024-05-11T20:45:00.137" v="2416" actId="931"/>
          <ac:spMkLst>
            <pc:docMk/>
            <pc:sldMk cId="59300019" sldId="300"/>
            <ac:spMk id="3" creationId="{6D316E78-D715-7127-FEFF-272A8F259CDB}"/>
          </ac:spMkLst>
        </pc:spChg>
        <pc:spChg chg="add del mod">
          <ac:chgData name="jamilah abdullah" userId="1c74f685b721e2cf" providerId="LiveId" clId="{98F21677-507D-49F0-BF8E-6D3E2A94610F}" dt="2024-05-11T20:46:21.889" v="2423" actId="931"/>
          <ac:spMkLst>
            <pc:docMk/>
            <pc:sldMk cId="59300019" sldId="300"/>
            <ac:spMk id="7" creationId="{3A6CD20C-1095-1DB2-1C66-03795FA713C5}"/>
          </ac:spMkLst>
        </pc:spChg>
        <pc:picChg chg="add del mod">
          <ac:chgData name="jamilah abdullah" userId="1c74f685b721e2cf" providerId="LiveId" clId="{98F21677-507D-49F0-BF8E-6D3E2A94610F}" dt="2024-05-11T20:45:21.326" v="2422" actId="478"/>
          <ac:picMkLst>
            <pc:docMk/>
            <pc:sldMk cId="59300019" sldId="300"/>
            <ac:picMk id="5" creationId="{21155251-47C8-A249-778F-BE11F9DAD6FF}"/>
          </ac:picMkLst>
        </pc:picChg>
        <pc:picChg chg="add mod">
          <ac:chgData name="jamilah abdullah" userId="1c74f685b721e2cf" providerId="LiveId" clId="{98F21677-507D-49F0-BF8E-6D3E2A94610F}" dt="2024-05-11T20:46:38.632" v="2427" actId="14100"/>
          <ac:picMkLst>
            <pc:docMk/>
            <pc:sldMk cId="59300019" sldId="300"/>
            <ac:picMk id="9" creationId="{A976363D-4D9A-BDB9-E321-6C658A67B283}"/>
          </ac:picMkLst>
        </pc:picChg>
      </pc:sldChg>
      <pc:sldChg chg="addSp delSp modSp new mod">
        <pc:chgData name="jamilah abdullah" userId="1c74f685b721e2cf" providerId="LiveId" clId="{98F21677-507D-49F0-BF8E-6D3E2A94610F}" dt="2024-05-11T20:48:28.295" v="2434" actId="14100"/>
        <pc:sldMkLst>
          <pc:docMk/>
          <pc:sldMk cId="3970984627" sldId="301"/>
        </pc:sldMkLst>
        <pc:spChg chg="del">
          <ac:chgData name="jamilah abdullah" userId="1c74f685b721e2cf" providerId="LiveId" clId="{98F21677-507D-49F0-BF8E-6D3E2A94610F}" dt="2024-05-11T20:48:15.428" v="2430" actId="478"/>
          <ac:spMkLst>
            <pc:docMk/>
            <pc:sldMk cId="3970984627" sldId="301"/>
            <ac:spMk id="2" creationId="{86171612-1D17-DB0B-C972-D362F3178F4E}"/>
          </ac:spMkLst>
        </pc:spChg>
        <pc:spChg chg="del">
          <ac:chgData name="jamilah abdullah" userId="1c74f685b721e2cf" providerId="LiveId" clId="{98F21677-507D-49F0-BF8E-6D3E2A94610F}" dt="2024-05-11T20:48:12.966" v="2429" actId="931"/>
          <ac:spMkLst>
            <pc:docMk/>
            <pc:sldMk cId="3970984627" sldId="301"/>
            <ac:spMk id="3" creationId="{B60097FF-FD66-6BFA-E47E-5F39DC491947}"/>
          </ac:spMkLst>
        </pc:spChg>
        <pc:picChg chg="add mod">
          <ac:chgData name="jamilah abdullah" userId="1c74f685b721e2cf" providerId="LiveId" clId="{98F21677-507D-49F0-BF8E-6D3E2A94610F}" dt="2024-05-11T20:48:28.295" v="2434" actId="14100"/>
          <ac:picMkLst>
            <pc:docMk/>
            <pc:sldMk cId="3970984627" sldId="301"/>
            <ac:picMk id="5" creationId="{A0B8EF25-4FBA-4277-E98A-96B6516AF1AE}"/>
          </ac:picMkLst>
        </pc:picChg>
      </pc:sldChg>
      <pc:sldChg chg="addSp delSp modSp new mod">
        <pc:chgData name="jamilah abdullah" userId="1c74f685b721e2cf" providerId="LiveId" clId="{98F21677-507D-49F0-BF8E-6D3E2A94610F}" dt="2024-05-11T20:50:33.745" v="2440" actId="14100"/>
        <pc:sldMkLst>
          <pc:docMk/>
          <pc:sldMk cId="4146641816" sldId="302"/>
        </pc:sldMkLst>
        <pc:spChg chg="del">
          <ac:chgData name="jamilah abdullah" userId="1c74f685b721e2cf" providerId="LiveId" clId="{98F21677-507D-49F0-BF8E-6D3E2A94610F}" dt="2024-05-11T20:50:19.815" v="2437" actId="478"/>
          <ac:spMkLst>
            <pc:docMk/>
            <pc:sldMk cId="4146641816" sldId="302"/>
            <ac:spMk id="2" creationId="{955A86C9-B765-A7CC-EAAD-4559547D0F71}"/>
          </ac:spMkLst>
        </pc:spChg>
        <pc:spChg chg="del">
          <ac:chgData name="jamilah abdullah" userId="1c74f685b721e2cf" providerId="LiveId" clId="{98F21677-507D-49F0-BF8E-6D3E2A94610F}" dt="2024-05-11T20:50:17.153" v="2436" actId="931"/>
          <ac:spMkLst>
            <pc:docMk/>
            <pc:sldMk cId="4146641816" sldId="302"/>
            <ac:spMk id="3" creationId="{E9D09C1D-EF33-F8D3-8F9B-38B3DC463BB5}"/>
          </ac:spMkLst>
        </pc:spChg>
        <pc:picChg chg="add mod">
          <ac:chgData name="jamilah abdullah" userId="1c74f685b721e2cf" providerId="LiveId" clId="{98F21677-507D-49F0-BF8E-6D3E2A94610F}" dt="2024-05-11T20:50:33.745" v="2440" actId="14100"/>
          <ac:picMkLst>
            <pc:docMk/>
            <pc:sldMk cId="4146641816" sldId="302"/>
            <ac:picMk id="5" creationId="{E9B10246-BE7E-EA76-10F6-E59FA689F2C1}"/>
          </ac:picMkLst>
        </pc:picChg>
      </pc:sldChg>
      <pc:sldChg chg="addSp delSp modSp new mod">
        <pc:chgData name="jamilah abdullah" userId="1c74f685b721e2cf" providerId="LiveId" clId="{98F21677-507D-49F0-BF8E-6D3E2A94610F}" dt="2024-05-12T08:48:21.322" v="2509" actId="5793"/>
        <pc:sldMkLst>
          <pc:docMk/>
          <pc:sldMk cId="433129103" sldId="303"/>
        </pc:sldMkLst>
        <pc:spChg chg="del mod">
          <ac:chgData name="jamilah abdullah" userId="1c74f685b721e2cf" providerId="LiveId" clId="{98F21677-507D-49F0-BF8E-6D3E2A94610F}" dt="2024-05-11T20:51:02.496" v="2454" actId="478"/>
          <ac:spMkLst>
            <pc:docMk/>
            <pc:sldMk cId="433129103" sldId="303"/>
            <ac:spMk id="2" creationId="{859FF78A-1667-D55E-107C-593E061C7D6D}"/>
          </ac:spMkLst>
        </pc:spChg>
        <pc:spChg chg="del">
          <ac:chgData name="jamilah abdullah" userId="1c74f685b721e2cf" providerId="LiveId" clId="{98F21677-507D-49F0-BF8E-6D3E2A94610F}" dt="2024-05-11T20:51:17.912" v="2456" actId="931"/>
          <ac:spMkLst>
            <pc:docMk/>
            <pc:sldMk cId="433129103" sldId="303"/>
            <ac:spMk id="3" creationId="{97D76DCB-C625-2F2D-F8AB-E45F81D84B9A}"/>
          </ac:spMkLst>
        </pc:spChg>
        <pc:spChg chg="add del mod">
          <ac:chgData name="jamilah abdullah" userId="1c74f685b721e2cf" providerId="LiveId" clId="{98F21677-507D-49F0-BF8E-6D3E2A94610F}" dt="2024-05-11T20:51:08.213" v="2455" actId="478"/>
          <ac:spMkLst>
            <pc:docMk/>
            <pc:sldMk cId="433129103" sldId="303"/>
            <ac:spMk id="5" creationId="{665E3472-B5FE-4F0D-7804-470677380319}"/>
          </ac:spMkLst>
        </pc:spChg>
        <pc:spChg chg="add mod">
          <ac:chgData name="jamilah abdullah" userId="1c74f685b721e2cf" providerId="LiveId" clId="{98F21677-507D-49F0-BF8E-6D3E2A94610F}" dt="2024-05-12T08:48:21.322" v="2509" actId="5793"/>
          <ac:spMkLst>
            <pc:docMk/>
            <pc:sldMk cId="433129103" sldId="303"/>
            <ac:spMk id="8" creationId="{E09B39C8-E2D6-421B-4AD7-485B991CAFA7}"/>
          </ac:spMkLst>
        </pc:spChg>
        <pc:picChg chg="add mod">
          <ac:chgData name="jamilah abdullah" userId="1c74f685b721e2cf" providerId="LiveId" clId="{98F21677-507D-49F0-BF8E-6D3E2A94610F}" dt="2024-05-11T20:51:27.040" v="2458" actId="14100"/>
          <ac:picMkLst>
            <pc:docMk/>
            <pc:sldMk cId="433129103" sldId="303"/>
            <ac:picMk id="7" creationId="{D6157AF5-8061-FC16-FBC1-AB74E6D603C6}"/>
          </ac:picMkLst>
        </pc:picChg>
      </pc:sldChg>
      <pc:sldChg chg="addSp delSp modSp new mod setBg">
        <pc:chgData name="jamilah abdullah" userId="1c74f685b721e2cf" providerId="LiveId" clId="{98F21677-507D-49F0-BF8E-6D3E2A94610F}" dt="2024-05-11T20:54:30.753" v="2475" actId="26606"/>
        <pc:sldMkLst>
          <pc:docMk/>
          <pc:sldMk cId="468233258" sldId="304"/>
        </pc:sldMkLst>
        <pc:spChg chg="mod ord">
          <ac:chgData name="jamilah abdullah" userId="1c74f685b721e2cf" providerId="LiveId" clId="{98F21677-507D-49F0-BF8E-6D3E2A94610F}" dt="2024-05-11T20:54:30.753" v="2475" actId="26606"/>
          <ac:spMkLst>
            <pc:docMk/>
            <pc:sldMk cId="468233258" sldId="304"/>
            <ac:spMk id="2" creationId="{C5ACC7EA-A08C-0456-8752-49916AB390E8}"/>
          </ac:spMkLst>
        </pc:spChg>
        <pc:spChg chg="del">
          <ac:chgData name="jamilah abdullah" userId="1c74f685b721e2cf" providerId="LiveId" clId="{98F21677-507D-49F0-BF8E-6D3E2A94610F}" dt="2024-05-11T20:53:51.215" v="2460" actId="931"/>
          <ac:spMkLst>
            <pc:docMk/>
            <pc:sldMk cId="468233258" sldId="304"/>
            <ac:spMk id="3" creationId="{C6365FB7-BA73-2CA7-227C-6192903C3FA2}"/>
          </ac:spMkLst>
        </pc:spChg>
        <pc:spChg chg="add">
          <ac:chgData name="jamilah abdullah" userId="1c74f685b721e2cf" providerId="LiveId" clId="{98F21677-507D-49F0-BF8E-6D3E2A94610F}" dt="2024-05-11T20:54:30.753" v="2475" actId="26606"/>
          <ac:spMkLst>
            <pc:docMk/>
            <pc:sldMk cId="468233258" sldId="304"/>
            <ac:spMk id="10" creationId="{37C89E4B-3C9F-44B9-8B86-D9E3D112D8EC}"/>
          </ac:spMkLst>
        </pc:spChg>
        <pc:picChg chg="add mod">
          <ac:chgData name="jamilah abdullah" userId="1c74f685b721e2cf" providerId="LiveId" clId="{98F21677-507D-49F0-BF8E-6D3E2A94610F}" dt="2024-05-11T20:54:30.753" v="2475" actId="26606"/>
          <ac:picMkLst>
            <pc:docMk/>
            <pc:sldMk cId="468233258" sldId="304"/>
            <ac:picMk id="5" creationId="{7521ED19-029C-1E46-6F6C-530DB0C4D209}"/>
          </ac:picMkLst>
        </pc:picChg>
        <pc:cxnChg chg="add">
          <ac:chgData name="jamilah abdullah" userId="1c74f685b721e2cf" providerId="LiveId" clId="{98F21677-507D-49F0-BF8E-6D3E2A94610F}" dt="2024-05-11T20:54:30.753" v="2475" actId="26606"/>
          <ac:cxnSpMkLst>
            <pc:docMk/>
            <pc:sldMk cId="468233258" sldId="304"/>
            <ac:cxnSpMk id="12" creationId="{AA2EAA10-076F-46BD-8F0F-B9A2FB77A85C}"/>
          </ac:cxnSpMkLst>
        </pc:cxnChg>
        <pc:cxnChg chg="add">
          <ac:chgData name="jamilah abdullah" userId="1c74f685b721e2cf" providerId="LiveId" clId="{98F21677-507D-49F0-BF8E-6D3E2A94610F}" dt="2024-05-11T20:54:30.753" v="2475" actId="26606"/>
          <ac:cxnSpMkLst>
            <pc:docMk/>
            <pc:sldMk cId="468233258" sldId="304"/>
            <ac:cxnSpMk id="14" creationId="{D891E407-403B-4764-86C9-33A56D3BCAA3}"/>
          </ac:cxnSpMkLst>
        </pc:cxnChg>
      </pc:sldChg>
      <pc:sldChg chg="addSp delSp modSp new mod setBg">
        <pc:chgData name="jamilah abdullah" userId="1c74f685b721e2cf" providerId="LiveId" clId="{98F21677-507D-49F0-BF8E-6D3E2A94610F}" dt="2024-05-11T20:55:22.652" v="2496" actId="26606"/>
        <pc:sldMkLst>
          <pc:docMk/>
          <pc:sldMk cId="678266907" sldId="305"/>
        </pc:sldMkLst>
        <pc:spChg chg="mod ord">
          <ac:chgData name="jamilah abdullah" userId="1c74f685b721e2cf" providerId="LiveId" clId="{98F21677-507D-49F0-BF8E-6D3E2A94610F}" dt="2024-05-11T20:55:22.652" v="2496" actId="26606"/>
          <ac:spMkLst>
            <pc:docMk/>
            <pc:sldMk cId="678266907" sldId="305"/>
            <ac:spMk id="2" creationId="{0BE45B72-9BD0-042A-D578-7F0570C0FEA4}"/>
          </ac:spMkLst>
        </pc:spChg>
        <pc:spChg chg="del">
          <ac:chgData name="jamilah abdullah" userId="1c74f685b721e2cf" providerId="LiveId" clId="{98F21677-507D-49F0-BF8E-6D3E2A94610F}" dt="2024-05-11T20:54:57.165" v="2492" actId="478"/>
          <ac:spMkLst>
            <pc:docMk/>
            <pc:sldMk cId="678266907" sldId="305"/>
            <ac:spMk id="3" creationId="{88FC52E9-2F3F-1662-FB60-CED66B418859}"/>
          </ac:spMkLst>
        </pc:spChg>
        <pc:spChg chg="add">
          <ac:chgData name="jamilah abdullah" userId="1c74f685b721e2cf" providerId="LiveId" clId="{98F21677-507D-49F0-BF8E-6D3E2A94610F}" dt="2024-05-11T20:55:22.652" v="2496" actId="26606"/>
          <ac:spMkLst>
            <pc:docMk/>
            <pc:sldMk cId="678266907" sldId="305"/>
            <ac:spMk id="10" creationId="{657F69E0-C4B0-4BEC-A689-4F8D877F05D4}"/>
          </ac:spMkLst>
        </pc:spChg>
        <pc:spChg chg="add">
          <ac:chgData name="jamilah abdullah" userId="1c74f685b721e2cf" providerId="LiveId" clId="{98F21677-507D-49F0-BF8E-6D3E2A94610F}" dt="2024-05-11T20:55:22.652" v="2496" actId="26606"/>
          <ac:spMkLst>
            <pc:docMk/>
            <pc:sldMk cId="678266907" sldId="305"/>
            <ac:spMk id="12" creationId="{9F6380B4-6A1C-481E-8408-B4E6C75B9B81}"/>
          </ac:spMkLst>
        </pc:spChg>
        <pc:picChg chg="add mod">
          <ac:chgData name="jamilah abdullah" userId="1c74f685b721e2cf" providerId="LiveId" clId="{98F21677-507D-49F0-BF8E-6D3E2A94610F}" dt="2024-05-11T20:55:22.652" v="2496" actId="26606"/>
          <ac:picMkLst>
            <pc:docMk/>
            <pc:sldMk cId="678266907" sldId="305"/>
            <ac:picMk id="5" creationId="{462DD5EA-4613-C941-C092-B4B49AA187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5C88E89-6499-4613-A480-91BBC7CF327D}" type="datetimeFigureOut">
              <a:rPr lang="ar-SA" smtClean="0"/>
              <a:t>04/11/1445</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42F9778-04AE-4AAB-ABD2-E03C690423DD}" type="slidenum">
              <a:rPr lang="ar-SA" smtClean="0"/>
              <a:t>‹#›</a:t>
            </a:fld>
            <a:endParaRPr lang="ar-SA"/>
          </a:p>
        </p:txBody>
      </p:sp>
    </p:spTree>
    <p:extLst>
      <p:ext uri="{BB962C8B-B14F-4D97-AF65-F5344CB8AC3E}">
        <p14:creationId xmlns:p14="http://schemas.microsoft.com/office/powerpoint/2010/main" val="1617680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5"/>
          </p:nvPr>
        </p:nvSpPr>
        <p:spPr/>
        <p:txBody>
          <a:bodyPr/>
          <a:lstStyle/>
          <a:p>
            <a:fld id="{842F9778-04AE-4AAB-ABD2-E03C690423DD}" type="slidenum">
              <a:rPr lang="ar-SA" smtClean="0"/>
              <a:t>50</a:t>
            </a:fld>
            <a:endParaRPr lang="ar-SA"/>
          </a:p>
        </p:txBody>
      </p:sp>
    </p:spTree>
    <p:extLst>
      <p:ext uri="{BB962C8B-B14F-4D97-AF65-F5344CB8AC3E}">
        <p14:creationId xmlns:p14="http://schemas.microsoft.com/office/powerpoint/2010/main" val="341384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6F3FB-417A-8E67-FE43-A22736FD64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A"/>
          </a:p>
        </p:txBody>
      </p:sp>
      <p:sp>
        <p:nvSpPr>
          <p:cNvPr id="3" name="Subtitle 2">
            <a:extLst>
              <a:ext uri="{FF2B5EF4-FFF2-40B4-BE49-F238E27FC236}">
                <a16:creationId xmlns:a16="http://schemas.microsoft.com/office/drawing/2014/main" id="{721E1316-D006-53CA-198F-EA40A43B4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A"/>
          </a:p>
        </p:txBody>
      </p:sp>
      <p:sp>
        <p:nvSpPr>
          <p:cNvPr id="4" name="Date Placeholder 3">
            <a:extLst>
              <a:ext uri="{FF2B5EF4-FFF2-40B4-BE49-F238E27FC236}">
                <a16:creationId xmlns:a16="http://schemas.microsoft.com/office/drawing/2014/main" id="{C88337EC-0740-7A21-C1B8-72A27C3DDB37}"/>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44ED1921-ED11-1DB5-F5A8-BBF909FA4881}"/>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1F77B751-973C-5EDA-72EE-5A4DF527EF8B}"/>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377913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EF55-2E2F-3620-CA5C-7E824D8F6200}"/>
              </a:ext>
            </a:extLst>
          </p:cNvPr>
          <p:cNvSpPr>
            <a:spLocks noGrp="1"/>
          </p:cNvSpPr>
          <p:nvPr>
            <p:ph type="title"/>
          </p:nvPr>
        </p:nvSpPr>
        <p:spPr/>
        <p:txBody>
          <a:bodyPr/>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5D4873ED-7FEF-60EC-4403-15ABDD9BEC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96E30278-7567-EDDB-87AB-D13EEF4AA28D}"/>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99016BA5-9F6E-5E76-D563-5DF3196A4065}"/>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2973429-E763-E25E-89DA-3AB0F36011D3}"/>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90940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26EB8-3F92-50A8-215B-EF45E063E4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A"/>
          </a:p>
        </p:txBody>
      </p:sp>
      <p:sp>
        <p:nvSpPr>
          <p:cNvPr id="3" name="Vertical Text Placeholder 2">
            <a:extLst>
              <a:ext uri="{FF2B5EF4-FFF2-40B4-BE49-F238E27FC236}">
                <a16:creationId xmlns:a16="http://schemas.microsoft.com/office/drawing/2014/main" id="{EE25DE58-9DBF-5BFD-0FD0-C538652F4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2121FECE-8F59-C7F1-6B20-EE325139A5AE}"/>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4637DBA6-33AC-B7E7-7EDC-EE95B934FD4C}"/>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5DA08A22-F9B1-0AB6-55D6-1602AFB08632}"/>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268643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0967-E8C6-92AE-AFA8-279EF22AA2F2}"/>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11134EEE-196D-CDC1-C862-C0DBECEA1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E1CA96B0-773F-9F93-5E8D-A9537EA0EDD3}"/>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3CF63CED-EAFE-52C4-6898-897D5F0568FB}"/>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87EB19FF-3F99-0882-C7AC-7257C57CA3CC}"/>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83697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67A2-6BD0-A7CB-6D73-FF3552ECF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A"/>
          </a:p>
        </p:txBody>
      </p:sp>
      <p:sp>
        <p:nvSpPr>
          <p:cNvPr id="3" name="Text Placeholder 2">
            <a:extLst>
              <a:ext uri="{FF2B5EF4-FFF2-40B4-BE49-F238E27FC236}">
                <a16:creationId xmlns:a16="http://schemas.microsoft.com/office/drawing/2014/main" id="{5772108F-37F0-5544-24AF-69723751541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EA8B6-4E04-E389-CAFF-FBB014B24A52}"/>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81BE26B9-EAAC-3B1E-97C3-D67C9E22981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BB82FCB8-C7C4-D03F-6A0C-0195298137E9}"/>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49023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70661-A9C1-EB46-29E0-CEE06F01A1FF}"/>
              </a:ext>
            </a:extLst>
          </p:cNvPr>
          <p:cNvSpPr>
            <a:spLocks noGrp="1"/>
          </p:cNvSpPr>
          <p:nvPr>
            <p:ph type="title"/>
          </p:nvPr>
        </p:nvSpPr>
        <p:spPr/>
        <p:txBody>
          <a:bodyPr/>
          <a:lstStyle/>
          <a:p>
            <a:r>
              <a:rPr lang="en-US"/>
              <a:t>Click to edit Master title style</a:t>
            </a:r>
            <a:endParaRPr lang="ar-SA"/>
          </a:p>
        </p:txBody>
      </p:sp>
      <p:sp>
        <p:nvSpPr>
          <p:cNvPr id="3" name="Content Placeholder 2">
            <a:extLst>
              <a:ext uri="{FF2B5EF4-FFF2-40B4-BE49-F238E27FC236}">
                <a16:creationId xmlns:a16="http://schemas.microsoft.com/office/drawing/2014/main" id="{CB4471A5-A470-C0ED-8008-ED77266287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a:extLst>
              <a:ext uri="{FF2B5EF4-FFF2-40B4-BE49-F238E27FC236}">
                <a16:creationId xmlns:a16="http://schemas.microsoft.com/office/drawing/2014/main" id="{606D2D31-D2DC-58A9-9841-6888F6163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a:extLst>
              <a:ext uri="{FF2B5EF4-FFF2-40B4-BE49-F238E27FC236}">
                <a16:creationId xmlns:a16="http://schemas.microsoft.com/office/drawing/2014/main" id="{08FD4C12-C0F8-4527-9934-DD480DD68E4C}"/>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6" name="Footer Placeholder 5">
            <a:extLst>
              <a:ext uri="{FF2B5EF4-FFF2-40B4-BE49-F238E27FC236}">
                <a16:creationId xmlns:a16="http://schemas.microsoft.com/office/drawing/2014/main" id="{BCEB38B2-209D-A194-882B-975EFA5C4557}"/>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E512DEF9-1F67-7958-F69D-850FFC0180B1}"/>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53878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E641-3CCA-CDF8-E7B9-375024E32F15}"/>
              </a:ext>
            </a:extLst>
          </p:cNvPr>
          <p:cNvSpPr>
            <a:spLocks noGrp="1"/>
          </p:cNvSpPr>
          <p:nvPr>
            <p:ph type="title"/>
          </p:nvPr>
        </p:nvSpPr>
        <p:spPr>
          <a:xfrm>
            <a:off x="839788" y="365125"/>
            <a:ext cx="10515600" cy="1325563"/>
          </a:xfrm>
        </p:spPr>
        <p:txBody>
          <a:bodyPr/>
          <a:lstStyle/>
          <a:p>
            <a:r>
              <a:rPr lang="en-US"/>
              <a:t>Click to edit Master title style</a:t>
            </a:r>
            <a:endParaRPr lang="ar-SA"/>
          </a:p>
        </p:txBody>
      </p:sp>
      <p:sp>
        <p:nvSpPr>
          <p:cNvPr id="3" name="Text Placeholder 2">
            <a:extLst>
              <a:ext uri="{FF2B5EF4-FFF2-40B4-BE49-F238E27FC236}">
                <a16:creationId xmlns:a16="http://schemas.microsoft.com/office/drawing/2014/main" id="{18B8FA63-EDED-89CE-021F-F9851CA96D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F0CE86-A7DC-FD3F-4A82-B5654D4218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a:extLst>
              <a:ext uri="{FF2B5EF4-FFF2-40B4-BE49-F238E27FC236}">
                <a16:creationId xmlns:a16="http://schemas.microsoft.com/office/drawing/2014/main" id="{67A87BD1-9582-4ABD-0EE5-C526E33DF6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613D4-FC1E-04F3-3E2F-A358D06B3F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a:extLst>
              <a:ext uri="{FF2B5EF4-FFF2-40B4-BE49-F238E27FC236}">
                <a16:creationId xmlns:a16="http://schemas.microsoft.com/office/drawing/2014/main" id="{0BB7F6C4-6474-9B1C-B171-68876565F90B}"/>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8" name="Footer Placeholder 7">
            <a:extLst>
              <a:ext uri="{FF2B5EF4-FFF2-40B4-BE49-F238E27FC236}">
                <a16:creationId xmlns:a16="http://schemas.microsoft.com/office/drawing/2014/main" id="{B2A5F25E-3B3A-E3D7-06CB-FC21074DF396}"/>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3F76BA3C-FBB6-FD05-F50E-9E3944A7415D}"/>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299999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FE25-2E70-3D97-E092-F85CAAE2A9E6}"/>
              </a:ext>
            </a:extLst>
          </p:cNvPr>
          <p:cNvSpPr>
            <a:spLocks noGrp="1"/>
          </p:cNvSpPr>
          <p:nvPr>
            <p:ph type="title"/>
          </p:nvPr>
        </p:nvSpPr>
        <p:spPr/>
        <p:txBody>
          <a:bodyPr/>
          <a:lstStyle/>
          <a:p>
            <a:r>
              <a:rPr lang="en-US"/>
              <a:t>Click to edit Master title style</a:t>
            </a:r>
            <a:endParaRPr lang="ar-SA"/>
          </a:p>
        </p:txBody>
      </p:sp>
      <p:sp>
        <p:nvSpPr>
          <p:cNvPr id="3" name="Date Placeholder 2">
            <a:extLst>
              <a:ext uri="{FF2B5EF4-FFF2-40B4-BE49-F238E27FC236}">
                <a16:creationId xmlns:a16="http://schemas.microsoft.com/office/drawing/2014/main" id="{BB9C1090-8759-EA5F-208C-D544BF4B784C}"/>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4" name="Footer Placeholder 3">
            <a:extLst>
              <a:ext uri="{FF2B5EF4-FFF2-40B4-BE49-F238E27FC236}">
                <a16:creationId xmlns:a16="http://schemas.microsoft.com/office/drawing/2014/main" id="{B0833DF2-955E-60A8-572B-A246A65CAE26}"/>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5CC5A881-45FF-429D-38D4-F49DF2AD08DD}"/>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327757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31561E-C5D6-0BF4-B56D-241CB6EAC24E}"/>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3" name="Footer Placeholder 2">
            <a:extLst>
              <a:ext uri="{FF2B5EF4-FFF2-40B4-BE49-F238E27FC236}">
                <a16:creationId xmlns:a16="http://schemas.microsoft.com/office/drawing/2014/main" id="{EA2A461C-ED5E-647C-D413-021360866217}"/>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B39396D8-D47A-3AD5-26DD-51FC84B7EFE3}"/>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146690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8FF-98BC-20E5-BCED-F54C971BD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Content Placeholder 2">
            <a:extLst>
              <a:ext uri="{FF2B5EF4-FFF2-40B4-BE49-F238E27FC236}">
                <a16:creationId xmlns:a16="http://schemas.microsoft.com/office/drawing/2014/main" id="{353E0C71-18C5-D09A-749F-81C1C26F0F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a:extLst>
              <a:ext uri="{FF2B5EF4-FFF2-40B4-BE49-F238E27FC236}">
                <a16:creationId xmlns:a16="http://schemas.microsoft.com/office/drawing/2014/main" id="{28D2E531-F911-588C-C1F6-F93FDEA4D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850D9-A8D8-47C1-9E75-42CBC4EF998C}"/>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6" name="Footer Placeholder 5">
            <a:extLst>
              <a:ext uri="{FF2B5EF4-FFF2-40B4-BE49-F238E27FC236}">
                <a16:creationId xmlns:a16="http://schemas.microsoft.com/office/drawing/2014/main" id="{18F0382B-F07E-4022-75AB-4DDA1CDDED2C}"/>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EC751815-5F3F-076E-6717-43A2CF219033}"/>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274193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6038C-BDC8-7A3C-7CE2-546BE0F740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A"/>
          </a:p>
        </p:txBody>
      </p:sp>
      <p:sp>
        <p:nvSpPr>
          <p:cNvPr id="3" name="Picture Placeholder 2">
            <a:extLst>
              <a:ext uri="{FF2B5EF4-FFF2-40B4-BE49-F238E27FC236}">
                <a16:creationId xmlns:a16="http://schemas.microsoft.com/office/drawing/2014/main" id="{1D124F1D-1705-A2C0-ACE9-F2F028E89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a:extLst>
              <a:ext uri="{FF2B5EF4-FFF2-40B4-BE49-F238E27FC236}">
                <a16:creationId xmlns:a16="http://schemas.microsoft.com/office/drawing/2014/main" id="{F40EC675-5C3B-144E-727C-333AC160B6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CAF0D-3079-7BE1-1EB2-6C0A4EDD2578}"/>
              </a:ext>
            </a:extLst>
          </p:cNvPr>
          <p:cNvSpPr>
            <a:spLocks noGrp="1"/>
          </p:cNvSpPr>
          <p:nvPr>
            <p:ph type="dt" sz="half" idx="10"/>
          </p:nvPr>
        </p:nvSpPr>
        <p:spPr/>
        <p:txBody>
          <a:bodyPr/>
          <a:lstStyle/>
          <a:p>
            <a:fld id="{AA0F3B89-ADA1-4191-A295-54CF73AB9556}" type="datetimeFigureOut">
              <a:rPr lang="ar-SA" smtClean="0"/>
              <a:t>04/11/1445</a:t>
            </a:fld>
            <a:endParaRPr lang="ar-SA"/>
          </a:p>
        </p:txBody>
      </p:sp>
      <p:sp>
        <p:nvSpPr>
          <p:cNvPr id="6" name="Footer Placeholder 5">
            <a:extLst>
              <a:ext uri="{FF2B5EF4-FFF2-40B4-BE49-F238E27FC236}">
                <a16:creationId xmlns:a16="http://schemas.microsoft.com/office/drawing/2014/main" id="{B04D26E7-5FB2-8818-6ECC-48233ECD0CBA}"/>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2412C96D-8CC8-61DF-D650-8937296023B6}"/>
              </a:ext>
            </a:extLst>
          </p:cNvPr>
          <p:cNvSpPr>
            <a:spLocks noGrp="1"/>
          </p:cNvSpPr>
          <p:nvPr>
            <p:ph type="sldNum" sz="quarter" idx="12"/>
          </p:nvPr>
        </p:nvSpPr>
        <p:spPr/>
        <p:txBody>
          <a:bodyPr/>
          <a:lstStyle/>
          <a:p>
            <a:fld id="{375678E7-F1BF-41A6-B4BC-C5AFAE6FB7D6}" type="slidenum">
              <a:rPr lang="ar-SA" smtClean="0"/>
              <a:t>‹#›</a:t>
            </a:fld>
            <a:endParaRPr lang="ar-SA"/>
          </a:p>
        </p:txBody>
      </p:sp>
    </p:spTree>
    <p:extLst>
      <p:ext uri="{BB962C8B-B14F-4D97-AF65-F5344CB8AC3E}">
        <p14:creationId xmlns:p14="http://schemas.microsoft.com/office/powerpoint/2010/main" val="96279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B03DD-2463-F59E-DF22-B82C1F7D82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A"/>
          </a:p>
        </p:txBody>
      </p:sp>
      <p:sp>
        <p:nvSpPr>
          <p:cNvPr id="3" name="Text Placeholder 2">
            <a:extLst>
              <a:ext uri="{FF2B5EF4-FFF2-40B4-BE49-F238E27FC236}">
                <a16:creationId xmlns:a16="http://schemas.microsoft.com/office/drawing/2014/main" id="{5D6032FD-E1A2-6FB3-84BD-88ADDE8925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a:extLst>
              <a:ext uri="{FF2B5EF4-FFF2-40B4-BE49-F238E27FC236}">
                <a16:creationId xmlns:a16="http://schemas.microsoft.com/office/drawing/2014/main" id="{0EAB0C44-DC81-C2D9-799E-46E7ECE6E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0F3B89-ADA1-4191-A295-54CF73AB9556}" type="datetimeFigureOut">
              <a:rPr lang="ar-SA" smtClean="0"/>
              <a:t>04/11/1445</a:t>
            </a:fld>
            <a:endParaRPr lang="ar-SA"/>
          </a:p>
        </p:txBody>
      </p:sp>
      <p:sp>
        <p:nvSpPr>
          <p:cNvPr id="5" name="Footer Placeholder 4">
            <a:extLst>
              <a:ext uri="{FF2B5EF4-FFF2-40B4-BE49-F238E27FC236}">
                <a16:creationId xmlns:a16="http://schemas.microsoft.com/office/drawing/2014/main" id="{1B0881DC-C340-77BD-584B-1876CB902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r-SA"/>
          </a:p>
        </p:txBody>
      </p:sp>
      <p:sp>
        <p:nvSpPr>
          <p:cNvPr id="6" name="Slide Number Placeholder 5">
            <a:extLst>
              <a:ext uri="{FF2B5EF4-FFF2-40B4-BE49-F238E27FC236}">
                <a16:creationId xmlns:a16="http://schemas.microsoft.com/office/drawing/2014/main" id="{3DC3FE43-D1B5-462A-AC95-0AC62FA13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5678E7-F1BF-41A6-B4BC-C5AFAE6FB7D6}" type="slidenum">
              <a:rPr lang="ar-SA" smtClean="0"/>
              <a:t>‹#›</a:t>
            </a:fld>
            <a:endParaRPr lang="ar-SA"/>
          </a:p>
        </p:txBody>
      </p:sp>
    </p:spTree>
    <p:extLst>
      <p:ext uri="{BB962C8B-B14F-4D97-AF65-F5344CB8AC3E}">
        <p14:creationId xmlns:p14="http://schemas.microsoft.com/office/powerpoint/2010/main" val="1953252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6E85B-ABB6-C371-8B37-6289E5DBE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2042" cy="6858000"/>
          </a:xfrm>
          <a:prstGeom prst="rect">
            <a:avLst/>
          </a:prstGeom>
        </p:spPr>
      </p:pic>
      <p:sp>
        <p:nvSpPr>
          <p:cNvPr id="3" name="Subtitle 2">
            <a:extLst>
              <a:ext uri="{FF2B5EF4-FFF2-40B4-BE49-F238E27FC236}">
                <a16:creationId xmlns:a16="http://schemas.microsoft.com/office/drawing/2014/main" id="{704C7B2B-C0C9-63F6-C5B2-91B1B0726C2C}"/>
              </a:ext>
            </a:extLst>
          </p:cNvPr>
          <p:cNvSpPr>
            <a:spLocks noGrp="1"/>
          </p:cNvSpPr>
          <p:nvPr>
            <p:ph type="subTitle" idx="1"/>
          </p:nvPr>
        </p:nvSpPr>
        <p:spPr/>
        <p:txBody>
          <a:bodyPr/>
          <a:lstStyle/>
          <a:p>
            <a:r>
              <a:rPr lang="en-US" sz="2400" b="1">
                <a:solidFill>
                  <a:srgbClr val="595959"/>
                </a:solidFill>
                <a:effectLst>
                  <a:outerShdw blurRad="38100" dist="38100" dir="2700000" algn="tl">
                    <a:srgbClr val="000000">
                      <a:alpha val="43137"/>
                    </a:srgbClr>
                  </a:outerShdw>
                </a:effectLst>
              </a:rPr>
              <a:t>Module 5, Specific care stuatons</a:t>
            </a:r>
            <a:endParaRPr lang="ar-SA" sz="2400" b="1">
              <a:solidFill>
                <a:srgbClr val="595959"/>
              </a:solidFill>
              <a:effectLst>
                <a:outerShdw blurRad="38100" dist="38100" dir="2700000" algn="tl">
                  <a:srgbClr val="000000">
                    <a:alpha val="43137"/>
                  </a:srgbClr>
                </a:outerShdw>
              </a:effectLst>
            </a:endParaRPr>
          </a:p>
          <a:p>
            <a:endParaRPr lang="ar-SA" dirty="0"/>
          </a:p>
        </p:txBody>
      </p:sp>
      <p:sp>
        <p:nvSpPr>
          <p:cNvPr id="4" name="TextBox 3">
            <a:extLst>
              <a:ext uri="{FF2B5EF4-FFF2-40B4-BE49-F238E27FC236}">
                <a16:creationId xmlns:a16="http://schemas.microsoft.com/office/drawing/2014/main" id="{2DA323A3-DE8E-4681-6083-3E4B51B4B379}"/>
              </a:ext>
            </a:extLst>
          </p:cNvPr>
          <p:cNvSpPr txBox="1"/>
          <p:nvPr/>
        </p:nvSpPr>
        <p:spPr>
          <a:xfrm>
            <a:off x="0" y="5830500"/>
            <a:ext cx="2511188" cy="1431161"/>
          </a:xfrm>
          <a:prstGeom prst="rect">
            <a:avLst/>
          </a:prstGeom>
          <a:noFill/>
        </p:spPr>
        <p:txBody>
          <a:bodyPr wrap="square" rtlCol="1">
            <a:spAutoFit/>
          </a:bodyPr>
          <a:lstStyle/>
          <a:p>
            <a:pPr>
              <a:spcAft>
                <a:spcPts val="600"/>
              </a:spcAft>
            </a:pPr>
            <a:r>
              <a:rPr lang="en-US" b="1" dirty="0"/>
              <a:t>Prepared by:</a:t>
            </a:r>
          </a:p>
          <a:p>
            <a:pPr>
              <a:spcAft>
                <a:spcPts val="600"/>
              </a:spcAft>
            </a:pPr>
            <a:r>
              <a:rPr lang="en-US" b="1" dirty="0" err="1"/>
              <a:t>Ms.Jamilah</a:t>
            </a:r>
            <a:r>
              <a:rPr lang="en-US" b="1" dirty="0"/>
              <a:t> </a:t>
            </a:r>
            <a:r>
              <a:rPr lang="en-US" b="1" dirty="0" err="1"/>
              <a:t>Allehaib</a:t>
            </a:r>
            <a:endParaRPr lang="en-US" b="1" dirty="0"/>
          </a:p>
          <a:p>
            <a:pPr>
              <a:spcAft>
                <a:spcPts val="600"/>
              </a:spcAft>
            </a:pPr>
            <a:r>
              <a:rPr lang="en-US" b="1" dirty="0"/>
              <a:t>BSN, RN</a:t>
            </a:r>
            <a:endParaRPr lang="ar-SA" b="1" dirty="0"/>
          </a:p>
          <a:p>
            <a:pPr>
              <a:spcAft>
                <a:spcPts val="600"/>
              </a:spcAft>
            </a:pPr>
            <a:endParaRPr lang="ar-SA" dirty="0"/>
          </a:p>
        </p:txBody>
      </p:sp>
      <p:sp>
        <p:nvSpPr>
          <p:cNvPr id="5" name="Rectangle 4">
            <a:extLst>
              <a:ext uri="{FF2B5EF4-FFF2-40B4-BE49-F238E27FC236}">
                <a16:creationId xmlns:a16="http://schemas.microsoft.com/office/drawing/2014/main" id="{2B917DB8-54AD-5261-5D15-E310DC489382}"/>
              </a:ext>
            </a:extLst>
          </p:cNvPr>
          <p:cNvSpPr/>
          <p:nvPr/>
        </p:nvSpPr>
        <p:spPr>
          <a:xfrm>
            <a:off x="1834144" y="1925429"/>
            <a:ext cx="9015826" cy="1754326"/>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Musculo-Skeletal System and common disorders</a:t>
            </a:r>
            <a:endPar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18134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CA4DBA-9AC2-F517-C363-3401B6EE34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73" y="126477"/>
            <a:ext cx="11403490" cy="6746367"/>
          </a:xfrm>
        </p:spPr>
      </p:pic>
    </p:spTree>
    <p:extLst>
      <p:ext uri="{BB962C8B-B14F-4D97-AF65-F5344CB8AC3E}">
        <p14:creationId xmlns:p14="http://schemas.microsoft.com/office/powerpoint/2010/main" val="165115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A7758-67A9-8521-6CD0-9D84CC7776AD}"/>
              </a:ext>
            </a:extLst>
          </p:cNvPr>
          <p:cNvSpPr>
            <a:spLocks noGrp="1"/>
          </p:cNvSpPr>
          <p:nvPr>
            <p:ph type="title"/>
          </p:nvPr>
        </p:nvSpPr>
        <p:spPr>
          <a:xfrm>
            <a:off x="0" y="-332454"/>
            <a:ext cx="10515600" cy="1325563"/>
          </a:xfrm>
        </p:spPr>
        <p:txBody>
          <a:bodyPr/>
          <a:lstStyle/>
          <a:p>
            <a:r>
              <a:rPr lang="en-US" b="1" dirty="0">
                <a:solidFill>
                  <a:srgbClr val="FF0000"/>
                </a:solidFill>
                <a:effectLst>
                  <a:outerShdw blurRad="38100" dist="38100" dir="2700000" algn="tl">
                    <a:srgbClr val="000000">
                      <a:alpha val="43137"/>
                    </a:srgbClr>
                  </a:outerShdw>
                </a:effectLst>
              </a:rPr>
              <a:t>Function of the Muscles:</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9D357D6-CCA0-C5E7-981B-B5D64E30B9F0}"/>
              </a:ext>
            </a:extLst>
          </p:cNvPr>
          <p:cNvSpPr>
            <a:spLocks noGrp="1"/>
          </p:cNvSpPr>
          <p:nvPr>
            <p:ph idx="1"/>
          </p:nvPr>
        </p:nvSpPr>
        <p:spPr>
          <a:xfrm>
            <a:off x="47767" y="638267"/>
            <a:ext cx="10515600" cy="6274325"/>
          </a:xfrm>
        </p:spPr>
        <p:txBody>
          <a:bodyPr>
            <a:normAutofit fontScale="92500" lnSpcReduction="10000"/>
          </a:bodyPr>
          <a:lstStyle/>
          <a:p>
            <a:r>
              <a:rPr lang="en-US" b="1" u="sng" dirty="0">
                <a:solidFill>
                  <a:srgbClr val="FF0000"/>
                </a:solidFill>
              </a:rPr>
              <a:t>Muscles have 3 functions: </a:t>
            </a:r>
          </a:p>
          <a:p>
            <a:pPr marL="514350" indent="-514350">
              <a:buFont typeface="+mj-lt"/>
              <a:buAutoNum type="arabicParenR"/>
            </a:pPr>
            <a:r>
              <a:rPr lang="en-US" dirty="0"/>
              <a:t>Movement of body parts.</a:t>
            </a:r>
          </a:p>
          <a:p>
            <a:pPr marL="514350" indent="-514350">
              <a:buFont typeface="+mj-lt"/>
              <a:buAutoNum type="arabicParenR"/>
            </a:pPr>
            <a:r>
              <a:rPr lang="en-US" dirty="0"/>
              <a:t>Maintenance of posture or muscle tone.</a:t>
            </a:r>
          </a:p>
          <a:p>
            <a:pPr marL="514350" indent="-514350">
              <a:buFont typeface="+mj-lt"/>
              <a:buAutoNum type="arabicParenR"/>
            </a:pPr>
            <a:r>
              <a:rPr lang="en-US" dirty="0"/>
              <a:t>Production of body heat.</a:t>
            </a:r>
          </a:p>
          <a:p>
            <a:pPr>
              <a:buFont typeface="Courier New" panose="02070309020205020404" pitchFamily="49" charset="0"/>
              <a:buChar char="o"/>
            </a:pPr>
            <a:r>
              <a:rPr lang="en-US" dirty="0"/>
              <a:t> </a:t>
            </a:r>
            <a:r>
              <a:rPr lang="en-US" b="1" dirty="0"/>
              <a:t>Strong</a:t>
            </a:r>
            <a:r>
              <a:rPr lang="en-US" dirty="0"/>
              <a:t>, </a:t>
            </a:r>
            <a:r>
              <a:rPr lang="en-US" b="1" dirty="0"/>
              <a:t>tough</a:t>
            </a:r>
            <a:r>
              <a:rPr lang="en-US" dirty="0"/>
              <a:t> connective tissues called </a:t>
            </a:r>
            <a:r>
              <a:rPr lang="en-US" b="1" dirty="0"/>
              <a:t>tendons</a:t>
            </a:r>
            <a:r>
              <a:rPr lang="en-US" dirty="0"/>
              <a:t> connect </a:t>
            </a:r>
            <a:r>
              <a:rPr lang="en-US" b="1" dirty="0"/>
              <a:t>muscles</a:t>
            </a:r>
            <a:r>
              <a:rPr lang="en-US" dirty="0"/>
              <a:t> to </a:t>
            </a:r>
            <a:r>
              <a:rPr lang="en-US" b="1" dirty="0"/>
              <a:t>bones</a:t>
            </a:r>
            <a:r>
              <a:rPr lang="en-US" dirty="0"/>
              <a:t>.</a:t>
            </a:r>
          </a:p>
          <a:p>
            <a:pPr>
              <a:buFont typeface="Courier New" panose="02070309020205020404" pitchFamily="49" charset="0"/>
              <a:buChar char="o"/>
            </a:pPr>
            <a:r>
              <a:rPr lang="en-US" dirty="0"/>
              <a:t> When </a:t>
            </a:r>
            <a:r>
              <a:rPr lang="en-US" b="1" dirty="0">
                <a:solidFill>
                  <a:srgbClr val="FF0000"/>
                </a:solidFill>
              </a:rPr>
              <a:t>muscles</a:t>
            </a:r>
            <a:r>
              <a:rPr lang="en-US" dirty="0"/>
              <a:t> </a:t>
            </a:r>
            <a:r>
              <a:rPr lang="en-US" b="1" dirty="0"/>
              <a:t>contract</a:t>
            </a:r>
            <a:r>
              <a:rPr lang="en-US" dirty="0"/>
              <a:t> (</a:t>
            </a:r>
            <a:r>
              <a:rPr lang="en-US" b="1" dirty="0"/>
              <a:t>shorten</a:t>
            </a:r>
            <a:r>
              <a:rPr lang="en-US" dirty="0"/>
              <a:t>), tendons at each end of the muscle cause the bone to move. </a:t>
            </a:r>
          </a:p>
          <a:p>
            <a:pPr>
              <a:buFont typeface="Courier New" panose="02070309020205020404" pitchFamily="49" charset="0"/>
              <a:buChar char="o"/>
            </a:pPr>
            <a:r>
              <a:rPr lang="en-US" dirty="0"/>
              <a:t>The body has many tendons. See the Achilles tendon in Figure 7-8.</a:t>
            </a:r>
          </a:p>
          <a:p>
            <a:pPr>
              <a:buFont typeface="Courier New" panose="02070309020205020404" pitchFamily="49" charset="0"/>
              <a:buChar char="o"/>
            </a:pPr>
            <a:r>
              <a:rPr lang="en-US" dirty="0"/>
              <a:t> Some </a:t>
            </a:r>
            <a:r>
              <a:rPr lang="en-US" b="1" dirty="0"/>
              <a:t>muscles constantly contract to maintain the body’s posture</a:t>
            </a:r>
            <a:r>
              <a:rPr lang="en-US" dirty="0"/>
              <a:t>.</a:t>
            </a:r>
          </a:p>
          <a:p>
            <a:pPr>
              <a:buFont typeface="Courier New" panose="02070309020205020404" pitchFamily="49" charset="0"/>
              <a:buChar char="o"/>
            </a:pPr>
            <a:r>
              <a:rPr lang="en-US" dirty="0"/>
              <a:t> When muscles contract, they burn food for energy.</a:t>
            </a:r>
          </a:p>
          <a:p>
            <a:pPr>
              <a:buFont typeface="Courier New" panose="02070309020205020404" pitchFamily="49" charset="0"/>
              <a:buChar char="o"/>
            </a:pPr>
            <a:r>
              <a:rPr lang="en-US" dirty="0"/>
              <a:t>Heat is produced. The more muscle activity, the greater the amount of heat produced. </a:t>
            </a:r>
          </a:p>
          <a:p>
            <a:pPr>
              <a:buFont typeface="Courier New" panose="02070309020205020404" pitchFamily="49" charset="0"/>
              <a:buChar char="o"/>
            </a:pPr>
            <a:r>
              <a:rPr lang="en-US" b="1" dirty="0"/>
              <a:t>Shivering</a:t>
            </a:r>
            <a:r>
              <a:rPr lang="en-US" dirty="0"/>
              <a:t> is </a:t>
            </a:r>
            <a:r>
              <a:rPr lang="en-US" b="1" dirty="0"/>
              <a:t>how the body produces heat </a:t>
            </a:r>
            <a:r>
              <a:rPr lang="en-US" dirty="0"/>
              <a:t>when exposed to cold.</a:t>
            </a:r>
          </a:p>
          <a:p>
            <a:pPr>
              <a:buFont typeface="Courier New" panose="02070309020205020404" pitchFamily="49" charset="0"/>
              <a:buChar char="o"/>
            </a:pPr>
            <a:r>
              <a:rPr lang="en-US" dirty="0"/>
              <a:t> </a:t>
            </a:r>
            <a:r>
              <a:rPr lang="en-US" b="1" dirty="0"/>
              <a:t>Shivering</a:t>
            </a:r>
            <a:r>
              <a:rPr lang="en-US" dirty="0"/>
              <a:t> is from </a:t>
            </a:r>
            <a:r>
              <a:rPr lang="en-US" b="1" dirty="0"/>
              <a:t>rapid</a:t>
            </a:r>
            <a:r>
              <a:rPr lang="en-US" dirty="0"/>
              <a:t>, general </a:t>
            </a:r>
            <a:r>
              <a:rPr lang="en-US" b="1" dirty="0"/>
              <a:t>muscle</a:t>
            </a:r>
            <a:r>
              <a:rPr lang="en-US" dirty="0"/>
              <a:t> </a:t>
            </a:r>
            <a:r>
              <a:rPr lang="en-US" b="1" dirty="0"/>
              <a:t>contractions</a:t>
            </a:r>
            <a:r>
              <a:rPr lang="en-US" dirty="0"/>
              <a:t>.</a:t>
            </a:r>
          </a:p>
          <a:p>
            <a:pPr marL="0" indent="0">
              <a:buNone/>
            </a:pPr>
            <a:endParaRPr lang="ar-SA" dirty="0"/>
          </a:p>
        </p:txBody>
      </p:sp>
    </p:spTree>
    <p:extLst>
      <p:ext uri="{BB962C8B-B14F-4D97-AF65-F5344CB8AC3E}">
        <p14:creationId xmlns:p14="http://schemas.microsoft.com/office/powerpoint/2010/main" val="121678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B272-316C-9F0F-92CB-81CB62A51173}"/>
              </a:ext>
            </a:extLst>
          </p:cNvPr>
          <p:cNvSpPr>
            <a:spLocks noGrp="1"/>
          </p:cNvSpPr>
          <p:nvPr>
            <p:ph type="title"/>
          </p:nvPr>
        </p:nvSpPr>
        <p:spPr>
          <a:xfrm>
            <a:off x="0" y="-249024"/>
            <a:ext cx="10515600" cy="1325563"/>
          </a:xfrm>
        </p:spPr>
        <p:txBody>
          <a:bodyPr/>
          <a:lstStyle/>
          <a:p>
            <a:r>
              <a:rPr lang="en-US" b="1" dirty="0">
                <a:solidFill>
                  <a:srgbClr val="FF0000"/>
                </a:solidFill>
                <a:effectLst>
                  <a:outerShdw blurRad="38100" dist="38100" dir="2700000" algn="tl">
                    <a:srgbClr val="000000">
                      <a:alpha val="43137"/>
                    </a:srgbClr>
                  </a:outerShdw>
                </a:effectLst>
              </a:rPr>
              <a:t>CONT…</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D6917E0C-8FDE-4A8E-A9B7-2A3B271949DC}"/>
              </a:ext>
            </a:extLst>
          </p:cNvPr>
          <p:cNvSpPr>
            <a:spLocks noGrp="1"/>
          </p:cNvSpPr>
          <p:nvPr>
            <p:ph idx="1"/>
          </p:nvPr>
        </p:nvSpPr>
        <p:spPr>
          <a:xfrm>
            <a:off x="114869" y="829337"/>
            <a:ext cx="11472080" cy="5858065"/>
          </a:xfrm>
        </p:spPr>
        <p:txBody>
          <a:bodyPr>
            <a:normAutofit/>
          </a:bodyPr>
          <a:lstStyle/>
          <a:p>
            <a:pPr>
              <a:buFont typeface="Courier New" panose="02070309020205020404" pitchFamily="49" charset="0"/>
              <a:buChar char="o"/>
            </a:pPr>
            <a:r>
              <a:rPr lang="en-US" b="1" dirty="0"/>
              <a:t>Sphincters</a:t>
            </a:r>
            <a:r>
              <a:rPr lang="en-US" dirty="0"/>
              <a:t> are </a:t>
            </a:r>
            <a:r>
              <a:rPr lang="en-US" b="1" dirty="0"/>
              <a:t>circular bands </a:t>
            </a:r>
            <a:r>
              <a:rPr lang="en-US" dirty="0"/>
              <a:t>of muscle fibers. </a:t>
            </a:r>
          </a:p>
          <a:p>
            <a:pPr>
              <a:buFontTx/>
              <a:buChar char="-"/>
            </a:pPr>
            <a:r>
              <a:rPr lang="en-US" dirty="0"/>
              <a:t>They constrict (narrow) a passage. </a:t>
            </a:r>
          </a:p>
          <a:p>
            <a:pPr>
              <a:buFontTx/>
              <a:buChar char="-"/>
            </a:pPr>
            <a:r>
              <a:rPr lang="en-US" dirty="0"/>
              <a:t>Or they close a natural body opening. </a:t>
            </a:r>
          </a:p>
          <a:p>
            <a:pPr>
              <a:buFontTx/>
              <a:buChar char="-"/>
            </a:pPr>
            <a:r>
              <a:rPr lang="en-US" b="1" u="sng" dirty="0"/>
              <a:t>For example:</a:t>
            </a:r>
          </a:p>
          <a:p>
            <a:pPr marL="0" indent="0">
              <a:buNone/>
            </a:pPr>
            <a:r>
              <a:rPr lang="en-US" dirty="0"/>
              <a:t> • The pyloric sphincter (Fig. 7-9) is an </a:t>
            </a:r>
            <a:r>
              <a:rPr lang="en-US" b="1" u="sng" dirty="0"/>
              <a:t>opening</a:t>
            </a:r>
            <a:r>
              <a:rPr lang="en-US" dirty="0"/>
              <a:t> from the stomach into the small intestine. </a:t>
            </a:r>
            <a:r>
              <a:rPr lang="en-US" b="1" u="sng" dirty="0"/>
              <a:t>Closed</a:t>
            </a:r>
            <a:r>
              <a:rPr lang="en-US" dirty="0"/>
              <a:t>, it holds food in the stomach for partial digestion. It opens to allow partially digested food to enter the small intestine. </a:t>
            </a:r>
          </a:p>
          <a:p>
            <a:pPr marL="0" indent="0">
              <a:buNone/>
            </a:pPr>
            <a:r>
              <a:rPr lang="en-US" dirty="0"/>
              <a:t>• The </a:t>
            </a:r>
            <a:r>
              <a:rPr lang="en-US" b="1" dirty="0"/>
              <a:t>anal sphincter: </a:t>
            </a:r>
            <a:r>
              <a:rPr lang="en-US" dirty="0"/>
              <a:t>keeps the anus closed. It opens for a bowel movement. </a:t>
            </a:r>
          </a:p>
          <a:p>
            <a:pPr marL="0" indent="0">
              <a:buNone/>
            </a:pPr>
            <a:r>
              <a:rPr lang="en-US" dirty="0"/>
              <a:t>• </a:t>
            </a:r>
            <a:r>
              <a:rPr lang="en-US" b="1" dirty="0"/>
              <a:t>Urethral sphincters: </a:t>
            </a:r>
            <a:r>
              <a:rPr lang="en-US" dirty="0"/>
              <a:t>seal off the bladder. This allows urine to collect in the bladder. The sphincters open for urination.</a:t>
            </a:r>
            <a:endParaRPr lang="ar-SA" dirty="0"/>
          </a:p>
          <a:p>
            <a:pPr marL="0" indent="0">
              <a:buNone/>
            </a:pPr>
            <a:endParaRPr lang="ar-SA" dirty="0"/>
          </a:p>
        </p:txBody>
      </p:sp>
    </p:spTree>
    <p:extLst>
      <p:ext uri="{BB962C8B-B14F-4D97-AF65-F5344CB8AC3E}">
        <p14:creationId xmlns:p14="http://schemas.microsoft.com/office/powerpoint/2010/main" val="362208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1287C8-C2B5-5A86-195F-03BC6ACC82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8563" y="-1"/>
            <a:ext cx="7123675" cy="6877031"/>
          </a:xfrm>
        </p:spPr>
      </p:pic>
    </p:spTree>
    <p:extLst>
      <p:ext uri="{BB962C8B-B14F-4D97-AF65-F5344CB8AC3E}">
        <p14:creationId xmlns:p14="http://schemas.microsoft.com/office/powerpoint/2010/main" val="29314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42990-14C9-EA95-38A5-FB2A08834DB6}"/>
              </a:ext>
            </a:extLst>
          </p:cNvPr>
          <p:cNvSpPr>
            <a:spLocks noGrp="1"/>
          </p:cNvSpPr>
          <p:nvPr>
            <p:ph idx="1"/>
          </p:nvPr>
        </p:nvSpPr>
        <p:spPr>
          <a:xfrm>
            <a:off x="285468" y="1208880"/>
            <a:ext cx="10515600" cy="5519466"/>
          </a:xfrm>
        </p:spPr>
        <p:txBody>
          <a:bodyPr>
            <a:normAutofit fontScale="92500" lnSpcReduction="10000"/>
          </a:bodyPr>
          <a:lstStyle/>
          <a:p>
            <a:pPr>
              <a:buFont typeface="Wingdings" panose="05000000000000000000" pitchFamily="2" charset="2"/>
              <a:buChar char="Ø"/>
            </a:pPr>
            <a:r>
              <a:rPr lang="en-US" b="1" dirty="0"/>
              <a:t>Arthritis</a:t>
            </a:r>
            <a:r>
              <a:rPr lang="en-US" dirty="0"/>
              <a:t> means </a:t>
            </a:r>
            <a:r>
              <a:rPr lang="en-US" b="1" dirty="0"/>
              <a:t>joint</a:t>
            </a:r>
            <a:r>
              <a:rPr lang="en-US" dirty="0"/>
              <a:t> (</a:t>
            </a:r>
            <a:r>
              <a:rPr lang="en-US" b="1" dirty="0" err="1"/>
              <a:t>arthr</a:t>
            </a:r>
            <a:r>
              <a:rPr lang="en-US" dirty="0"/>
              <a:t>) </a:t>
            </a:r>
            <a:r>
              <a:rPr lang="en-US" b="1" dirty="0"/>
              <a:t>inflammation</a:t>
            </a:r>
            <a:r>
              <a:rPr lang="en-US" dirty="0"/>
              <a:t> (</a:t>
            </a:r>
            <a:r>
              <a:rPr lang="en-US" b="1" dirty="0"/>
              <a:t>itis</a:t>
            </a:r>
            <a:r>
              <a:rPr lang="en-US" dirty="0"/>
              <a:t>). </a:t>
            </a:r>
          </a:p>
          <a:p>
            <a:pPr>
              <a:buFont typeface="Wingdings" panose="05000000000000000000" pitchFamily="2" charset="2"/>
              <a:buChar char="Ø"/>
            </a:pPr>
            <a:r>
              <a:rPr lang="en-US" b="1" dirty="0"/>
              <a:t>Pain</a:t>
            </a:r>
            <a:r>
              <a:rPr lang="en-US" dirty="0"/>
              <a:t>, </a:t>
            </a:r>
            <a:r>
              <a:rPr lang="en-US" b="1" dirty="0"/>
              <a:t>swelling</a:t>
            </a:r>
            <a:r>
              <a:rPr lang="en-US" dirty="0"/>
              <a:t>, and </a:t>
            </a:r>
            <a:r>
              <a:rPr lang="en-US" b="1" dirty="0"/>
              <a:t>stiffness</a:t>
            </a:r>
            <a:r>
              <a:rPr lang="en-US" dirty="0"/>
              <a:t> occur in the </a:t>
            </a:r>
            <a:r>
              <a:rPr lang="en-US" b="1" dirty="0"/>
              <a:t>affected joints</a:t>
            </a:r>
            <a:r>
              <a:rPr lang="en-US" dirty="0"/>
              <a:t>. </a:t>
            </a:r>
          </a:p>
          <a:p>
            <a:pPr>
              <a:buFont typeface="Wingdings" panose="05000000000000000000" pitchFamily="2" charset="2"/>
              <a:buChar char="Ø"/>
            </a:pPr>
            <a:r>
              <a:rPr lang="en-US" dirty="0"/>
              <a:t>The </a:t>
            </a:r>
            <a:r>
              <a:rPr lang="en-US" b="1" dirty="0"/>
              <a:t>joints</a:t>
            </a:r>
            <a:r>
              <a:rPr lang="en-US" dirty="0"/>
              <a:t> are </a:t>
            </a:r>
            <a:r>
              <a:rPr lang="en-US" b="1" dirty="0"/>
              <a:t>hard to move</a:t>
            </a:r>
            <a:r>
              <a:rPr lang="en-US" dirty="0"/>
              <a:t>.</a:t>
            </a:r>
          </a:p>
          <a:p>
            <a:pPr>
              <a:buFont typeface="Wingdings" panose="05000000000000000000" pitchFamily="2" charset="2"/>
              <a:buChar char="Ø"/>
            </a:pPr>
            <a:r>
              <a:rPr lang="en-US" dirty="0"/>
              <a:t> </a:t>
            </a:r>
            <a:r>
              <a:rPr lang="en-US" b="1" dirty="0"/>
              <a:t>Arthritis</a:t>
            </a:r>
            <a:r>
              <a:rPr lang="en-US" dirty="0"/>
              <a:t> is a condition that causes </a:t>
            </a:r>
            <a:r>
              <a:rPr lang="en-US" b="1" dirty="0"/>
              <a:t>joints</a:t>
            </a:r>
            <a:r>
              <a:rPr lang="en-US" dirty="0"/>
              <a:t> to become </a:t>
            </a:r>
            <a:r>
              <a:rPr lang="en-US" b="1" dirty="0"/>
              <a:t>inflamed</a:t>
            </a:r>
            <a:r>
              <a:rPr lang="en-US" dirty="0"/>
              <a:t>, </a:t>
            </a:r>
            <a:r>
              <a:rPr lang="en-US" b="1" dirty="0"/>
              <a:t>swollen</a:t>
            </a:r>
            <a:r>
              <a:rPr lang="en-US" dirty="0"/>
              <a:t>, </a:t>
            </a:r>
            <a:r>
              <a:rPr lang="en-US" b="1" dirty="0"/>
              <a:t>stiff</a:t>
            </a:r>
            <a:r>
              <a:rPr lang="en-US" dirty="0"/>
              <a:t> and </a:t>
            </a:r>
            <a:r>
              <a:rPr lang="en-US" b="1" dirty="0"/>
              <a:t>painful</a:t>
            </a:r>
            <a:r>
              <a:rPr lang="en-US" dirty="0"/>
              <a:t> (Figure 18-1). </a:t>
            </a:r>
          </a:p>
          <a:p>
            <a:pPr>
              <a:buFont typeface="Wingdings" panose="05000000000000000000" pitchFamily="2" charset="2"/>
              <a:buChar char="Ø"/>
            </a:pPr>
            <a:r>
              <a:rPr lang="en-US" dirty="0"/>
              <a:t>A few or many </a:t>
            </a:r>
            <a:r>
              <a:rPr lang="en-US" b="1" dirty="0"/>
              <a:t>joints</a:t>
            </a:r>
            <a:r>
              <a:rPr lang="en-US" dirty="0"/>
              <a:t> may be </a:t>
            </a:r>
            <a:r>
              <a:rPr lang="en-US" b="1" dirty="0"/>
              <a:t>affected</a:t>
            </a:r>
            <a:r>
              <a:rPr lang="en-US" dirty="0"/>
              <a:t>. </a:t>
            </a:r>
          </a:p>
          <a:p>
            <a:pPr>
              <a:buFont typeface="Wingdings" panose="05000000000000000000" pitchFamily="2" charset="2"/>
              <a:buChar char="Ø"/>
            </a:pPr>
            <a:r>
              <a:rPr lang="en-US" dirty="0"/>
              <a:t>The </a:t>
            </a:r>
            <a:r>
              <a:rPr lang="en-US" b="1" dirty="0"/>
              <a:t>smooth</a:t>
            </a:r>
            <a:r>
              <a:rPr lang="en-US" dirty="0"/>
              <a:t> </a:t>
            </a:r>
            <a:r>
              <a:rPr lang="en-US" b="1" dirty="0"/>
              <a:t>tissue</a:t>
            </a:r>
            <a:r>
              <a:rPr lang="en-US" dirty="0"/>
              <a:t> that covers the </a:t>
            </a:r>
            <a:r>
              <a:rPr lang="en-US" b="1" dirty="0"/>
              <a:t>ends of bones </a:t>
            </a:r>
            <a:r>
              <a:rPr lang="en-US" dirty="0"/>
              <a:t>becomes </a:t>
            </a:r>
            <a:r>
              <a:rPr lang="en-US" b="1" dirty="0"/>
              <a:t>rough</a:t>
            </a:r>
            <a:r>
              <a:rPr lang="en-US" dirty="0"/>
              <a:t> or wears away, causing </a:t>
            </a:r>
            <a:r>
              <a:rPr lang="en-US" b="1" dirty="0"/>
              <a:t>painful</a:t>
            </a:r>
            <a:r>
              <a:rPr lang="en-US" dirty="0"/>
              <a:t> </a:t>
            </a:r>
            <a:r>
              <a:rPr lang="en-US" b="1" dirty="0"/>
              <a:t>friction</a:t>
            </a:r>
            <a:r>
              <a:rPr lang="en-US" dirty="0"/>
              <a:t> between </a:t>
            </a:r>
            <a:r>
              <a:rPr lang="en-US" b="1" dirty="0"/>
              <a:t>bones</a:t>
            </a:r>
            <a:r>
              <a:rPr lang="en-US" dirty="0"/>
              <a:t> when the person moves. </a:t>
            </a:r>
          </a:p>
          <a:p>
            <a:pPr>
              <a:buFont typeface="Wingdings" panose="05000000000000000000" pitchFamily="2" charset="2"/>
              <a:buChar char="Ø"/>
            </a:pPr>
            <a:r>
              <a:rPr lang="en-US" dirty="0"/>
              <a:t>The remaining tissues around the </a:t>
            </a:r>
            <a:r>
              <a:rPr lang="en-US" b="1" dirty="0"/>
              <a:t>joints</a:t>
            </a:r>
            <a:r>
              <a:rPr lang="en-US" dirty="0"/>
              <a:t> </a:t>
            </a:r>
            <a:r>
              <a:rPr lang="en-US" b="1" dirty="0"/>
              <a:t>swell</a:t>
            </a:r>
            <a:r>
              <a:rPr lang="en-US" dirty="0"/>
              <a:t>, which leads to </a:t>
            </a:r>
            <a:r>
              <a:rPr lang="en-US" b="1" dirty="0"/>
              <a:t>stiffness</a:t>
            </a:r>
            <a:r>
              <a:rPr lang="en-US" dirty="0"/>
              <a:t>. </a:t>
            </a:r>
          </a:p>
          <a:p>
            <a:pPr>
              <a:buFont typeface="Wingdings" panose="05000000000000000000" pitchFamily="2" charset="2"/>
              <a:buChar char="Ø"/>
            </a:pPr>
            <a:r>
              <a:rPr lang="en-US" dirty="0"/>
              <a:t>This </a:t>
            </a:r>
            <a:r>
              <a:rPr lang="en-US" b="1" dirty="0"/>
              <a:t>stiffness</a:t>
            </a:r>
            <a:r>
              <a:rPr lang="en-US" dirty="0"/>
              <a:t> makes normal movement </a:t>
            </a:r>
            <a:r>
              <a:rPr lang="en-US" b="1" dirty="0"/>
              <a:t>difficult</a:t>
            </a:r>
            <a:r>
              <a:rPr lang="en-US" dirty="0"/>
              <a:t>. Even an activity like unscrewing the lid of a jar or walking up stairs can be </a:t>
            </a:r>
            <a:r>
              <a:rPr lang="en-US" b="1" dirty="0"/>
              <a:t>difficult</a:t>
            </a:r>
            <a:r>
              <a:rPr lang="en-US" dirty="0"/>
              <a:t> and cause </a:t>
            </a:r>
            <a:r>
              <a:rPr lang="en-US" b="1" dirty="0"/>
              <a:t>pain</a:t>
            </a:r>
            <a:r>
              <a:rPr lang="en-US" dirty="0"/>
              <a:t>.</a:t>
            </a:r>
            <a:endParaRPr lang="ar-SA" dirty="0"/>
          </a:p>
        </p:txBody>
      </p:sp>
      <p:sp>
        <p:nvSpPr>
          <p:cNvPr id="4" name="Rectangle 3">
            <a:extLst>
              <a:ext uri="{FF2B5EF4-FFF2-40B4-BE49-F238E27FC236}">
                <a16:creationId xmlns:a16="http://schemas.microsoft.com/office/drawing/2014/main" id="{0D0FA163-05F5-8E0A-AF70-E6299C8D0E2C}"/>
              </a:ext>
            </a:extLst>
          </p:cNvPr>
          <p:cNvSpPr/>
          <p:nvPr/>
        </p:nvSpPr>
        <p:spPr>
          <a:xfrm>
            <a:off x="4065139" y="285550"/>
            <a:ext cx="295625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Arthritis: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8203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1AEA80-C2F3-C366-5B14-4AEA42E06E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7106" y="236206"/>
            <a:ext cx="8512235" cy="6509357"/>
          </a:xfrm>
        </p:spPr>
      </p:pic>
    </p:spTree>
    <p:extLst>
      <p:ext uri="{BB962C8B-B14F-4D97-AF65-F5344CB8AC3E}">
        <p14:creationId xmlns:p14="http://schemas.microsoft.com/office/powerpoint/2010/main" val="413809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C189F-0D31-0888-EFB5-41DAD5A11509}"/>
              </a:ext>
            </a:extLst>
          </p:cNvPr>
          <p:cNvSpPr>
            <a:spLocks noGrp="1"/>
          </p:cNvSpPr>
          <p:nvPr>
            <p:ph type="title"/>
          </p:nvPr>
        </p:nvSpPr>
        <p:spPr>
          <a:xfrm>
            <a:off x="0" y="-283144"/>
            <a:ext cx="10515600" cy="1325563"/>
          </a:xfrm>
        </p:spPr>
        <p:txBody>
          <a:bodyPr/>
          <a:lstStyle/>
          <a:p>
            <a:pPr algn="ctr"/>
            <a:r>
              <a:rPr lang="en-US" b="1" dirty="0">
                <a:solidFill>
                  <a:srgbClr val="FF0000"/>
                </a:solidFill>
                <a:effectLst>
                  <a:outerShdw blurRad="38100" dist="38100" dir="2700000" algn="tl">
                    <a:srgbClr val="000000">
                      <a:alpha val="43137"/>
                    </a:srgbClr>
                  </a:outerShdw>
                </a:effectLst>
              </a:rPr>
              <a:t>Arthritis Care Measures:</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F0C90CD-6B95-0D84-75B5-8C9E7260DA24}"/>
              </a:ext>
            </a:extLst>
          </p:cNvPr>
          <p:cNvSpPr>
            <a:spLocks noGrp="1"/>
          </p:cNvSpPr>
          <p:nvPr>
            <p:ph idx="1"/>
          </p:nvPr>
        </p:nvSpPr>
        <p:spPr>
          <a:xfrm>
            <a:off x="143301" y="692860"/>
            <a:ext cx="10515600" cy="6519981"/>
          </a:xfrm>
        </p:spPr>
        <p:txBody>
          <a:bodyPr>
            <a:normAutofit fontScale="70000" lnSpcReduction="20000"/>
          </a:bodyPr>
          <a:lstStyle/>
          <a:p>
            <a:pPr>
              <a:buFont typeface="Wingdings" panose="05000000000000000000" pitchFamily="2" charset="2"/>
              <a:buChar char="Ø"/>
            </a:pPr>
            <a:r>
              <a:rPr lang="en-US" dirty="0"/>
              <a:t> Imagine what it might be like being in constant pain or not being able to move without pain. </a:t>
            </a:r>
          </a:p>
          <a:p>
            <a:pPr>
              <a:buFont typeface="Wingdings" panose="05000000000000000000" pitchFamily="2" charset="2"/>
              <a:buChar char="Ø"/>
            </a:pPr>
            <a:r>
              <a:rPr lang="en-US" dirty="0"/>
              <a:t>When you </a:t>
            </a:r>
            <a:r>
              <a:rPr lang="en-US" b="1" dirty="0"/>
              <a:t>provide care </a:t>
            </a:r>
            <a:r>
              <a:rPr lang="en-US" dirty="0"/>
              <a:t>for a person with </a:t>
            </a:r>
            <a:r>
              <a:rPr lang="en-US" b="1" dirty="0">
                <a:solidFill>
                  <a:srgbClr val="FF0000"/>
                </a:solidFill>
              </a:rPr>
              <a:t>arthritis:</a:t>
            </a:r>
          </a:p>
          <a:p>
            <a:pPr>
              <a:buFont typeface="Wingdings" panose="05000000000000000000" pitchFamily="2" charset="2"/>
              <a:buChar char="ü"/>
            </a:pPr>
            <a:r>
              <a:rPr lang="en-US" dirty="0"/>
              <a:t>focus on relieving pain.</a:t>
            </a:r>
          </a:p>
          <a:p>
            <a:pPr>
              <a:buFont typeface="Wingdings" panose="05000000000000000000" pitchFamily="2" charset="2"/>
              <a:buChar char="ü"/>
            </a:pPr>
            <a:r>
              <a:rPr lang="en-US" dirty="0"/>
              <a:t>Assisting with mobility and promoting independence.</a:t>
            </a:r>
          </a:p>
          <a:p>
            <a:pPr>
              <a:buFont typeface="Wingdings" panose="05000000000000000000" pitchFamily="2" charset="2"/>
              <a:buChar char="ü"/>
            </a:pPr>
            <a:r>
              <a:rPr lang="en-US" dirty="0"/>
              <a:t>Let the person know that you understand that movement is painful and that you are there to help.</a:t>
            </a:r>
          </a:p>
          <a:p>
            <a:pPr>
              <a:buFont typeface="Wingdings" panose="05000000000000000000" pitchFamily="2" charset="2"/>
              <a:buChar char="ü"/>
            </a:pPr>
            <a:r>
              <a:rPr lang="en-US" dirty="0"/>
              <a:t> Ask the person about ways to make movement easier and less painful.</a:t>
            </a:r>
          </a:p>
          <a:p>
            <a:pPr>
              <a:buFont typeface="Wingdings" panose="05000000000000000000" pitchFamily="2" charset="2"/>
              <a:buChar char="ü"/>
            </a:pPr>
            <a:r>
              <a:rPr lang="en-US" dirty="0"/>
              <a:t>If the person takes pain medication, plan her morning care so that it is scheduled to occur after she takes her morning dose of pain medication.</a:t>
            </a:r>
          </a:p>
          <a:p>
            <a:pPr>
              <a:buFont typeface="Wingdings" panose="05000000000000000000" pitchFamily="2" charset="2"/>
              <a:buChar char="ü"/>
            </a:pPr>
            <a:r>
              <a:rPr lang="en-US" dirty="0"/>
              <a:t> When the person has less pain, she may be able to participate more in her own care.</a:t>
            </a:r>
          </a:p>
          <a:p>
            <a:pPr>
              <a:buFont typeface="Wingdings" panose="05000000000000000000" pitchFamily="2" charset="2"/>
              <a:buChar char="ü"/>
            </a:pPr>
            <a:r>
              <a:rPr lang="en-US" dirty="0"/>
              <a:t>Because warm water and heat soothe joints and help reduce stiffness and pain, assist the person with tub baths, warm soaks or heat therapy, according to the person’s care plan.</a:t>
            </a:r>
          </a:p>
          <a:p>
            <a:pPr>
              <a:buFont typeface="Wingdings" panose="05000000000000000000" pitchFamily="2" charset="2"/>
              <a:buChar char="ü"/>
            </a:pPr>
            <a:r>
              <a:rPr lang="en-US" dirty="0"/>
              <a:t>To reduce stiffness and pain, encourage the person to wear warm clothing that covers the affected joints.</a:t>
            </a:r>
          </a:p>
          <a:p>
            <a:pPr>
              <a:buFont typeface="Wingdings" panose="05000000000000000000" pitchFamily="2" charset="2"/>
              <a:buChar char="ü"/>
            </a:pPr>
            <a:r>
              <a:rPr lang="en-US" dirty="0"/>
              <a:t>Encourage the person to exercise the affected joints, or assist her with range-of-motion exercises according to the care plan. Activity promotes independence and keeps the joints more flexible. However, never move a joint that is painful, red or swollen.</a:t>
            </a:r>
          </a:p>
          <a:p>
            <a:pPr>
              <a:buFont typeface="Wingdings" panose="05000000000000000000" pitchFamily="2" charset="2"/>
              <a:buChar char="ü"/>
            </a:pPr>
            <a:r>
              <a:rPr lang="en-US" dirty="0"/>
              <a:t>Encourage the person to use assistive devices as needed. For example, toothbrushes, hair brushes and combs with built-up handles may be easier for a person with arthritis in the hands to hold, allowing more independence.</a:t>
            </a:r>
            <a:endParaRPr lang="ar-SA" dirty="0"/>
          </a:p>
        </p:txBody>
      </p:sp>
    </p:spTree>
    <p:extLst>
      <p:ext uri="{BB962C8B-B14F-4D97-AF65-F5344CB8AC3E}">
        <p14:creationId xmlns:p14="http://schemas.microsoft.com/office/powerpoint/2010/main" val="1182255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F1514-8805-9318-3ED6-ADBB256EE5B2}"/>
              </a:ext>
            </a:extLst>
          </p:cNvPr>
          <p:cNvSpPr>
            <a:spLocks noGrp="1"/>
          </p:cNvSpPr>
          <p:nvPr>
            <p:ph idx="1"/>
          </p:nvPr>
        </p:nvSpPr>
        <p:spPr>
          <a:xfrm>
            <a:off x="497006" y="923329"/>
            <a:ext cx="10515600" cy="5845961"/>
          </a:xfrm>
        </p:spPr>
        <p:txBody>
          <a:bodyPr>
            <a:normAutofit/>
          </a:bodyPr>
          <a:lstStyle/>
          <a:p>
            <a:pPr>
              <a:buFont typeface="Wingdings" panose="05000000000000000000" pitchFamily="2" charset="2"/>
              <a:buChar char="§"/>
            </a:pPr>
            <a:r>
              <a:rPr lang="en-US" b="1" dirty="0"/>
              <a:t>Osteoporosis: </a:t>
            </a:r>
            <a:r>
              <a:rPr lang="en-US" dirty="0"/>
              <a:t>a disease in which </a:t>
            </a:r>
            <a:r>
              <a:rPr lang="en-US" b="1" dirty="0"/>
              <a:t>loss</a:t>
            </a:r>
            <a:r>
              <a:rPr lang="en-US" dirty="0"/>
              <a:t> of </a:t>
            </a:r>
            <a:r>
              <a:rPr lang="en-US" b="1" dirty="0"/>
              <a:t>bone</a:t>
            </a:r>
            <a:r>
              <a:rPr lang="en-US" dirty="0"/>
              <a:t> </a:t>
            </a:r>
            <a:r>
              <a:rPr lang="en-US" b="1" dirty="0"/>
              <a:t>tissue</a:t>
            </a:r>
            <a:r>
              <a:rPr lang="en-US" dirty="0"/>
              <a:t> causes the bones to become </a:t>
            </a:r>
            <a:r>
              <a:rPr lang="en-US" b="1" dirty="0"/>
              <a:t>very</a:t>
            </a:r>
            <a:r>
              <a:rPr lang="en-US" dirty="0"/>
              <a:t> </a:t>
            </a:r>
            <a:r>
              <a:rPr lang="en-US" b="1" dirty="0"/>
              <a:t>fragile</a:t>
            </a:r>
            <a:r>
              <a:rPr lang="en-US" dirty="0"/>
              <a:t> and </a:t>
            </a:r>
            <a:r>
              <a:rPr lang="en-US" b="1" dirty="0"/>
              <a:t>prone</a:t>
            </a:r>
            <a:r>
              <a:rPr lang="en-US" dirty="0"/>
              <a:t> to </a:t>
            </a:r>
            <a:r>
              <a:rPr lang="en-US" b="1" dirty="0"/>
              <a:t>breaking</a:t>
            </a:r>
            <a:r>
              <a:rPr lang="en-US" dirty="0"/>
              <a:t>).</a:t>
            </a:r>
          </a:p>
          <a:p>
            <a:pPr>
              <a:buFont typeface="Wingdings" panose="05000000000000000000" pitchFamily="2" charset="2"/>
              <a:buChar char="§"/>
            </a:pPr>
            <a:r>
              <a:rPr lang="en-US" dirty="0"/>
              <a:t>occurs mainly in </a:t>
            </a:r>
            <a:r>
              <a:rPr lang="en-US" b="1" dirty="0"/>
              <a:t>older</a:t>
            </a:r>
            <a:r>
              <a:rPr lang="en-US" dirty="0"/>
              <a:t> </a:t>
            </a:r>
            <a:r>
              <a:rPr lang="en-US" b="1" dirty="0"/>
              <a:t>women</a:t>
            </a:r>
            <a:r>
              <a:rPr lang="en-US" dirty="0"/>
              <a:t> but may also occur in </a:t>
            </a:r>
            <a:r>
              <a:rPr lang="en-US" b="1" dirty="0"/>
              <a:t>men</a:t>
            </a:r>
            <a:r>
              <a:rPr lang="en-US" dirty="0"/>
              <a:t>. </a:t>
            </a:r>
          </a:p>
          <a:p>
            <a:pPr>
              <a:buFont typeface="Wingdings" panose="05000000000000000000" pitchFamily="2" charset="2"/>
              <a:buChar char="§"/>
            </a:pPr>
            <a:r>
              <a:rPr lang="en-US" b="1" dirty="0"/>
              <a:t>Aging</a:t>
            </a:r>
            <a:r>
              <a:rPr lang="en-US" dirty="0"/>
              <a:t>, </a:t>
            </a:r>
            <a:r>
              <a:rPr lang="en-US" b="1" dirty="0"/>
              <a:t>being</a:t>
            </a:r>
            <a:r>
              <a:rPr lang="en-US" dirty="0"/>
              <a:t> </a:t>
            </a:r>
            <a:r>
              <a:rPr lang="en-US" b="1" dirty="0"/>
              <a:t>overweight</a:t>
            </a:r>
            <a:r>
              <a:rPr lang="en-US" dirty="0"/>
              <a:t>, and </a:t>
            </a:r>
            <a:r>
              <a:rPr lang="en-US" b="1" dirty="0"/>
              <a:t>joint</a:t>
            </a:r>
            <a:r>
              <a:rPr lang="en-US" dirty="0"/>
              <a:t> </a:t>
            </a:r>
            <a:r>
              <a:rPr lang="en-US" b="1" dirty="0"/>
              <a:t>injury</a:t>
            </a:r>
            <a:r>
              <a:rPr lang="en-US" dirty="0"/>
              <a:t> are </a:t>
            </a:r>
            <a:r>
              <a:rPr lang="en-US" b="1" dirty="0"/>
              <a:t>common</a:t>
            </a:r>
            <a:r>
              <a:rPr lang="en-US" dirty="0"/>
              <a:t> </a:t>
            </a:r>
            <a:r>
              <a:rPr lang="en-US" b="1" dirty="0"/>
              <a:t>causes</a:t>
            </a:r>
            <a:r>
              <a:rPr lang="en-US" dirty="0"/>
              <a:t>.</a:t>
            </a:r>
          </a:p>
          <a:p>
            <a:pPr>
              <a:buFont typeface="Wingdings" panose="05000000000000000000" pitchFamily="2" charset="2"/>
              <a:buChar char="§"/>
            </a:pPr>
            <a:r>
              <a:rPr lang="en-US" dirty="0"/>
              <a:t> The </a:t>
            </a:r>
            <a:r>
              <a:rPr lang="en-US" b="1" dirty="0"/>
              <a:t>fingers</a:t>
            </a:r>
            <a:r>
              <a:rPr lang="en-US" dirty="0"/>
              <a:t>, </a:t>
            </a:r>
            <a:r>
              <a:rPr lang="en-US" b="1" dirty="0"/>
              <a:t>spine</a:t>
            </a:r>
            <a:r>
              <a:rPr lang="en-US" dirty="0"/>
              <a:t> (</a:t>
            </a:r>
            <a:r>
              <a:rPr lang="en-US" b="1" dirty="0"/>
              <a:t>neck</a:t>
            </a:r>
            <a:r>
              <a:rPr lang="en-US" dirty="0"/>
              <a:t> and </a:t>
            </a:r>
            <a:r>
              <a:rPr lang="en-US" b="1" dirty="0"/>
              <a:t>lower</a:t>
            </a:r>
            <a:r>
              <a:rPr lang="en-US" dirty="0"/>
              <a:t> </a:t>
            </a:r>
            <a:r>
              <a:rPr lang="en-US" b="1" dirty="0"/>
              <a:t>back</a:t>
            </a:r>
            <a:r>
              <a:rPr lang="en-US" dirty="0"/>
              <a:t>), and </a:t>
            </a:r>
            <a:r>
              <a:rPr lang="en-US" b="1" dirty="0"/>
              <a:t>weight-bearing</a:t>
            </a:r>
            <a:r>
              <a:rPr lang="en-US" dirty="0"/>
              <a:t> </a:t>
            </a:r>
            <a:r>
              <a:rPr lang="en-US" b="1" dirty="0"/>
              <a:t>joints</a:t>
            </a:r>
            <a:r>
              <a:rPr lang="en-US" dirty="0"/>
              <a:t> (</a:t>
            </a:r>
            <a:r>
              <a:rPr lang="en-US" b="1" dirty="0"/>
              <a:t>hips</a:t>
            </a:r>
            <a:r>
              <a:rPr lang="en-US" dirty="0"/>
              <a:t>, </a:t>
            </a:r>
            <a:r>
              <a:rPr lang="en-US" b="1" dirty="0"/>
              <a:t>knees</a:t>
            </a:r>
            <a:r>
              <a:rPr lang="en-US" dirty="0"/>
              <a:t>, and </a:t>
            </a:r>
            <a:r>
              <a:rPr lang="en-US" b="1" dirty="0"/>
              <a:t>feet</a:t>
            </a:r>
            <a:r>
              <a:rPr lang="en-US" dirty="0"/>
              <a:t>) are often </a:t>
            </a:r>
            <a:r>
              <a:rPr lang="en-US" b="1" dirty="0"/>
              <a:t>affected</a:t>
            </a:r>
            <a:r>
              <a:rPr lang="en-US" dirty="0"/>
              <a:t>. </a:t>
            </a:r>
          </a:p>
          <a:p>
            <a:pPr>
              <a:buFont typeface="Wingdings" panose="05000000000000000000" pitchFamily="2" charset="2"/>
              <a:buChar char="§"/>
            </a:pPr>
            <a:r>
              <a:rPr lang="en-US" dirty="0"/>
              <a:t> </a:t>
            </a:r>
            <a:r>
              <a:rPr lang="en-US" b="1" dirty="0"/>
              <a:t>Joint</a:t>
            </a:r>
            <a:r>
              <a:rPr lang="en-US" dirty="0"/>
              <a:t> </a:t>
            </a:r>
            <a:r>
              <a:rPr lang="en-US" b="1" dirty="0"/>
              <a:t>stiffness</a:t>
            </a:r>
            <a:r>
              <a:rPr lang="en-US" dirty="0"/>
              <a:t> occurs with </a:t>
            </a:r>
            <a:r>
              <a:rPr lang="en-US" b="1" dirty="0"/>
              <a:t>rest</a:t>
            </a:r>
            <a:r>
              <a:rPr lang="en-US" dirty="0"/>
              <a:t> and </a:t>
            </a:r>
            <a:r>
              <a:rPr lang="en-US" b="1" dirty="0"/>
              <a:t>lack</a:t>
            </a:r>
            <a:r>
              <a:rPr lang="en-US" dirty="0"/>
              <a:t> </a:t>
            </a:r>
            <a:r>
              <a:rPr lang="en-US" b="1" dirty="0"/>
              <a:t>of</a:t>
            </a:r>
            <a:r>
              <a:rPr lang="en-US" dirty="0"/>
              <a:t> </a:t>
            </a:r>
            <a:r>
              <a:rPr lang="en-US" b="1" dirty="0"/>
              <a:t>motion</a:t>
            </a:r>
            <a:r>
              <a:rPr lang="en-US" dirty="0"/>
              <a:t>. </a:t>
            </a:r>
          </a:p>
          <a:p>
            <a:pPr>
              <a:buFont typeface="Wingdings" panose="05000000000000000000" pitchFamily="2" charset="2"/>
              <a:buChar char="§"/>
            </a:pPr>
            <a:r>
              <a:rPr lang="en-US" b="1" dirty="0"/>
              <a:t>Pain</a:t>
            </a:r>
            <a:r>
              <a:rPr lang="en-US" dirty="0"/>
              <a:t> occurs with </a:t>
            </a:r>
            <a:r>
              <a:rPr lang="en-US" b="1" dirty="0"/>
              <a:t>weight-bearing</a:t>
            </a:r>
            <a:r>
              <a:rPr lang="en-US" dirty="0"/>
              <a:t> and </a:t>
            </a:r>
            <a:r>
              <a:rPr lang="en-US" b="1" dirty="0"/>
              <a:t>motion</a:t>
            </a:r>
            <a:r>
              <a:rPr lang="en-US" dirty="0"/>
              <a:t>. </a:t>
            </a:r>
          </a:p>
          <a:p>
            <a:pPr>
              <a:buFont typeface="Wingdings" panose="05000000000000000000" pitchFamily="2" charset="2"/>
              <a:buChar char="§"/>
            </a:pPr>
            <a:r>
              <a:rPr lang="en-US" dirty="0"/>
              <a:t>Or </a:t>
            </a:r>
            <a:r>
              <a:rPr lang="en-US" b="1" dirty="0"/>
              <a:t>pain</a:t>
            </a:r>
            <a:r>
              <a:rPr lang="en-US" dirty="0"/>
              <a:t> is constant or occurs from </a:t>
            </a:r>
            <a:r>
              <a:rPr lang="en-US" b="1" dirty="0"/>
              <a:t>lack</a:t>
            </a:r>
            <a:r>
              <a:rPr lang="en-US" dirty="0"/>
              <a:t> </a:t>
            </a:r>
            <a:r>
              <a:rPr lang="en-US" b="1" dirty="0"/>
              <a:t>of</a:t>
            </a:r>
            <a:r>
              <a:rPr lang="en-US" dirty="0"/>
              <a:t> </a:t>
            </a:r>
            <a:r>
              <a:rPr lang="en-US" b="1" dirty="0"/>
              <a:t>motion</a:t>
            </a:r>
            <a:r>
              <a:rPr lang="en-US" dirty="0"/>
              <a:t>.</a:t>
            </a:r>
          </a:p>
          <a:p>
            <a:pPr>
              <a:buFont typeface="Wingdings" panose="05000000000000000000" pitchFamily="2" charset="2"/>
              <a:buChar char="§"/>
            </a:pPr>
            <a:r>
              <a:rPr lang="en-US" dirty="0"/>
              <a:t> </a:t>
            </a:r>
            <a:r>
              <a:rPr lang="en-US" b="1" dirty="0"/>
              <a:t>Pain</a:t>
            </a:r>
            <a:r>
              <a:rPr lang="en-US" dirty="0"/>
              <a:t> can </a:t>
            </a:r>
            <a:r>
              <a:rPr lang="en-US" b="1" dirty="0"/>
              <a:t>affect</a:t>
            </a:r>
            <a:r>
              <a:rPr lang="en-US" dirty="0"/>
              <a:t> </a:t>
            </a:r>
            <a:r>
              <a:rPr lang="en-US" b="1" dirty="0"/>
              <a:t>rest</a:t>
            </a:r>
            <a:r>
              <a:rPr lang="en-US" dirty="0"/>
              <a:t>, </a:t>
            </a:r>
            <a:r>
              <a:rPr lang="en-US" b="1" dirty="0"/>
              <a:t>sleep</a:t>
            </a:r>
            <a:r>
              <a:rPr lang="en-US" dirty="0"/>
              <a:t>, and </a:t>
            </a:r>
            <a:r>
              <a:rPr lang="en-US" b="1" dirty="0"/>
              <a:t>mobility</a:t>
            </a:r>
            <a:r>
              <a:rPr lang="en-US" dirty="0"/>
              <a:t>. </a:t>
            </a:r>
          </a:p>
          <a:p>
            <a:pPr>
              <a:buFont typeface="Wingdings" panose="05000000000000000000" pitchFamily="2" charset="2"/>
              <a:buChar char="§"/>
            </a:pPr>
            <a:r>
              <a:rPr lang="en-US" b="1" dirty="0"/>
              <a:t>Cold</a:t>
            </a:r>
            <a:r>
              <a:rPr lang="en-US" dirty="0"/>
              <a:t> </a:t>
            </a:r>
            <a:r>
              <a:rPr lang="en-US" b="1" dirty="0"/>
              <a:t>weather</a:t>
            </a:r>
            <a:r>
              <a:rPr lang="en-US" dirty="0"/>
              <a:t> and </a:t>
            </a:r>
            <a:r>
              <a:rPr lang="en-US" b="1" dirty="0"/>
              <a:t>dampness</a:t>
            </a:r>
            <a:r>
              <a:rPr lang="en-US" dirty="0"/>
              <a:t> seem to </a:t>
            </a:r>
            <a:r>
              <a:rPr lang="en-US" b="1" dirty="0"/>
              <a:t>increase</a:t>
            </a:r>
            <a:r>
              <a:rPr lang="en-US" dirty="0"/>
              <a:t> </a:t>
            </a:r>
            <a:r>
              <a:rPr lang="en-US" b="1" dirty="0"/>
              <a:t>symptoms</a:t>
            </a:r>
            <a:r>
              <a:rPr lang="en-US" dirty="0"/>
              <a:t>. </a:t>
            </a:r>
          </a:p>
          <a:p>
            <a:pPr>
              <a:buFont typeface="Wingdings" panose="05000000000000000000" pitchFamily="2" charset="2"/>
              <a:buChar char="§"/>
            </a:pPr>
            <a:r>
              <a:rPr lang="en-US" dirty="0"/>
              <a:t>There is no cure.</a:t>
            </a:r>
            <a:endParaRPr lang="ar-SA" dirty="0"/>
          </a:p>
        </p:txBody>
      </p:sp>
      <p:sp>
        <p:nvSpPr>
          <p:cNvPr id="4" name="Rectangle 3">
            <a:extLst>
              <a:ext uri="{FF2B5EF4-FFF2-40B4-BE49-F238E27FC236}">
                <a16:creationId xmlns:a16="http://schemas.microsoft.com/office/drawing/2014/main" id="{6682D1E5-F401-4C7B-FF9B-1F3D9FFD7C0B}"/>
              </a:ext>
            </a:extLst>
          </p:cNvPr>
          <p:cNvSpPr/>
          <p:nvPr/>
        </p:nvSpPr>
        <p:spPr>
          <a:xfrm>
            <a:off x="3255315" y="0"/>
            <a:ext cx="4630498"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Osteoporosis:</a:t>
            </a:r>
          </a:p>
        </p:txBody>
      </p:sp>
    </p:spTree>
    <p:extLst>
      <p:ext uri="{BB962C8B-B14F-4D97-AF65-F5344CB8AC3E}">
        <p14:creationId xmlns:p14="http://schemas.microsoft.com/office/powerpoint/2010/main" val="1530552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96D34-C1A7-3846-A0CC-F22A77701A0D}"/>
              </a:ext>
            </a:extLst>
          </p:cNvPr>
          <p:cNvSpPr>
            <a:spLocks noGrp="1"/>
          </p:cNvSpPr>
          <p:nvPr>
            <p:ph idx="1"/>
          </p:nvPr>
        </p:nvSpPr>
        <p:spPr>
          <a:xfrm>
            <a:off x="578893" y="1122765"/>
            <a:ext cx="10515600" cy="5677653"/>
          </a:xfrm>
        </p:spPr>
        <p:txBody>
          <a:bodyPr>
            <a:normAutofit fontScale="92500" lnSpcReduction="10000"/>
          </a:bodyPr>
          <a:lstStyle/>
          <a:p>
            <a:pPr>
              <a:buFont typeface="Wingdings" panose="05000000000000000000" pitchFamily="2" charset="2"/>
              <a:buChar char="§"/>
            </a:pPr>
            <a:r>
              <a:rPr lang="en-US" dirty="0"/>
              <a:t>The disease is caused by a </a:t>
            </a:r>
            <a:r>
              <a:rPr lang="en-US" b="1" dirty="0"/>
              <a:t>gradual</a:t>
            </a:r>
            <a:r>
              <a:rPr lang="en-US" dirty="0"/>
              <a:t> </a:t>
            </a:r>
            <a:r>
              <a:rPr lang="en-US" b="1" dirty="0"/>
              <a:t>loss</a:t>
            </a:r>
            <a:r>
              <a:rPr lang="en-US" dirty="0"/>
              <a:t> of </a:t>
            </a:r>
            <a:r>
              <a:rPr lang="en-US" b="1" dirty="0"/>
              <a:t>minerals</a:t>
            </a:r>
            <a:r>
              <a:rPr lang="en-US" dirty="0"/>
              <a:t>, especially </a:t>
            </a:r>
            <a:r>
              <a:rPr lang="en-US" b="1" dirty="0"/>
              <a:t>calcium</a:t>
            </a:r>
            <a:r>
              <a:rPr lang="en-US" dirty="0"/>
              <a:t>, in the bones.</a:t>
            </a:r>
          </a:p>
          <a:p>
            <a:pPr>
              <a:buFont typeface="Wingdings" panose="05000000000000000000" pitchFamily="2" charset="2"/>
              <a:buChar char="§"/>
            </a:pPr>
            <a:r>
              <a:rPr lang="en-US" b="1" dirty="0"/>
              <a:t>Calcium</a:t>
            </a:r>
            <a:r>
              <a:rPr lang="en-US" dirty="0"/>
              <a:t> helps make </a:t>
            </a:r>
            <a:r>
              <a:rPr lang="en-US" b="1" dirty="0"/>
              <a:t>bones</a:t>
            </a:r>
            <a:r>
              <a:rPr lang="en-US" dirty="0"/>
              <a:t> </a:t>
            </a:r>
            <a:r>
              <a:rPr lang="en-US" b="1" dirty="0"/>
              <a:t>hard</a:t>
            </a:r>
            <a:r>
              <a:rPr lang="en-US" dirty="0"/>
              <a:t> and </a:t>
            </a:r>
            <a:r>
              <a:rPr lang="en-US" b="1" dirty="0"/>
              <a:t>strong</a:t>
            </a:r>
            <a:r>
              <a:rPr lang="en-US" dirty="0"/>
              <a:t>. </a:t>
            </a:r>
          </a:p>
          <a:p>
            <a:pPr>
              <a:buFont typeface="Wingdings" panose="05000000000000000000" pitchFamily="2" charset="2"/>
              <a:buChar char="§"/>
            </a:pPr>
            <a:r>
              <a:rPr lang="en-US" dirty="0"/>
              <a:t>When </a:t>
            </a:r>
            <a:r>
              <a:rPr lang="en-US" b="1" dirty="0"/>
              <a:t>calcium</a:t>
            </a:r>
            <a:r>
              <a:rPr lang="en-US" dirty="0"/>
              <a:t> is </a:t>
            </a:r>
            <a:r>
              <a:rPr lang="en-US" b="1" dirty="0"/>
              <a:t>lacking</a:t>
            </a:r>
            <a:r>
              <a:rPr lang="en-US" dirty="0"/>
              <a:t>, </a:t>
            </a:r>
            <a:r>
              <a:rPr lang="en-US" b="1" dirty="0"/>
              <a:t>bones</a:t>
            </a:r>
            <a:r>
              <a:rPr lang="en-US" dirty="0"/>
              <a:t> become </a:t>
            </a:r>
            <a:r>
              <a:rPr lang="en-US" b="1" dirty="0"/>
              <a:t>soft</a:t>
            </a:r>
            <a:r>
              <a:rPr lang="en-US" dirty="0"/>
              <a:t> and </a:t>
            </a:r>
            <a:r>
              <a:rPr lang="en-US" b="1" dirty="0"/>
              <a:t>weak</a:t>
            </a:r>
            <a:r>
              <a:rPr lang="en-US" dirty="0"/>
              <a:t>, and they </a:t>
            </a:r>
            <a:r>
              <a:rPr lang="en-US" b="1" dirty="0"/>
              <a:t>break</a:t>
            </a:r>
            <a:r>
              <a:rPr lang="en-US" dirty="0"/>
              <a:t> more easily. </a:t>
            </a:r>
          </a:p>
          <a:p>
            <a:pPr>
              <a:buFont typeface="Wingdings" panose="05000000000000000000" pitchFamily="2" charset="2"/>
              <a:buChar char="§"/>
            </a:pPr>
            <a:r>
              <a:rPr lang="en-US" b="1" dirty="0"/>
              <a:t>Fractures</a:t>
            </a:r>
            <a:r>
              <a:rPr lang="en-US" dirty="0"/>
              <a:t> in the </a:t>
            </a:r>
            <a:r>
              <a:rPr lang="en-US" b="1" dirty="0"/>
              <a:t>spine</a:t>
            </a:r>
            <a:r>
              <a:rPr lang="en-US" dirty="0"/>
              <a:t> can cause the person to develop a </a:t>
            </a:r>
            <a:r>
              <a:rPr lang="en-US" b="1" dirty="0"/>
              <a:t>stooped</a:t>
            </a:r>
            <a:r>
              <a:rPr lang="en-US" dirty="0"/>
              <a:t> </a:t>
            </a:r>
            <a:r>
              <a:rPr lang="en-US" b="1" dirty="0"/>
              <a:t>posture</a:t>
            </a:r>
            <a:r>
              <a:rPr lang="en-US" dirty="0"/>
              <a:t> and a </a:t>
            </a:r>
            <a:r>
              <a:rPr lang="en-US" b="1" dirty="0"/>
              <a:t>rounded</a:t>
            </a:r>
            <a:r>
              <a:rPr lang="en-US" dirty="0"/>
              <a:t> </a:t>
            </a:r>
            <a:r>
              <a:rPr lang="en-US" b="1" dirty="0"/>
              <a:t>upper</a:t>
            </a:r>
            <a:r>
              <a:rPr lang="en-US" dirty="0"/>
              <a:t> </a:t>
            </a:r>
            <a:r>
              <a:rPr lang="en-US" b="1" dirty="0"/>
              <a:t>back</a:t>
            </a:r>
            <a:r>
              <a:rPr lang="en-US" dirty="0"/>
              <a:t> (Figure 18-2). </a:t>
            </a:r>
          </a:p>
          <a:p>
            <a:pPr>
              <a:buFont typeface="Wingdings" panose="05000000000000000000" pitchFamily="2" charset="2"/>
              <a:buChar char="§"/>
            </a:pPr>
            <a:r>
              <a:rPr lang="en-US" dirty="0"/>
              <a:t>This </a:t>
            </a:r>
            <a:r>
              <a:rPr lang="en-US" b="1" dirty="0"/>
              <a:t>posture</a:t>
            </a:r>
            <a:r>
              <a:rPr lang="en-US" dirty="0"/>
              <a:t> is very painful for the person. </a:t>
            </a:r>
          </a:p>
          <a:p>
            <a:pPr>
              <a:buFont typeface="Wingdings" panose="05000000000000000000" pitchFamily="2" charset="2"/>
              <a:buChar char="§"/>
            </a:pPr>
            <a:r>
              <a:rPr lang="en-US" dirty="0"/>
              <a:t>As the disease </a:t>
            </a:r>
            <a:r>
              <a:rPr lang="en-US" b="1" dirty="0"/>
              <a:t>progresses</a:t>
            </a:r>
            <a:r>
              <a:rPr lang="en-US" dirty="0"/>
              <a:t>, the person may have </a:t>
            </a:r>
            <a:r>
              <a:rPr lang="en-US" b="1" dirty="0"/>
              <a:t>severe</a:t>
            </a:r>
            <a:r>
              <a:rPr lang="en-US" dirty="0"/>
              <a:t> </a:t>
            </a:r>
            <a:r>
              <a:rPr lang="en-US" b="1" dirty="0"/>
              <a:t>pain</a:t>
            </a:r>
            <a:r>
              <a:rPr lang="en-US" dirty="0"/>
              <a:t> in the parts of the body that support her weight. </a:t>
            </a:r>
          </a:p>
          <a:p>
            <a:pPr>
              <a:buFont typeface="Wingdings" panose="05000000000000000000" pitchFamily="2" charset="2"/>
              <a:buChar char="§"/>
            </a:pPr>
            <a:r>
              <a:rPr lang="en-US" dirty="0"/>
              <a:t>The person often </a:t>
            </a:r>
            <a:r>
              <a:rPr lang="en-US" b="1" dirty="0"/>
              <a:t>tires</a:t>
            </a:r>
            <a:r>
              <a:rPr lang="en-US" dirty="0"/>
              <a:t> easily and may be </a:t>
            </a:r>
            <a:r>
              <a:rPr lang="en-US" b="1" dirty="0"/>
              <a:t>fearful</a:t>
            </a:r>
            <a:r>
              <a:rPr lang="en-US" dirty="0"/>
              <a:t> of falling while walking. </a:t>
            </a:r>
          </a:p>
          <a:p>
            <a:pPr>
              <a:buFont typeface="Wingdings" panose="05000000000000000000" pitchFamily="2" charset="2"/>
              <a:buChar char="§"/>
            </a:pPr>
            <a:r>
              <a:rPr lang="en-US" dirty="0"/>
              <a:t>If a person with </a:t>
            </a:r>
            <a:r>
              <a:rPr lang="en-US" b="1" dirty="0"/>
              <a:t>osteoporosis</a:t>
            </a:r>
            <a:r>
              <a:rPr lang="en-US" dirty="0"/>
              <a:t> breaks a bone, it can take a very long time for the bone to heal.</a:t>
            </a:r>
            <a:endParaRPr lang="ar-SA" dirty="0"/>
          </a:p>
        </p:txBody>
      </p:sp>
      <p:sp>
        <p:nvSpPr>
          <p:cNvPr id="9" name="TextBox 8">
            <a:extLst>
              <a:ext uri="{FF2B5EF4-FFF2-40B4-BE49-F238E27FC236}">
                <a16:creationId xmlns:a16="http://schemas.microsoft.com/office/drawing/2014/main" id="{82910437-4ABB-2E2B-1A0F-3926EA3CDE3B}"/>
              </a:ext>
            </a:extLst>
          </p:cNvPr>
          <p:cNvSpPr txBox="1"/>
          <p:nvPr/>
        </p:nvSpPr>
        <p:spPr>
          <a:xfrm>
            <a:off x="2250174" y="57582"/>
            <a:ext cx="6097136" cy="707886"/>
          </a:xfrm>
          <a:prstGeom prst="rect">
            <a:avLst/>
          </a:prstGeom>
          <a:noFill/>
        </p:spPr>
        <p:txBody>
          <a:bodyPr wrap="square">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Osteoporosis:</a:t>
            </a:r>
          </a:p>
        </p:txBody>
      </p:sp>
    </p:spTree>
    <p:extLst>
      <p:ext uri="{BB962C8B-B14F-4D97-AF65-F5344CB8AC3E}">
        <p14:creationId xmlns:p14="http://schemas.microsoft.com/office/powerpoint/2010/main" val="362251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AC701D-92AE-A813-93D8-C03DFAB94C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017" y="235659"/>
            <a:ext cx="9790538" cy="6567749"/>
          </a:xfrm>
        </p:spPr>
      </p:pic>
    </p:spTree>
    <p:extLst>
      <p:ext uri="{BB962C8B-B14F-4D97-AF65-F5344CB8AC3E}">
        <p14:creationId xmlns:p14="http://schemas.microsoft.com/office/powerpoint/2010/main" val="3451629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7ADB3-E780-1C36-E9F1-43B637F18516}"/>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Learning Objectives: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39673F0-D13C-3ED5-631E-9B0EC7BBC53A}"/>
              </a:ext>
            </a:extLst>
          </p:cNvPr>
          <p:cNvSpPr>
            <a:spLocks noGrp="1"/>
          </p:cNvSpPr>
          <p:nvPr>
            <p:ph idx="1"/>
          </p:nvPr>
        </p:nvSpPr>
        <p:spPr/>
        <p:txBody>
          <a:bodyPr/>
          <a:lstStyle/>
          <a:p>
            <a:r>
              <a:rPr lang="en-US" dirty="0"/>
              <a:t>Review of the </a:t>
            </a:r>
            <a:r>
              <a:rPr lang="en-US" dirty="0" err="1"/>
              <a:t>musculo</a:t>
            </a:r>
            <a:r>
              <a:rPr lang="en-US" dirty="0"/>
              <a:t>-skeletal system structure and function.</a:t>
            </a:r>
          </a:p>
          <a:p>
            <a:r>
              <a:rPr lang="en-US" dirty="0"/>
              <a:t>Describe the common causes of </a:t>
            </a:r>
            <a:r>
              <a:rPr lang="en-US" dirty="0" err="1"/>
              <a:t>musculo</a:t>
            </a:r>
            <a:r>
              <a:rPr lang="en-US" dirty="0"/>
              <a:t>-skeletal disorders and plan of care measures.</a:t>
            </a:r>
          </a:p>
          <a:p>
            <a:r>
              <a:rPr lang="en-US" dirty="0"/>
              <a:t>Explain the Fractures and care measures.</a:t>
            </a:r>
          </a:p>
          <a:p>
            <a:r>
              <a:rPr lang="en-US" dirty="0"/>
              <a:t>Mention person care after joint replacement hip and knee.</a:t>
            </a:r>
          </a:p>
          <a:p>
            <a:r>
              <a:rPr lang="en-US" dirty="0"/>
              <a:t>Describe care of person in cast, traction and with hip fracture.</a:t>
            </a:r>
            <a:endParaRPr lang="ar-SA" dirty="0"/>
          </a:p>
        </p:txBody>
      </p:sp>
    </p:spTree>
    <p:extLst>
      <p:ext uri="{BB962C8B-B14F-4D97-AF65-F5344CB8AC3E}">
        <p14:creationId xmlns:p14="http://schemas.microsoft.com/office/powerpoint/2010/main" val="2806307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0EEEB9-4E09-EC20-12D0-F5E08F183B78}"/>
              </a:ext>
            </a:extLst>
          </p:cNvPr>
          <p:cNvSpPr>
            <a:spLocks noGrp="1"/>
          </p:cNvSpPr>
          <p:nvPr>
            <p:ph idx="1"/>
          </p:nvPr>
        </p:nvSpPr>
        <p:spPr>
          <a:xfrm>
            <a:off x="0" y="808865"/>
            <a:ext cx="10515600" cy="5885361"/>
          </a:xfrm>
        </p:spPr>
        <p:txBody>
          <a:bodyPr>
            <a:normAutofit fontScale="85000" lnSpcReduction="20000"/>
          </a:bodyPr>
          <a:lstStyle/>
          <a:p>
            <a:pPr>
              <a:buFont typeface="Wingdings" panose="05000000000000000000" pitchFamily="2" charset="2"/>
              <a:buChar char="§"/>
            </a:pPr>
            <a:r>
              <a:rPr lang="en-US" dirty="0"/>
              <a:t> With </a:t>
            </a:r>
            <a:r>
              <a:rPr lang="en-US" b="1" dirty="0"/>
              <a:t>osteoporosis</a:t>
            </a:r>
            <a:r>
              <a:rPr lang="en-US" dirty="0"/>
              <a:t>, the </a:t>
            </a:r>
            <a:r>
              <a:rPr lang="en-US" b="1" dirty="0"/>
              <a:t>bone</a:t>
            </a:r>
            <a:r>
              <a:rPr lang="en-US" dirty="0"/>
              <a:t> (</a:t>
            </a:r>
            <a:r>
              <a:rPr lang="en-US" b="1" dirty="0"/>
              <a:t>osteo</a:t>
            </a:r>
            <a:r>
              <a:rPr lang="en-US" dirty="0"/>
              <a:t>) becomes </a:t>
            </a:r>
            <a:r>
              <a:rPr lang="en-US" b="1" dirty="0"/>
              <a:t>porous</a:t>
            </a:r>
            <a:r>
              <a:rPr lang="en-US" dirty="0"/>
              <a:t> and </a:t>
            </a:r>
            <a:r>
              <a:rPr lang="en-US" b="1" dirty="0"/>
              <a:t>brittle</a:t>
            </a:r>
            <a:r>
              <a:rPr lang="en-US" dirty="0"/>
              <a:t> (</a:t>
            </a:r>
            <a:r>
              <a:rPr lang="en-US" b="1" dirty="0"/>
              <a:t>porosis</a:t>
            </a:r>
            <a:r>
              <a:rPr lang="en-US" dirty="0"/>
              <a:t>). </a:t>
            </a:r>
          </a:p>
          <a:p>
            <a:pPr>
              <a:buFont typeface="Wingdings" panose="05000000000000000000" pitchFamily="2" charset="2"/>
              <a:buChar char="§"/>
            </a:pPr>
            <a:r>
              <a:rPr lang="en-US" b="1" dirty="0"/>
              <a:t>Bones</a:t>
            </a:r>
            <a:r>
              <a:rPr lang="en-US" dirty="0"/>
              <a:t> are </a:t>
            </a:r>
            <a:r>
              <a:rPr lang="en-US" b="1" dirty="0"/>
              <a:t>fragile</a:t>
            </a:r>
            <a:r>
              <a:rPr lang="en-US" dirty="0"/>
              <a:t> and </a:t>
            </a:r>
            <a:r>
              <a:rPr lang="en-US" b="1" dirty="0"/>
              <a:t>break</a:t>
            </a:r>
            <a:r>
              <a:rPr lang="en-US" dirty="0"/>
              <a:t> </a:t>
            </a:r>
            <a:r>
              <a:rPr lang="en-US" b="1" dirty="0"/>
              <a:t>easily</a:t>
            </a:r>
            <a:r>
              <a:rPr lang="en-US" dirty="0"/>
              <a:t>. </a:t>
            </a:r>
          </a:p>
          <a:p>
            <a:pPr>
              <a:buFont typeface="Wingdings" panose="05000000000000000000" pitchFamily="2" charset="2"/>
              <a:buChar char="§"/>
            </a:pPr>
            <a:r>
              <a:rPr lang="en-US" dirty="0"/>
              <a:t>Spine, hip, wrist, and rib fractures are </a:t>
            </a:r>
            <a:r>
              <a:rPr lang="en-US" b="1" u="sng" dirty="0"/>
              <a:t>common</a:t>
            </a:r>
            <a:r>
              <a:rPr lang="en-US" dirty="0"/>
              <a:t>.</a:t>
            </a:r>
          </a:p>
          <a:p>
            <a:pPr>
              <a:buFont typeface="Wingdings" panose="05000000000000000000" pitchFamily="2" charset="2"/>
              <a:buChar char="§"/>
            </a:pPr>
            <a:r>
              <a:rPr lang="en-US" dirty="0"/>
              <a:t>Older people are at risk. </a:t>
            </a:r>
          </a:p>
          <a:p>
            <a:pPr>
              <a:buFont typeface="Wingdings" panose="05000000000000000000" pitchFamily="2" charset="2"/>
              <a:buChar char="§"/>
            </a:pPr>
            <a:r>
              <a:rPr lang="en-US" dirty="0"/>
              <a:t>The </a:t>
            </a:r>
            <a:r>
              <a:rPr lang="en-US" b="1" dirty="0"/>
              <a:t>risk</a:t>
            </a:r>
            <a:r>
              <a:rPr lang="en-US" dirty="0"/>
              <a:t> for women increases after </a:t>
            </a:r>
            <a:r>
              <a:rPr lang="en-US" b="1" dirty="0"/>
              <a:t>menopause</a:t>
            </a:r>
            <a:r>
              <a:rPr lang="en-US" dirty="0"/>
              <a:t> because the </a:t>
            </a:r>
            <a:r>
              <a:rPr lang="en-US" b="1" dirty="0"/>
              <a:t>ovaries</a:t>
            </a:r>
            <a:r>
              <a:rPr lang="en-US" dirty="0"/>
              <a:t> do not produce </a:t>
            </a:r>
            <a:r>
              <a:rPr lang="en-US" b="1" dirty="0"/>
              <a:t>estrogen</a:t>
            </a:r>
            <a:r>
              <a:rPr lang="en-US" dirty="0"/>
              <a:t>. The lack of estrogen and low levels of dietary calcium cause </a:t>
            </a:r>
            <a:r>
              <a:rPr lang="en-US" b="1" dirty="0"/>
              <a:t>bone changes</a:t>
            </a:r>
            <a:r>
              <a:rPr lang="en-US" dirty="0"/>
              <a:t>.</a:t>
            </a:r>
          </a:p>
          <a:p>
            <a:pPr>
              <a:buFont typeface="Wingdings" panose="05000000000000000000" pitchFamily="2" charset="2"/>
              <a:buChar char="§"/>
            </a:pPr>
            <a:r>
              <a:rPr lang="en-US" dirty="0"/>
              <a:t>All ethnic groups are at risk.</a:t>
            </a:r>
          </a:p>
          <a:p>
            <a:pPr>
              <a:buFont typeface="Wingdings" panose="05000000000000000000" pitchFamily="2" charset="2"/>
              <a:buChar char="§"/>
            </a:pPr>
            <a:r>
              <a:rPr lang="en-US" b="1" dirty="0"/>
              <a:t>Other</a:t>
            </a:r>
            <a:r>
              <a:rPr lang="en-US" dirty="0"/>
              <a:t> </a:t>
            </a:r>
            <a:r>
              <a:rPr lang="en-US" b="1" dirty="0"/>
              <a:t>risk</a:t>
            </a:r>
            <a:r>
              <a:rPr lang="en-US" dirty="0"/>
              <a:t> </a:t>
            </a:r>
            <a:r>
              <a:rPr lang="en-US" b="1" dirty="0"/>
              <a:t>factors</a:t>
            </a:r>
            <a:r>
              <a:rPr lang="en-US" dirty="0"/>
              <a:t> </a:t>
            </a:r>
            <a:r>
              <a:rPr lang="en-US" b="1" u="sng" dirty="0"/>
              <a:t>include</a:t>
            </a:r>
            <a:r>
              <a:rPr lang="en-US" dirty="0"/>
              <a:t> a family history of the disease, being thin or having a small frame, eating disorders (Chapter 29), tobacco use, alcoholism, lack of exercise, bedrest, and immobility. </a:t>
            </a:r>
          </a:p>
          <a:p>
            <a:pPr>
              <a:buFont typeface="Wingdings" panose="05000000000000000000" pitchFamily="2" charset="2"/>
              <a:buChar char="§"/>
            </a:pPr>
            <a:r>
              <a:rPr lang="en-US" dirty="0"/>
              <a:t>Exercise and activity are needed for </a:t>
            </a:r>
            <a:r>
              <a:rPr lang="en-US" b="1" dirty="0"/>
              <a:t>bone</a:t>
            </a:r>
            <a:r>
              <a:rPr lang="en-US" dirty="0"/>
              <a:t> </a:t>
            </a:r>
            <a:r>
              <a:rPr lang="en-US" b="1" dirty="0"/>
              <a:t>strength</a:t>
            </a:r>
            <a:r>
              <a:rPr lang="en-US" dirty="0"/>
              <a:t>. </a:t>
            </a:r>
          </a:p>
          <a:p>
            <a:pPr>
              <a:buFont typeface="Wingdings" panose="05000000000000000000" pitchFamily="2" charset="2"/>
              <a:buChar char="§"/>
            </a:pPr>
            <a:r>
              <a:rPr lang="en-US" dirty="0"/>
              <a:t>Bone must bear weight to form properly. If not, calcium is lost from the bone. The bone becomes porous and brittle. Back pain, gradual loss of height, and stooped posture occur. Fractures are a </a:t>
            </a:r>
            <a:r>
              <a:rPr lang="en-US" b="1" dirty="0"/>
              <a:t>major</a:t>
            </a:r>
            <a:r>
              <a:rPr lang="en-US" dirty="0"/>
              <a:t> </a:t>
            </a:r>
            <a:r>
              <a:rPr lang="en-US" b="1" dirty="0"/>
              <a:t>threat</a:t>
            </a:r>
            <a:r>
              <a:rPr lang="en-US" dirty="0"/>
              <a:t>. Even slight activity can cause fractures. They can occur from turning in bed, getting up from a chair, or coughing. Fractures are great risks from falls and accidents.</a:t>
            </a:r>
            <a:endParaRPr lang="ar-SA" dirty="0"/>
          </a:p>
        </p:txBody>
      </p:sp>
      <p:sp>
        <p:nvSpPr>
          <p:cNvPr id="4" name="Title 3">
            <a:extLst>
              <a:ext uri="{FF2B5EF4-FFF2-40B4-BE49-F238E27FC236}">
                <a16:creationId xmlns:a16="http://schemas.microsoft.com/office/drawing/2014/main" id="{740CDA89-FA8B-E075-A276-5AF8170DBC18}"/>
              </a:ext>
            </a:extLst>
          </p:cNvPr>
          <p:cNvSpPr txBox="1">
            <a:spLocks noGrp="1"/>
          </p:cNvSpPr>
          <p:nvPr>
            <p:ph type="title"/>
          </p:nvPr>
        </p:nvSpPr>
        <p:spPr>
          <a:xfrm>
            <a:off x="-3570027" y="-269496"/>
            <a:ext cx="10515600" cy="1325563"/>
          </a:xfrm>
          <a:prstGeom prst="rect">
            <a:avLst/>
          </a:prstGeom>
          <a:noFill/>
        </p:spPr>
        <p:txBody>
          <a:bodyPr wrap="square">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Osteoporosis:</a:t>
            </a:r>
          </a:p>
        </p:txBody>
      </p:sp>
    </p:spTree>
    <p:extLst>
      <p:ext uri="{BB962C8B-B14F-4D97-AF65-F5344CB8AC3E}">
        <p14:creationId xmlns:p14="http://schemas.microsoft.com/office/powerpoint/2010/main" val="235201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FE21C-06D5-6998-2728-9C75823473BB}"/>
              </a:ext>
            </a:extLst>
          </p:cNvPr>
          <p:cNvSpPr>
            <a:spLocks noGrp="1"/>
          </p:cNvSpPr>
          <p:nvPr>
            <p:ph idx="1"/>
          </p:nvPr>
        </p:nvSpPr>
        <p:spPr>
          <a:xfrm>
            <a:off x="224051" y="986287"/>
            <a:ext cx="10515600" cy="5791765"/>
          </a:xfrm>
        </p:spPr>
        <p:txBody>
          <a:bodyPr>
            <a:normAutofit fontScale="85000" lnSpcReduction="20000"/>
          </a:bodyPr>
          <a:lstStyle/>
          <a:p>
            <a:pPr>
              <a:buFont typeface="Wingdings" panose="05000000000000000000" pitchFamily="2" charset="2"/>
              <a:buChar char="v"/>
            </a:pPr>
            <a:r>
              <a:rPr lang="en-US" b="1" dirty="0"/>
              <a:t>Treatment involves:</a:t>
            </a:r>
          </a:p>
          <a:p>
            <a:pPr>
              <a:buFont typeface="Wingdings" panose="05000000000000000000" pitchFamily="2" charset="2"/>
              <a:buChar char="ü"/>
            </a:pPr>
            <a:r>
              <a:rPr lang="en-US" b="1" dirty="0"/>
              <a:t> Pain</a:t>
            </a:r>
            <a:r>
              <a:rPr lang="en-US" dirty="0"/>
              <a:t> </a:t>
            </a:r>
            <a:r>
              <a:rPr lang="en-US" b="1" dirty="0"/>
              <a:t>relief: </a:t>
            </a:r>
            <a:r>
              <a:rPr lang="en-US" dirty="0"/>
              <a:t>drugs decrease swelling and inflammation and relieve pain. </a:t>
            </a:r>
          </a:p>
          <a:p>
            <a:pPr>
              <a:buFont typeface="Wingdings" panose="05000000000000000000" pitchFamily="2" charset="2"/>
              <a:buChar char="ü"/>
            </a:pPr>
            <a:r>
              <a:rPr lang="en-US" b="1" dirty="0"/>
              <a:t>Heat</a:t>
            </a:r>
            <a:r>
              <a:rPr lang="en-US" dirty="0"/>
              <a:t> </a:t>
            </a:r>
            <a:r>
              <a:rPr lang="en-US" b="1" dirty="0"/>
              <a:t>and</a:t>
            </a:r>
            <a:r>
              <a:rPr lang="en-US" dirty="0"/>
              <a:t> </a:t>
            </a:r>
            <a:r>
              <a:rPr lang="en-US" b="1" dirty="0"/>
              <a:t>cold: </a:t>
            </a:r>
            <a:r>
              <a:rPr lang="en-US" dirty="0"/>
              <a:t>Heat relieves pain, increases blood flow, and reduces swelling. Cold applications may be used after joint use.</a:t>
            </a:r>
          </a:p>
          <a:p>
            <a:pPr>
              <a:buFont typeface="Wingdings" panose="05000000000000000000" pitchFamily="2" charset="2"/>
              <a:buChar char="ü"/>
            </a:pPr>
            <a:r>
              <a:rPr lang="en-US" b="1" dirty="0"/>
              <a:t>Exercise: </a:t>
            </a:r>
            <a:r>
              <a:rPr lang="en-US" dirty="0"/>
              <a:t>Exercise decreases pain, increases flexibility, and improves blood flow. It helps with weight control and promotes fitness. Mental well-being improves. The person is taught what exercises to do.</a:t>
            </a:r>
          </a:p>
          <a:p>
            <a:pPr>
              <a:buFont typeface="Wingdings" panose="05000000000000000000" pitchFamily="2" charset="2"/>
              <a:buChar char="ü"/>
            </a:pPr>
            <a:r>
              <a:rPr lang="en-US" b="1" dirty="0"/>
              <a:t>Rest and joint care: </a:t>
            </a:r>
            <a:r>
              <a:rPr lang="en-US" dirty="0"/>
              <a:t>Good body mechanics, posture, and regular rest protect the joints. Relaxation methods are helpful. Canes and walkers provide support. Splints support weak joints and keep them in alignment.</a:t>
            </a:r>
          </a:p>
          <a:p>
            <a:pPr>
              <a:buFont typeface="Wingdings" panose="05000000000000000000" pitchFamily="2" charset="2"/>
              <a:buChar char="ü"/>
            </a:pPr>
            <a:r>
              <a:rPr lang="en-US" b="1" dirty="0"/>
              <a:t>Weight control:  </a:t>
            </a:r>
            <a:r>
              <a:rPr lang="en-US" dirty="0"/>
              <a:t>If over-weight, weight loss reduces stress on weight-bearing joints. And it helps prevent further joint injury.</a:t>
            </a:r>
          </a:p>
          <a:p>
            <a:pPr>
              <a:buFont typeface="Wingdings" panose="05000000000000000000" pitchFamily="2" charset="2"/>
              <a:buChar char="ü"/>
            </a:pPr>
            <a:r>
              <a:rPr lang="en-US" b="1" dirty="0"/>
              <a:t>Healthy life-style: </a:t>
            </a:r>
            <a:r>
              <a:rPr lang="en-US" dirty="0"/>
              <a:t>The focus is on fitness, exercise, rest, managing stress, and good nutrition. Falls are prevented. Help is given with </a:t>
            </a:r>
            <a:r>
              <a:rPr lang="en-US" b="1" dirty="0"/>
              <a:t>activities</a:t>
            </a:r>
            <a:r>
              <a:rPr lang="en-US" dirty="0"/>
              <a:t> of </a:t>
            </a:r>
            <a:r>
              <a:rPr lang="en-US" b="1" dirty="0"/>
              <a:t>daily</a:t>
            </a:r>
            <a:r>
              <a:rPr lang="en-US" dirty="0"/>
              <a:t> </a:t>
            </a:r>
            <a:r>
              <a:rPr lang="en-US" b="1" dirty="0"/>
              <a:t>living</a:t>
            </a:r>
            <a:r>
              <a:rPr lang="en-US" dirty="0"/>
              <a:t> (</a:t>
            </a:r>
            <a:r>
              <a:rPr lang="en-US" b="1" dirty="0"/>
              <a:t>ADL</a:t>
            </a:r>
            <a:r>
              <a:rPr lang="en-US" dirty="0"/>
              <a:t>) as needed. Toilet seat risers are helpful when hips and knees are affected. So are chairs with higher seats and armrests. </a:t>
            </a:r>
          </a:p>
          <a:p>
            <a:pPr>
              <a:buFont typeface="Wingdings" panose="05000000000000000000" pitchFamily="2" charset="2"/>
              <a:buChar char="ü"/>
            </a:pPr>
            <a:r>
              <a:rPr lang="en-US" dirty="0"/>
              <a:t>Some people need </a:t>
            </a:r>
            <a:r>
              <a:rPr lang="en-US" b="1" dirty="0"/>
              <a:t>joint</a:t>
            </a:r>
            <a:r>
              <a:rPr lang="en-US" dirty="0"/>
              <a:t> </a:t>
            </a:r>
            <a:r>
              <a:rPr lang="en-US" b="1" dirty="0"/>
              <a:t>replacement</a:t>
            </a:r>
            <a:r>
              <a:rPr lang="en-US" dirty="0"/>
              <a:t> </a:t>
            </a:r>
            <a:r>
              <a:rPr lang="en-US" b="1" dirty="0"/>
              <a:t>surgery</a:t>
            </a:r>
            <a:endParaRPr lang="ar-SA" b="1" dirty="0"/>
          </a:p>
        </p:txBody>
      </p:sp>
      <p:sp>
        <p:nvSpPr>
          <p:cNvPr id="4" name="Title 3">
            <a:extLst>
              <a:ext uri="{FF2B5EF4-FFF2-40B4-BE49-F238E27FC236}">
                <a16:creationId xmlns:a16="http://schemas.microsoft.com/office/drawing/2014/main" id="{D12E6802-C6D7-A314-6BE7-BE5AE0A9F0A3}"/>
              </a:ext>
            </a:extLst>
          </p:cNvPr>
          <p:cNvSpPr>
            <a:spLocks noGrp="1"/>
          </p:cNvSpPr>
          <p:nvPr>
            <p:ph type="title"/>
          </p:nvPr>
        </p:nvSpPr>
        <p:spPr>
          <a:xfrm>
            <a:off x="1551856" y="79947"/>
            <a:ext cx="8515088" cy="84504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Treatments of Osteoporosis:</a:t>
            </a:r>
          </a:p>
        </p:txBody>
      </p:sp>
    </p:spTree>
    <p:extLst>
      <p:ext uri="{BB962C8B-B14F-4D97-AF65-F5344CB8AC3E}">
        <p14:creationId xmlns:p14="http://schemas.microsoft.com/office/powerpoint/2010/main" val="49295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FB99B-09F4-F066-4FCD-9FE9D71FBB08}"/>
              </a:ext>
            </a:extLst>
          </p:cNvPr>
          <p:cNvSpPr>
            <a:spLocks noGrp="1"/>
          </p:cNvSpPr>
          <p:nvPr>
            <p:ph type="title"/>
          </p:nvPr>
        </p:nvSpPr>
        <p:spPr>
          <a:xfrm>
            <a:off x="421944" y="-309292"/>
            <a:ext cx="10515600" cy="1325563"/>
          </a:xfrm>
        </p:spPr>
        <p:txBody>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Osteoporosis Care Measures:</a:t>
            </a:r>
            <a:endParaRPr lang="ar-SA" dirty="0"/>
          </a:p>
        </p:txBody>
      </p:sp>
      <p:sp>
        <p:nvSpPr>
          <p:cNvPr id="3" name="Content Placeholder 2">
            <a:extLst>
              <a:ext uri="{FF2B5EF4-FFF2-40B4-BE49-F238E27FC236}">
                <a16:creationId xmlns:a16="http://schemas.microsoft.com/office/drawing/2014/main" id="{DEA36CD2-4D4D-AFDA-93D1-D767051AEF89}"/>
              </a:ext>
            </a:extLst>
          </p:cNvPr>
          <p:cNvSpPr>
            <a:spLocks noGrp="1"/>
          </p:cNvSpPr>
          <p:nvPr>
            <p:ph idx="1"/>
          </p:nvPr>
        </p:nvSpPr>
        <p:spPr>
          <a:xfrm>
            <a:off x="189932" y="788394"/>
            <a:ext cx="10515600" cy="6069606"/>
          </a:xfrm>
        </p:spPr>
        <p:txBody>
          <a:bodyPr>
            <a:normAutofit/>
          </a:bodyPr>
          <a:lstStyle/>
          <a:p>
            <a:pPr>
              <a:buFont typeface="Wingdings" panose="05000000000000000000" pitchFamily="2" charset="2"/>
              <a:buChar char="v"/>
            </a:pPr>
            <a:r>
              <a:rPr lang="en-US" dirty="0"/>
              <a:t> When you provide care for a person who has </a:t>
            </a:r>
            <a:r>
              <a:rPr lang="en-US" b="1" dirty="0"/>
              <a:t>osteoporosis:</a:t>
            </a:r>
          </a:p>
          <a:p>
            <a:pPr>
              <a:buFont typeface="Wingdings" panose="05000000000000000000" pitchFamily="2" charset="2"/>
              <a:buChar char="v"/>
            </a:pPr>
            <a:r>
              <a:rPr lang="en-US" dirty="0"/>
              <a:t> it is important to focus on </a:t>
            </a:r>
            <a:r>
              <a:rPr lang="en-US" b="1" dirty="0"/>
              <a:t>safety</a:t>
            </a:r>
            <a:r>
              <a:rPr lang="en-US" dirty="0"/>
              <a:t>. In addition, do the following things:</a:t>
            </a:r>
          </a:p>
          <a:p>
            <a:pPr>
              <a:buFont typeface="Wingdings" panose="05000000000000000000" pitchFamily="2" charset="2"/>
              <a:buChar char="ü"/>
            </a:pPr>
            <a:r>
              <a:rPr lang="en-US" dirty="0"/>
              <a:t> Help the person exercise as much as he can do comfortably, gentle exercise may help slow down bone loss.</a:t>
            </a:r>
          </a:p>
          <a:p>
            <a:pPr>
              <a:buFont typeface="Wingdings" panose="05000000000000000000" pitchFamily="2" charset="2"/>
              <a:buChar char="ü"/>
            </a:pPr>
            <a:r>
              <a:rPr lang="en-US" dirty="0"/>
              <a:t>Use a transfer belt when assisting the person to walk or move, according to the person’s care plan. Use the belt very carefully. Remember, the person’s bones are very fragile.</a:t>
            </a:r>
          </a:p>
          <a:p>
            <a:pPr>
              <a:buFont typeface="Wingdings" panose="05000000000000000000" pitchFamily="2" charset="2"/>
              <a:buChar char="ü"/>
            </a:pPr>
            <a:r>
              <a:rPr lang="en-US" dirty="0"/>
              <a:t>Keep areas where the person walks clear and free of tripping hazards, such as throw rugs. </a:t>
            </a:r>
          </a:p>
          <a:p>
            <a:pPr>
              <a:buFont typeface="Wingdings" panose="05000000000000000000" pitchFamily="2" charset="2"/>
              <a:buChar char="ü"/>
            </a:pPr>
            <a:r>
              <a:rPr lang="en-US" dirty="0"/>
              <a:t>Make sure that chairs are the proper height and that grab bars are fastened in appropriate places. These precautions help reduce the risk of injury.</a:t>
            </a:r>
          </a:p>
        </p:txBody>
      </p:sp>
    </p:spTree>
    <p:extLst>
      <p:ext uri="{BB962C8B-B14F-4D97-AF65-F5344CB8AC3E}">
        <p14:creationId xmlns:p14="http://schemas.microsoft.com/office/powerpoint/2010/main" val="3891895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8D0C-5C2D-4890-0D3F-D941C28744D8}"/>
              </a:ext>
            </a:extLst>
          </p:cNvPr>
          <p:cNvSpPr>
            <a:spLocks noGrp="1"/>
          </p:cNvSpPr>
          <p:nvPr>
            <p:ph type="title"/>
          </p:nvPr>
        </p:nvSpPr>
        <p:spPr>
          <a:xfrm>
            <a:off x="189932" y="-242201"/>
            <a:ext cx="10515600" cy="1325563"/>
          </a:xfrm>
        </p:spPr>
        <p:txBody>
          <a:bodyPr/>
          <a:lstStyle/>
          <a:p>
            <a:r>
              <a:rPr lang="en-US" b="1" dirty="0">
                <a:effectLst>
                  <a:outerShdw blurRad="38100" dist="38100" dir="2700000" algn="tl">
                    <a:srgbClr val="000000">
                      <a:alpha val="43137"/>
                    </a:srgbClr>
                  </a:outerShdw>
                </a:effectLst>
              </a:rPr>
              <a:t>CONT…</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76548ADB-C87A-FE7F-40B3-7A242853AD1F}"/>
              </a:ext>
            </a:extLst>
          </p:cNvPr>
          <p:cNvSpPr>
            <a:spLocks noGrp="1"/>
          </p:cNvSpPr>
          <p:nvPr>
            <p:ph idx="1"/>
          </p:nvPr>
        </p:nvSpPr>
        <p:spPr>
          <a:xfrm>
            <a:off x="80750" y="972640"/>
            <a:ext cx="10515600" cy="5632876"/>
          </a:xfrm>
        </p:spPr>
        <p:txBody>
          <a:bodyPr>
            <a:normAutofit/>
          </a:bodyPr>
          <a:lstStyle/>
          <a:p>
            <a:pPr>
              <a:buFont typeface="Wingdings" panose="05000000000000000000" pitchFamily="2" charset="2"/>
              <a:buChar char="ü"/>
            </a:pPr>
            <a:r>
              <a:rPr lang="en-US" dirty="0"/>
              <a:t> Follow care measures that may be necessary because of medications the person is taking to treat the osteoporosis. </a:t>
            </a:r>
          </a:p>
          <a:p>
            <a:pPr>
              <a:buFont typeface="Wingdings" panose="05000000000000000000" pitchFamily="2" charset="2"/>
              <a:buChar char="ü"/>
            </a:pPr>
            <a:r>
              <a:rPr lang="en-US" dirty="0"/>
              <a:t> For example, the person may have to remain upright and may not be allowed to have food or fluids for a period of time after the medication is administered. These measures, if applicable, will be detailed on the person’s care plan.</a:t>
            </a:r>
          </a:p>
          <a:p>
            <a:pPr>
              <a:buFont typeface="Wingdings" panose="05000000000000000000" pitchFamily="2" charset="2"/>
              <a:buChar char="ü"/>
            </a:pPr>
            <a:r>
              <a:rPr lang="en-US" dirty="0"/>
              <a:t>Be aware that the person’s visual range may be limited due to postural changes, which cause her to lean forward and down and make it difficult for her to look up. </a:t>
            </a:r>
          </a:p>
          <a:p>
            <a:pPr>
              <a:buFont typeface="Wingdings" panose="05000000000000000000" pitchFamily="2" charset="2"/>
              <a:buChar char="ü"/>
            </a:pPr>
            <a:r>
              <a:rPr lang="en-US" dirty="0"/>
              <a:t>Place objects the person needs where she can see them easily, and ensure the person’s safety while walking.</a:t>
            </a:r>
          </a:p>
          <a:p>
            <a:pPr>
              <a:buFont typeface="Wingdings" panose="05000000000000000000" pitchFamily="2" charset="2"/>
              <a:buChar char="ü"/>
            </a:pPr>
            <a:r>
              <a:rPr lang="en-US" dirty="0"/>
              <a:t>Report any new pain, loss of function or swelling. These could be signs of a broken bone.</a:t>
            </a:r>
            <a:endParaRPr lang="ar-SA" dirty="0"/>
          </a:p>
        </p:txBody>
      </p:sp>
    </p:spTree>
    <p:extLst>
      <p:ext uri="{BB962C8B-B14F-4D97-AF65-F5344CB8AC3E}">
        <p14:creationId xmlns:p14="http://schemas.microsoft.com/office/powerpoint/2010/main" val="3536998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0F19-A29A-FFE3-3B2F-41770F75AA3E}"/>
              </a:ext>
            </a:extLst>
          </p:cNvPr>
          <p:cNvSpPr>
            <a:spLocks noGrp="1"/>
          </p:cNvSpPr>
          <p:nvPr>
            <p:ph type="title"/>
          </p:nvPr>
        </p:nvSpPr>
        <p:spPr>
          <a:xfrm>
            <a:off x="143301" y="296887"/>
            <a:ext cx="10515600" cy="1325563"/>
          </a:xfrm>
        </p:spPr>
        <p:txBody>
          <a:bodyPr/>
          <a:lstStyle/>
          <a:p>
            <a:r>
              <a:rPr lang="en-US" b="1" dirty="0">
                <a:effectLst>
                  <a:outerShdw blurRad="38100" dist="38100" dir="2700000" algn="tl">
                    <a:srgbClr val="000000">
                      <a:alpha val="43137"/>
                    </a:srgbClr>
                  </a:outerShdw>
                </a:effectLst>
              </a:rPr>
              <a:t>CONT…</a:t>
            </a:r>
            <a:endParaRPr lang="ar-SA" dirty="0"/>
          </a:p>
        </p:txBody>
      </p:sp>
      <p:sp>
        <p:nvSpPr>
          <p:cNvPr id="3" name="Content Placeholder 2">
            <a:extLst>
              <a:ext uri="{FF2B5EF4-FFF2-40B4-BE49-F238E27FC236}">
                <a16:creationId xmlns:a16="http://schemas.microsoft.com/office/drawing/2014/main" id="{EB337694-C1C2-679F-0DD5-BDFF09447CC4}"/>
              </a:ext>
            </a:extLst>
          </p:cNvPr>
          <p:cNvSpPr>
            <a:spLocks noGrp="1"/>
          </p:cNvSpPr>
          <p:nvPr>
            <p:ph idx="1"/>
          </p:nvPr>
        </p:nvSpPr>
        <p:spPr>
          <a:xfrm>
            <a:off x="143301" y="1596977"/>
            <a:ext cx="11210499" cy="4964136"/>
          </a:xfrm>
        </p:spPr>
        <p:txBody>
          <a:bodyPr>
            <a:normAutofit fontScale="92500" lnSpcReduction="10000"/>
          </a:bodyPr>
          <a:lstStyle/>
          <a:p>
            <a:pPr>
              <a:buFont typeface="Wingdings" panose="05000000000000000000" pitchFamily="2" charset="2"/>
              <a:buChar char="ü"/>
            </a:pPr>
            <a:r>
              <a:rPr lang="en-US" b="1" dirty="0"/>
              <a:t>Prevention</a:t>
            </a:r>
            <a:r>
              <a:rPr lang="en-US" dirty="0"/>
              <a:t> is important. </a:t>
            </a:r>
          </a:p>
          <a:p>
            <a:pPr>
              <a:buFont typeface="Wingdings" panose="05000000000000000000" pitchFamily="2" charset="2"/>
              <a:buChar char="ü"/>
            </a:pPr>
            <a:r>
              <a:rPr lang="en-US" dirty="0"/>
              <a:t>Doctors often order </a:t>
            </a:r>
            <a:r>
              <a:rPr lang="en-US" b="1" dirty="0"/>
              <a:t>calcium</a:t>
            </a:r>
            <a:r>
              <a:rPr lang="en-US" dirty="0"/>
              <a:t> and </a:t>
            </a:r>
            <a:r>
              <a:rPr lang="en-US" b="1" dirty="0"/>
              <a:t>vitamin</a:t>
            </a:r>
            <a:r>
              <a:rPr lang="en-US" dirty="0"/>
              <a:t> </a:t>
            </a:r>
            <a:r>
              <a:rPr lang="en-US" b="1" dirty="0"/>
              <a:t>supplements</a:t>
            </a:r>
            <a:r>
              <a:rPr lang="en-US" dirty="0"/>
              <a:t>.</a:t>
            </a:r>
          </a:p>
          <a:p>
            <a:pPr>
              <a:buFont typeface="Wingdings" panose="05000000000000000000" pitchFamily="2" charset="2"/>
              <a:buChar char="ü"/>
            </a:pPr>
            <a:r>
              <a:rPr lang="en-US" b="1" dirty="0"/>
              <a:t>Estrogen</a:t>
            </a:r>
            <a:r>
              <a:rPr lang="en-US" dirty="0"/>
              <a:t> is ordered for some women. </a:t>
            </a:r>
          </a:p>
          <a:p>
            <a:pPr>
              <a:buFont typeface="Wingdings" panose="05000000000000000000" pitchFamily="2" charset="2"/>
              <a:buChar char="v"/>
            </a:pPr>
            <a:r>
              <a:rPr lang="en-US" b="1" u="sng" dirty="0"/>
              <a:t>Other preventive measures include:</a:t>
            </a:r>
          </a:p>
          <a:p>
            <a:pPr>
              <a:buFont typeface="Wingdings" panose="05000000000000000000" pitchFamily="2" charset="2"/>
              <a:buChar char="ü"/>
            </a:pPr>
            <a:r>
              <a:rPr lang="en-US" dirty="0"/>
              <a:t>Exercising weight-bearing joints: walking, jogging, stair climbing.</a:t>
            </a:r>
          </a:p>
          <a:p>
            <a:pPr>
              <a:buFont typeface="Wingdings" panose="05000000000000000000" pitchFamily="2" charset="2"/>
              <a:buChar char="ü"/>
            </a:pPr>
            <a:r>
              <a:rPr lang="en-US" dirty="0"/>
              <a:t> No smoking.     • Limiting alcohol and caffeine.</a:t>
            </a:r>
          </a:p>
          <a:p>
            <a:pPr>
              <a:buFont typeface="Wingdings" panose="05000000000000000000" pitchFamily="2" charset="2"/>
              <a:buChar char="ü"/>
            </a:pPr>
            <a:r>
              <a:rPr lang="en-US" dirty="0"/>
              <a:t>Back supports or corsets for good posture.</a:t>
            </a:r>
          </a:p>
          <a:p>
            <a:pPr>
              <a:buFont typeface="Wingdings" panose="05000000000000000000" pitchFamily="2" charset="2"/>
              <a:buChar char="ü"/>
            </a:pPr>
            <a:r>
              <a:rPr lang="en-US" dirty="0"/>
              <a:t>Walking aids if needed.</a:t>
            </a:r>
          </a:p>
          <a:p>
            <a:pPr>
              <a:buFont typeface="Wingdings" panose="05000000000000000000" pitchFamily="2" charset="2"/>
              <a:buChar char="ü"/>
            </a:pPr>
            <a:r>
              <a:rPr lang="en-US" dirty="0"/>
              <a:t>Safety measures to prevent falls and accidents.</a:t>
            </a:r>
          </a:p>
          <a:p>
            <a:pPr>
              <a:buFont typeface="Wingdings" panose="05000000000000000000" pitchFamily="2" charset="2"/>
              <a:buChar char="ü"/>
            </a:pPr>
            <a:r>
              <a:rPr lang="en-US" dirty="0"/>
              <a:t>Good body mechanics. </a:t>
            </a:r>
          </a:p>
          <a:p>
            <a:pPr>
              <a:buFont typeface="Wingdings" panose="05000000000000000000" pitchFamily="2" charset="2"/>
              <a:buChar char="ü"/>
            </a:pPr>
            <a:r>
              <a:rPr lang="en-US" dirty="0"/>
              <a:t>Safe moving, transferring, turning, and positioning procedure</a:t>
            </a:r>
            <a:endParaRPr lang="ar-SA" dirty="0"/>
          </a:p>
        </p:txBody>
      </p:sp>
    </p:spTree>
    <p:extLst>
      <p:ext uri="{BB962C8B-B14F-4D97-AF65-F5344CB8AC3E}">
        <p14:creationId xmlns:p14="http://schemas.microsoft.com/office/powerpoint/2010/main" val="317029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500799E-5B32-755E-02B6-5D3ADE1739ED}"/>
              </a:ext>
            </a:extLst>
          </p:cNvPr>
          <p:cNvSpPr/>
          <p:nvPr/>
        </p:nvSpPr>
        <p:spPr>
          <a:xfrm>
            <a:off x="630936" y="640080"/>
            <a:ext cx="4818888" cy="148132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mj-lt"/>
                <a:ea typeface="+mj-ea"/>
                <a:cs typeface="+mj-cs"/>
              </a:rPr>
              <a:t>Fracture:</a:t>
            </a: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BA2E195-138B-41A7-E980-39C58EA93198}"/>
              </a:ext>
            </a:extLst>
          </p:cNvPr>
          <p:cNvSpPr>
            <a:spLocks noGrp="1"/>
          </p:cNvSpPr>
          <p:nvPr>
            <p:ph idx="1"/>
          </p:nvPr>
        </p:nvSpPr>
        <p:spPr>
          <a:xfrm>
            <a:off x="248797" y="2483483"/>
            <a:ext cx="5458967" cy="4281166"/>
          </a:xfrm>
        </p:spPr>
        <p:txBody>
          <a:bodyPr vert="horz" lIns="91440" tIns="45720" rIns="91440" bIns="45720" rtlCol="0" anchor="t">
            <a:normAutofit/>
          </a:bodyPr>
          <a:lstStyle/>
          <a:p>
            <a:pPr>
              <a:buFont typeface="Wingdings" panose="05000000000000000000" pitchFamily="2" charset="2"/>
              <a:buChar char="v"/>
            </a:pPr>
            <a:r>
              <a:rPr lang="en-US" sz="2200" dirty="0"/>
              <a:t> A </a:t>
            </a:r>
            <a:r>
              <a:rPr lang="en-US" sz="2200" b="1" dirty="0"/>
              <a:t>fracture</a:t>
            </a:r>
            <a:r>
              <a:rPr lang="en-US" sz="2200" dirty="0"/>
              <a:t> is a broken bone. </a:t>
            </a:r>
          </a:p>
          <a:p>
            <a:pPr>
              <a:buFont typeface="Wingdings" panose="05000000000000000000" pitchFamily="2" charset="2"/>
              <a:buChar char="v"/>
            </a:pPr>
            <a:r>
              <a:rPr lang="en-US" sz="2200" dirty="0"/>
              <a:t>Fractures are </a:t>
            </a:r>
            <a:r>
              <a:rPr lang="en-US" sz="2200" b="1" u="sng" dirty="0"/>
              <a:t>open</a:t>
            </a:r>
            <a:r>
              <a:rPr lang="en-US" sz="2200" dirty="0"/>
              <a:t> or </a:t>
            </a:r>
            <a:r>
              <a:rPr lang="en-US" sz="2200" b="1" u="sng" dirty="0"/>
              <a:t>closed</a:t>
            </a:r>
            <a:r>
              <a:rPr lang="en-US" sz="2200" dirty="0"/>
              <a:t> (Fig. 28-5).</a:t>
            </a:r>
          </a:p>
          <a:p>
            <a:r>
              <a:rPr lang="en-US" sz="2000" b="1" dirty="0"/>
              <a:t>Open</a:t>
            </a:r>
            <a:r>
              <a:rPr lang="en-US" sz="1600" dirty="0"/>
              <a:t> </a:t>
            </a:r>
            <a:r>
              <a:rPr lang="en-US" sz="2000" b="1" dirty="0"/>
              <a:t>fracture</a:t>
            </a:r>
            <a:r>
              <a:rPr lang="en-US" sz="1600" dirty="0"/>
              <a:t> </a:t>
            </a:r>
            <a:r>
              <a:rPr lang="en-US" sz="2000" dirty="0"/>
              <a:t>(</a:t>
            </a:r>
            <a:r>
              <a:rPr lang="en-US" sz="2000" b="1" dirty="0"/>
              <a:t>compound</a:t>
            </a:r>
            <a:r>
              <a:rPr lang="en-US" sz="2000" dirty="0"/>
              <a:t> </a:t>
            </a:r>
            <a:r>
              <a:rPr lang="en-US" sz="2000" b="1" dirty="0"/>
              <a:t>fracture</a:t>
            </a:r>
            <a:r>
              <a:rPr lang="en-US" sz="2000" dirty="0"/>
              <a:t>): The broken bone has come through the skin. </a:t>
            </a:r>
            <a:endParaRPr lang="en-US" sz="1600" dirty="0"/>
          </a:p>
          <a:p>
            <a:r>
              <a:rPr lang="en-US" sz="2000" b="1" dirty="0"/>
              <a:t>Closed</a:t>
            </a:r>
            <a:r>
              <a:rPr lang="en-US" sz="2000" dirty="0"/>
              <a:t> </a:t>
            </a:r>
            <a:r>
              <a:rPr lang="en-US" sz="2000" b="1" dirty="0"/>
              <a:t>fracture</a:t>
            </a:r>
            <a:r>
              <a:rPr lang="en-US" sz="2000" dirty="0"/>
              <a:t> (</a:t>
            </a:r>
            <a:r>
              <a:rPr lang="en-US" sz="2000" b="1" dirty="0"/>
              <a:t>simple</a:t>
            </a:r>
            <a:r>
              <a:rPr lang="en-US" sz="2000" dirty="0"/>
              <a:t> </a:t>
            </a:r>
            <a:r>
              <a:rPr lang="en-US" sz="2000" b="1" dirty="0"/>
              <a:t>fracture</a:t>
            </a:r>
            <a:r>
              <a:rPr lang="en-US" sz="2000" dirty="0"/>
              <a:t>): The bone is broken but the skin is intact.</a:t>
            </a:r>
          </a:p>
          <a:p>
            <a:pPr>
              <a:buFont typeface="Wingdings" panose="05000000000000000000" pitchFamily="2" charset="2"/>
              <a:buChar char="v"/>
            </a:pPr>
            <a:r>
              <a:rPr lang="en-US" sz="2000" dirty="0"/>
              <a:t>Falls, accidents, bone tumors, and osteoporosis are some causes. </a:t>
            </a:r>
          </a:p>
        </p:txBody>
      </p:sp>
      <p:pic>
        <p:nvPicPr>
          <p:cNvPr id="6" name="Picture 5">
            <a:extLst>
              <a:ext uri="{FF2B5EF4-FFF2-40B4-BE49-F238E27FC236}">
                <a16:creationId xmlns:a16="http://schemas.microsoft.com/office/drawing/2014/main" id="{D53C6C0E-E04B-1371-D1E1-37AEAE3FA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2951315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FF6B45-83CE-006F-A6A1-5B85C2F0394B}"/>
              </a:ext>
            </a:extLst>
          </p:cNvPr>
          <p:cNvSpPr>
            <a:spLocks noGrp="1"/>
          </p:cNvSpPr>
          <p:nvPr>
            <p:ph idx="1"/>
          </p:nvPr>
        </p:nvSpPr>
        <p:spPr>
          <a:xfrm>
            <a:off x="0" y="1253331"/>
            <a:ext cx="10515600" cy="4351338"/>
          </a:xfrm>
        </p:spPr>
        <p:txBody>
          <a:bodyPr/>
          <a:lstStyle/>
          <a:p>
            <a:pPr>
              <a:buFont typeface="Courier New" panose="02070309020205020404" pitchFamily="49" charset="0"/>
              <a:buChar char="o"/>
            </a:pPr>
            <a:r>
              <a:rPr lang="en-US" b="1" u="sng" dirty="0"/>
              <a:t> </a:t>
            </a:r>
            <a:r>
              <a:rPr lang="en-US" sz="2800" b="1" u="sng" dirty="0"/>
              <a:t>Signs and symptoms of a fracture are:</a:t>
            </a:r>
          </a:p>
          <a:p>
            <a:r>
              <a:rPr lang="en-US" dirty="0"/>
              <a:t>Pain.</a:t>
            </a:r>
          </a:p>
          <a:p>
            <a:r>
              <a:rPr lang="en-US" dirty="0"/>
              <a:t>Swelling.</a:t>
            </a:r>
          </a:p>
          <a:p>
            <a:r>
              <a:rPr lang="en-US" dirty="0"/>
              <a:t>Loss of function or movement.</a:t>
            </a:r>
          </a:p>
          <a:p>
            <a:r>
              <a:rPr lang="en-US" dirty="0"/>
              <a:t>Movement where motion should not occur.</a:t>
            </a:r>
          </a:p>
          <a:p>
            <a:r>
              <a:rPr lang="en-US" dirty="0"/>
              <a:t>Deformity (the part is in an abnormal position).</a:t>
            </a:r>
          </a:p>
          <a:p>
            <a:r>
              <a:rPr lang="en-US" dirty="0"/>
              <a:t>Bruising and skin color changes at the fracture site.</a:t>
            </a:r>
          </a:p>
          <a:p>
            <a:r>
              <a:rPr lang="en-US" dirty="0"/>
              <a:t>Bleeding (internal or external).</a:t>
            </a:r>
            <a:endParaRPr lang="en-US" sz="2800" b="1" u="sng" dirty="0"/>
          </a:p>
          <a:p>
            <a:pPr marL="0" indent="0" algn="r" rtl="1">
              <a:buNone/>
            </a:pPr>
            <a:endParaRPr lang="en-US" sz="2800" b="1" u="sng" dirty="0"/>
          </a:p>
          <a:p>
            <a:pPr marL="0" indent="0">
              <a:buNone/>
            </a:pPr>
            <a:endParaRPr lang="ar-SA" dirty="0"/>
          </a:p>
        </p:txBody>
      </p:sp>
      <p:sp>
        <p:nvSpPr>
          <p:cNvPr id="4" name="Rectangle 3">
            <a:extLst>
              <a:ext uri="{FF2B5EF4-FFF2-40B4-BE49-F238E27FC236}">
                <a16:creationId xmlns:a16="http://schemas.microsoft.com/office/drawing/2014/main" id="{94C67FB9-2473-A25F-8200-00BC92BB2B8D}"/>
              </a:ext>
            </a:extLst>
          </p:cNvPr>
          <p:cNvSpPr/>
          <p:nvPr/>
        </p:nvSpPr>
        <p:spPr>
          <a:xfrm>
            <a:off x="540988" y="121776"/>
            <a:ext cx="103184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Signs and symptoms of fracture:</a:t>
            </a:r>
          </a:p>
        </p:txBody>
      </p:sp>
    </p:spTree>
    <p:extLst>
      <p:ext uri="{BB962C8B-B14F-4D97-AF65-F5344CB8AC3E}">
        <p14:creationId xmlns:p14="http://schemas.microsoft.com/office/powerpoint/2010/main" val="1398084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8EAA69-392E-FF61-1D04-894BD96DA964}"/>
              </a:ext>
            </a:extLst>
          </p:cNvPr>
          <p:cNvSpPr>
            <a:spLocks noGrp="1"/>
          </p:cNvSpPr>
          <p:nvPr>
            <p:ph idx="1"/>
          </p:nvPr>
        </p:nvSpPr>
        <p:spPr>
          <a:xfrm>
            <a:off x="0" y="1027230"/>
            <a:ext cx="10515600" cy="5482751"/>
          </a:xfrm>
        </p:spPr>
        <p:txBody>
          <a:bodyPr>
            <a:normAutofit/>
          </a:bodyPr>
          <a:lstStyle/>
          <a:p>
            <a:pPr>
              <a:buFont typeface="Wingdings" panose="05000000000000000000" pitchFamily="2" charset="2"/>
              <a:buChar char="Ø"/>
            </a:pPr>
            <a:r>
              <a:rPr lang="en-US" dirty="0"/>
              <a:t> For </a:t>
            </a:r>
            <a:r>
              <a:rPr lang="en-US" b="1" dirty="0"/>
              <a:t>healing</a:t>
            </a:r>
            <a:r>
              <a:rPr lang="en-US" dirty="0"/>
              <a:t>, bone ends are brought into and held in normal position. This is called </a:t>
            </a:r>
            <a:r>
              <a:rPr lang="en-US" b="1" dirty="0"/>
              <a:t>reduction</a:t>
            </a:r>
            <a:r>
              <a:rPr lang="en-US" dirty="0"/>
              <a:t> and </a:t>
            </a:r>
            <a:r>
              <a:rPr lang="en-US" b="1" dirty="0"/>
              <a:t>fixation</a:t>
            </a:r>
            <a:r>
              <a:rPr lang="en-US" dirty="0"/>
              <a:t>.</a:t>
            </a:r>
          </a:p>
          <a:p>
            <a:pPr marL="571500" indent="-571500">
              <a:buFont typeface="+mj-lt"/>
              <a:buAutoNum type="romanUcPeriod"/>
            </a:pPr>
            <a:r>
              <a:rPr lang="en-US" b="1" dirty="0"/>
              <a:t>Closed</a:t>
            </a:r>
            <a:r>
              <a:rPr lang="en-US" dirty="0"/>
              <a:t> </a:t>
            </a:r>
            <a:r>
              <a:rPr lang="en-US" b="1" dirty="0"/>
              <a:t>reduction</a:t>
            </a:r>
            <a:r>
              <a:rPr lang="en-US" dirty="0"/>
              <a:t> and </a:t>
            </a:r>
            <a:r>
              <a:rPr lang="en-US" b="1" dirty="0"/>
              <a:t>external</a:t>
            </a:r>
            <a:r>
              <a:rPr lang="en-US" dirty="0"/>
              <a:t> </a:t>
            </a:r>
            <a:r>
              <a:rPr lang="en-US" b="1" dirty="0"/>
              <a:t>fixation</a:t>
            </a:r>
            <a:r>
              <a:rPr lang="en-US" dirty="0"/>
              <a:t>: The bone is moved back into place. The bone is </a:t>
            </a:r>
            <a:r>
              <a:rPr lang="en-US" b="1" dirty="0"/>
              <a:t>not</a:t>
            </a:r>
            <a:r>
              <a:rPr lang="en-US" dirty="0"/>
              <a:t> </a:t>
            </a:r>
            <a:r>
              <a:rPr lang="en-US" b="1" dirty="0"/>
              <a:t>exposed</a:t>
            </a:r>
            <a:r>
              <a:rPr lang="en-US" dirty="0"/>
              <a:t>.</a:t>
            </a:r>
          </a:p>
          <a:p>
            <a:pPr marL="571500" indent="-571500">
              <a:buFont typeface="+mj-lt"/>
              <a:buAutoNum type="romanUcPeriod"/>
            </a:pPr>
            <a:r>
              <a:rPr lang="en-US" b="1" dirty="0"/>
              <a:t>Open</a:t>
            </a:r>
            <a:r>
              <a:rPr lang="en-US" dirty="0"/>
              <a:t> </a:t>
            </a:r>
            <a:r>
              <a:rPr lang="en-US" b="1" dirty="0"/>
              <a:t>reduction</a:t>
            </a:r>
            <a:r>
              <a:rPr lang="en-US" dirty="0"/>
              <a:t> and </a:t>
            </a:r>
            <a:r>
              <a:rPr lang="en-US" b="1" dirty="0"/>
              <a:t>internal</a:t>
            </a:r>
            <a:r>
              <a:rPr lang="en-US" dirty="0"/>
              <a:t> </a:t>
            </a:r>
            <a:r>
              <a:rPr lang="en-US" b="1" dirty="0"/>
              <a:t>fixation: </a:t>
            </a:r>
            <a:r>
              <a:rPr lang="en-US" dirty="0"/>
              <a:t>This requires surgery. The </a:t>
            </a:r>
            <a:r>
              <a:rPr lang="en-US" b="1" dirty="0"/>
              <a:t>bone</a:t>
            </a:r>
            <a:r>
              <a:rPr lang="en-US" dirty="0"/>
              <a:t> is </a:t>
            </a:r>
            <a:r>
              <a:rPr lang="en-US" b="1" dirty="0"/>
              <a:t>exposed</a:t>
            </a:r>
            <a:r>
              <a:rPr lang="en-US" dirty="0"/>
              <a:t> and moved into alignment. Nails, rods, pins, screws, plates, or wires keep the bone in place.</a:t>
            </a:r>
          </a:p>
          <a:p>
            <a:pPr>
              <a:buFont typeface="Wingdings" panose="05000000000000000000" pitchFamily="2" charset="2"/>
              <a:buChar char="Ø"/>
            </a:pPr>
            <a:r>
              <a:rPr lang="en-US" dirty="0"/>
              <a:t> After </a:t>
            </a:r>
            <a:r>
              <a:rPr lang="en-US" b="1" dirty="0"/>
              <a:t>reduction</a:t>
            </a:r>
            <a:r>
              <a:rPr lang="en-US" dirty="0"/>
              <a:t>, the bone ends must not move.</a:t>
            </a:r>
          </a:p>
          <a:p>
            <a:pPr>
              <a:buFont typeface="Wingdings" panose="05000000000000000000" pitchFamily="2" charset="2"/>
              <a:buChar char="Ø"/>
            </a:pPr>
            <a:r>
              <a:rPr lang="en-US" dirty="0"/>
              <a:t> The person has a </a:t>
            </a:r>
            <a:r>
              <a:rPr lang="en-US" b="1" dirty="0"/>
              <a:t>cast</a:t>
            </a:r>
            <a:r>
              <a:rPr lang="en-US" dirty="0"/>
              <a:t> or </a:t>
            </a:r>
            <a:r>
              <a:rPr lang="en-US" b="1" dirty="0"/>
              <a:t>traction</a:t>
            </a:r>
            <a:r>
              <a:rPr lang="en-US" dirty="0"/>
              <a:t>. Splints, walking boots, and external fixators also are used.</a:t>
            </a:r>
            <a:endParaRPr lang="ar-SA" dirty="0"/>
          </a:p>
        </p:txBody>
      </p:sp>
      <p:sp>
        <p:nvSpPr>
          <p:cNvPr id="4" name="Rectangle 3">
            <a:extLst>
              <a:ext uri="{FF2B5EF4-FFF2-40B4-BE49-F238E27FC236}">
                <a16:creationId xmlns:a16="http://schemas.microsoft.com/office/drawing/2014/main" id="{8AF48625-7D39-2CD1-0FAF-54171E42399A}"/>
              </a:ext>
            </a:extLst>
          </p:cNvPr>
          <p:cNvSpPr/>
          <p:nvPr/>
        </p:nvSpPr>
        <p:spPr>
          <a:xfrm>
            <a:off x="0" y="0"/>
            <a:ext cx="788530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Treatments of Fractures:</a:t>
            </a:r>
          </a:p>
        </p:txBody>
      </p:sp>
    </p:spTree>
    <p:extLst>
      <p:ext uri="{BB962C8B-B14F-4D97-AF65-F5344CB8AC3E}">
        <p14:creationId xmlns:p14="http://schemas.microsoft.com/office/powerpoint/2010/main" val="424393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6FDF89-05E9-6205-08BC-30129326E070}"/>
              </a:ext>
            </a:extLst>
          </p:cNvPr>
          <p:cNvSpPr>
            <a:spLocks noGrp="1"/>
          </p:cNvSpPr>
          <p:nvPr>
            <p:ph idx="1"/>
          </p:nvPr>
        </p:nvSpPr>
        <p:spPr/>
        <p:txBody>
          <a:bodyPr/>
          <a:lstStyle/>
          <a:p>
            <a:r>
              <a:rPr lang="en-US" b="1" dirty="0"/>
              <a:t>Joint</a:t>
            </a:r>
            <a:r>
              <a:rPr lang="en-US" dirty="0"/>
              <a:t> </a:t>
            </a:r>
            <a:r>
              <a:rPr lang="en-US" b="1" dirty="0"/>
              <a:t>Replacement</a:t>
            </a:r>
            <a:r>
              <a:rPr lang="en-US" dirty="0"/>
              <a:t> </a:t>
            </a:r>
            <a:r>
              <a:rPr lang="en-US" b="1" dirty="0"/>
              <a:t>Surgery:</a:t>
            </a:r>
            <a:r>
              <a:rPr lang="en-US" dirty="0"/>
              <a:t> </a:t>
            </a:r>
            <a:r>
              <a:rPr lang="en-US" b="1" dirty="0">
                <a:highlight>
                  <a:srgbClr val="FFFF00"/>
                </a:highlight>
              </a:rPr>
              <a:t>Arthroplasty</a:t>
            </a:r>
            <a:r>
              <a:rPr lang="en-US" dirty="0"/>
              <a:t> is the surgical replacement (</a:t>
            </a:r>
            <a:r>
              <a:rPr lang="en-US" b="1" dirty="0" err="1"/>
              <a:t>plasty</a:t>
            </a:r>
            <a:r>
              <a:rPr lang="en-US" dirty="0"/>
              <a:t>) of a </a:t>
            </a:r>
            <a:r>
              <a:rPr lang="en-US" b="1" dirty="0"/>
              <a:t>joint</a:t>
            </a:r>
            <a:r>
              <a:rPr lang="en-US" dirty="0"/>
              <a:t> (</a:t>
            </a:r>
            <a:r>
              <a:rPr lang="en-US" b="1" dirty="0" err="1"/>
              <a:t>arthro</a:t>
            </a:r>
            <a:r>
              <a:rPr lang="en-US" dirty="0"/>
              <a:t>). </a:t>
            </a:r>
          </a:p>
          <a:p>
            <a:r>
              <a:rPr lang="en-US" dirty="0"/>
              <a:t>The </a:t>
            </a:r>
            <a:r>
              <a:rPr lang="en-US" b="1" dirty="0"/>
              <a:t>damaged</a:t>
            </a:r>
            <a:r>
              <a:rPr lang="en-US" dirty="0"/>
              <a:t> </a:t>
            </a:r>
            <a:r>
              <a:rPr lang="en-US" b="1" dirty="0"/>
              <a:t>joint</a:t>
            </a:r>
            <a:r>
              <a:rPr lang="en-US" dirty="0"/>
              <a:t> is removed and </a:t>
            </a:r>
            <a:r>
              <a:rPr lang="en-US" b="1" dirty="0"/>
              <a:t>replaced</a:t>
            </a:r>
            <a:r>
              <a:rPr lang="en-US" dirty="0"/>
              <a:t> with an </a:t>
            </a:r>
            <a:r>
              <a:rPr lang="en-US" b="1" dirty="0"/>
              <a:t>artificial</a:t>
            </a:r>
            <a:r>
              <a:rPr lang="en-US" dirty="0"/>
              <a:t> </a:t>
            </a:r>
            <a:r>
              <a:rPr lang="en-US" b="1" dirty="0"/>
              <a:t>joint</a:t>
            </a:r>
            <a:r>
              <a:rPr lang="en-US" dirty="0"/>
              <a:t> (</a:t>
            </a:r>
            <a:r>
              <a:rPr lang="en-US" b="1" dirty="0"/>
              <a:t>prosthesis</a:t>
            </a:r>
            <a:r>
              <a:rPr lang="en-US" dirty="0"/>
              <a:t>).</a:t>
            </a:r>
          </a:p>
          <a:p>
            <a:r>
              <a:rPr lang="en-US" b="1" dirty="0"/>
              <a:t>Hip</a:t>
            </a:r>
            <a:r>
              <a:rPr lang="en-US" dirty="0"/>
              <a:t> and </a:t>
            </a:r>
            <a:r>
              <a:rPr lang="en-US" b="1" dirty="0"/>
              <a:t>knee</a:t>
            </a:r>
            <a:r>
              <a:rPr lang="en-US" dirty="0"/>
              <a:t> </a:t>
            </a:r>
            <a:r>
              <a:rPr lang="en-US" b="1" dirty="0"/>
              <a:t>replacements</a:t>
            </a:r>
            <a:r>
              <a:rPr lang="en-US" dirty="0"/>
              <a:t> are </a:t>
            </a:r>
            <a:r>
              <a:rPr lang="en-US" b="1" u="sng" dirty="0"/>
              <a:t>common</a:t>
            </a:r>
            <a:r>
              <a:rPr lang="en-US" dirty="0"/>
              <a:t>. </a:t>
            </a:r>
          </a:p>
          <a:p>
            <a:r>
              <a:rPr lang="en-US" dirty="0"/>
              <a:t>See Box 28-2. Ankle, foot, shoulder, elbow, and finger joints also can be replaced.</a:t>
            </a:r>
            <a:endParaRPr lang="ar-SA" dirty="0"/>
          </a:p>
        </p:txBody>
      </p:sp>
      <p:sp>
        <p:nvSpPr>
          <p:cNvPr id="4" name="Rectangle 3">
            <a:extLst>
              <a:ext uri="{FF2B5EF4-FFF2-40B4-BE49-F238E27FC236}">
                <a16:creationId xmlns:a16="http://schemas.microsoft.com/office/drawing/2014/main" id="{7B14F81F-D519-A683-5C10-2A1ADD6B8F7C}"/>
              </a:ext>
            </a:extLst>
          </p:cNvPr>
          <p:cNvSpPr/>
          <p:nvPr/>
        </p:nvSpPr>
        <p:spPr>
          <a:xfrm>
            <a:off x="788966" y="0"/>
            <a:ext cx="9992765" cy="1754326"/>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Care after joint replacement (hip and knee):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497629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C356EA-0958-4FFC-7AA3-1AEB5F89A2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564" y="0"/>
            <a:ext cx="10972800" cy="6701183"/>
          </a:xfrm>
        </p:spPr>
      </p:pic>
    </p:spTree>
    <p:extLst>
      <p:ext uri="{BB962C8B-B14F-4D97-AF65-F5344CB8AC3E}">
        <p14:creationId xmlns:p14="http://schemas.microsoft.com/office/powerpoint/2010/main" val="81105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D88E3-49C9-C18B-101C-1A751B3315F3}"/>
              </a:ext>
            </a:extLst>
          </p:cNvPr>
          <p:cNvSpPr>
            <a:spLocks noGrp="1"/>
          </p:cNvSpPr>
          <p:nvPr>
            <p:ph idx="1"/>
          </p:nvPr>
        </p:nvSpPr>
        <p:spPr>
          <a:xfrm>
            <a:off x="415119" y="1253331"/>
            <a:ext cx="10515600" cy="5188412"/>
          </a:xfrm>
        </p:spPr>
        <p:txBody>
          <a:bodyPr/>
          <a:lstStyle/>
          <a:p>
            <a:pPr>
              <a:buFont typeface="Wingdings" panose="05000000000000000000" pitchFamily="2" charset="2"/>
              <a:buChar char="q"/>
            </a:pPr>
            <a:r>
              <a:rPr lang="en-US" dirty="0"/>
              <a:t> The </a:t>
            </a:r>
            <a:r>
              <a:rPr lang="en-US" b="1" dirty="0" err="1">
                <a:highlight>
                  <a:srgbClr val="00FFFF"/>
                </a:highlight>
              </a:rPr>
              <a:t>musculo</a:t>
            </a:r>
            <a:r>
              <a:rPr lang="en-US" b="1" dirty="0">
                <a:highlight>
                  <a:srgbClr val="00FFFF"/>
                </a:highlight>
              </a:rPr>
              <a:t>-skeletal system </a:t>
            </a:r>
            <a:r>
              <a:rPr lang="en-US" dirty="0"/>
              <a:t>provides the framework for the body, it lets the body move.</a:t>
            </a:r>
          </a:p>
          <a:p>
            <a:pPr>
              <a:buFont typeface="Wingdings" panose="05000000000000000000" pitchFamily="2" charset="2"/>
              <a:buChar char="q"/>
            </a:pPr>
            <a:r>
              <a:rPr lang="en-US" dirty="0"/>
              <a:t> This </a:t>
            </a:r>
            <a:r>
              <a:rPr lang="en-US" b="1" dirty="0"/>
              <a:t>system</a:t>
            </a:r>
            <a:r>
              <a:rPr lang="en-US" dirty="0"/>
              <a:t> also protects </a:t>
            </a:r>
            <a:r>
              <a:rPr lang="en-US" b="1" dirty="0"/>
              <a:t>internal</a:t>
            </a:r>
            <a:r>
              <a:rPr lang="en-US" dirty="0"/>
              <a:t> </a:t>
            </a:r>
            <a:r>
              <a:rPr lang="en-US" b="1" dirty="0"/>
              <a:t>organs</a:t>
            </a:r>
            <a:r>
              <a:rPr lang="en-US" dirty="0"/>
              <a:t> and gives </a:t>
            </a:r>
            <a:r>
              <a:rPr lang="en-US" b="1" dirty="0"/>
              <a:t>the body shape.</a:t>
            </a:r>
          </a:p>
          <a:p>
            <a:pPr>
              <a:buFont typeface="Wingdings" panose="05000000000000000000" pitchFamily="2" charset="2"/>
              <a:buChar char="q"/>
            </a:pPr>
            <a:r>
              <a:rPr lang="en-US" b="1" dirty="0"/>
              <a:t> Common conditions </a:t>
            </a:r>
            <a:r>
              <a:rPr lang="en-US" dirty="0"/>
              <a:t>that </a:t>
            </a:r>
            <a:r>
              <a:rPr lang="en-US" b="1" dirty="0"/>
              <a:t>affect</a:t>
            </a:r>
            <a:r>
              <a:rPr lang="en-US" dirty="0"/>
              <a:t> the </a:t>
            </a:r>
            <a:r>
              <a:rPr lang="en-US" b="1" dirty="0"/>
              <a:t>musculoskeletal</a:t>
            </a:r>
            <a:r>
              <a:rPr lang="en-US" dirty="0"/>
              <a:t> </a:t>
            </a:r>
            <a:r>
              <a:rPr lang="en-US" b="1" dirty="0"/>
              <a:t>system</a:t>
            </a:r>
            <a:r>
              <a:rPr lang="en-US" dirty="0"/>
              <a:t> include </a:t>
            </a:r>
            <a:r>
              <a:rPr lang="en-US" b="1" dirty="0"/>
              <a:t>arthritis</a:t>
            </a:r>
            <a:r>
              <a:rPr lang="en-US" dirty="0"/>
              <a:t>, </a:t>
            </a:r>
            <a:r>
              <a:rPr lang="en-US" b="1" dirty="0"/>
              <a:t>osteoporosis</a:t>
            </a:r>
            <a:r>
              <a:rPr lang="en-US" dirty="0"/>
              <a:t> and </a:t>
            </a:r>
            <a:r>
              <a:rPr lang="en-US" b="1" dirty="0"/>
              <a:t>hip</a:t>
            </a:r>
            <a:r>
              <a:rPr lang="en-US" dirty="0"/>
              <a:t> </a:t>
            </a:r>
            <a:r>
              <a:rPr lang="en-US" b="1" dirty="0"/>
              <a:t>fractures</a:t>
            </a:r>
            <a:r>
              <a:rPr lang="en-US" dirty="0"/>
              <a:t>.</a:t>
            </a:r>
          </a:p>
          <a:p>
            <a:pPr>
              <a:buFont typeface="Wingdings" panose="05000000000000000000" pitchFamily="2" charset="2"/>
              <a:buChar char="q"/>
            </a:pPr>
            <a:r>
              <a:rPr lang="en-US" b="1" dirty="0"/>
              <a:t> </a:t>
            </a:r>
            <a:r>
              <a:rPr lang="en-US" dirty="0"/>
              <a:t>Musculo-skeletal </a:t>
            </a:r>
            <a:r>
              <a:rPr lang="en-US" b="1" dirty="0"/>
              <a:t>disorders</a:t>
            </a:r>
            <a:r>
              <a:rPr lang="en-US" dirty="0"/>
              <a:t> affect movement. Activities of daily living, social activities, and quality of life are affected. </a:t>
            </a:r>
            <a:r>
              <a:rPr lang="en-US" b="1" dirty="0"/>
              <a:t>Injury</a:t>
            </a:r>
            <a:r>
              <a:rPr lang="en-US" dirty="0"/>
              <a:t> and </a:t>
            </a:r>
            <a:r>
              <a:rPr lang="en-US" b="1" dirty="0"/>
              <a:t>aging</a:t>
            </a:r>
            <a:r>
              <a:rPr lang="en-US" dirty="0"/>
              <a:t> are </a:t>
            </a:r>
            <a:r>
              <a:rPr lang="en-US" b="1" dirty="0"/>
              <a:t>common</a:t>
            </a:r>
            <a:r>
              <a:rPr lang="en-US" dirty="0"/>
              <a:t> </a:t>
            </a:r>
            <a:r>
              <a:rPr lang="en-US" b="1" dirty="0"/>
              <a:t>causes of </a:t>
            </a:r>
            <a:r>
              <a:rPr lang="en-US" b="1" dirty="0" err="1"/>
              <a:t>musculo</a:t>
            </a:r>
            <a:r>
              <a:rPr lang="en-US" b="1" dirty="0"/>
              <a:t>-skeletal disorders</a:t>
            </a:r>
            <a:r>
              <a:rPr lang="en-US" dirty="0"/>
              <a:t>.</a:t>
            </a:r>
            <a:endParaRPr lang="ar-SA" b="1" dirty="0"/>
          </a:p>
        </p:txBody>
      </p:sp>
      <p:sp>
        <p:nvSpPr>
          <p:cNvPr id="4" name="Rectangle 3">
            <a:extLst>
              <a:ext uri="{FF2B5EF4-FFF2-40B4-BE49-F238E27FC236}">
                <a16:creationId xmlns:a16="http://schemas.microsoft.com/office/drawing/2014/main" id="{13E3F630-0B22-C7E1-6945-174B69755D39}"/>
              </a:ext>
            </a:extLst>
          </p:cNvPr>
          <p:cNvSpPr/>
          <p:nvPr/>
        </p:nvSpPr>
        <p:spPr>
          <a:xfrm>
            <a:off x="1469764" y="219372"/>
            <a:ext cx="934800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The Musculo-skeletal system</a:t>
            </a:r>
          </a:p>
        </p:txBody>
      </p:sp>
    </p:spTree>
    <p:extLst>
      <p:ext uri="{BB962C8B-B14F-4D97-AF65-F5344CB8AC3E}">
        <p14:creationId xmlns:p14="http://schemas.microsoft.com/office/powerpoint/2010/main" val="4013412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976363D-4D9A-BDB9-E321-6C658A67B2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0376" y="38160"/>
            <a:ext cx="10965976" cy="6737953"/>
          </a:xfrm>
        </p:spPr>
      </p:pic>
    </p:spTree>
    <p:extLst>
      <p:ext uri="{BB962C8B-B14F-4D97-AF65-F5344CB8AC3E}">
        <p14:creationId xmlns:p14="http://schemas.microsoft.com/office/powerpoint/2010/main" val="5930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0B8EF25-4FBA-4277-E98A-96B6516AF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60" y="381853"/>
            <a:ext cx="11648364" cy="6365578"/>
          </a:xfrm>
        </p:spPr>
      </p:pic>
    </p:spTree>
    <p:extLst>
      <p:ext uri="{BB962C8B-B14F-4D97-AF65-F5344CB8AC3E}">
        <p14:creationId xmlns:p14="http://schemas.microsoft.com/office/powerpoint/2010/main" val="3970984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9B10246-BE7E-EA76-10F6-E59FA689F2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5948" y="372139"/>
            <a:ext cx="10503109" cy="6253230"/>
          </a:xfrm>
        </p:spPr>
      </p:pic>
    </p:spTree>
    <p:extLst>
      <p:ext uri="{BB962C8B-B14F-4D97-AF65-F5344CB8AC3E}">
        <p14:creationId xmlns:p14="http://schemas.microsoft.com/office/powerpoint/2010/main" val="4146641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1AA3-38AC-8A72-5865-20391AE13DCD}"/>
              </a:ext>
            </a:extLst>
          </p:cNvPr>
          <p:cNvSpPr>
            <a:spLocks noGrp="1"/>
          </p:cNvSpPr>
          <p:nvPr>
            <p:ph type="title"/>
          </p:nvPr>
        </p:nvSpPr>
        <p:spPr>
          <a:xfrm>
            <a:off x="0" y="-201257"/>
            <a:ext cx="10515600" cy="1325563"/>
          </a:xfrm>
        </p:spPr>
        <p:txBody>
          <a:bodyPr/>
          <a:lstStyle/>
          <a:p>
            <a:r>
              <a:rPr lang="en-US" b="1" dirty="0">
                <a:effectLst>
                  <a:outerShdw blurRad="38100" dist="38100" dir="2700000" algn="tl">
                    <a:srgbClr val="000000">
                      <a:alpha val="43137"/>
                    </a:srgbClr>
                  </a:outerShdw>
                </a:effectLst>
              </a:rPr>
              <a:t>CAST and TRACTION</a:t>
            </a:r>
            <a:r>
              <a:rPr lang="en-US" dirty="0"/>
              <a:t>:</a:t>
            </a:r>
            <a:endParaRPr lang="ar-SA" dirty="0"/>
          </a:p>
        </p:txBody>
      </p:sp>
      <p:sp>
        <p:nvSpPr>
          <p:cNvPr id="3" name="Content Placeholder 2">
            <a:extLst>
              <a:ext uri="{FF2B5EF4-FFF2-40B4-BE49-F238E27FC236}">
                <a16:creationId xmlns:a16="http://schemas.microsoft.com/office/drawing/2014/main" id="{C1D70FF6-9D53-C404-24F9-1E256B7CE051}"/>
              </a:ext>
            </a:extLst>
          </p:cNvPr>
          <p:cNvSpPr>
            <a:spLocks noGrp="1"/>
          </p:cNvSpPr>
          <p:nvPr>
            <p:ph idx="1"/>
          </p:nvPr>
        </p:nvSpPr>
        <p:spPr>
          <a:xfrm>
            <a:off x="0" y="842985"/>
            <a:ext cx="10515600" cy="5701115"/>
          </a:xfrm>
        </p:spPr>
        <p:txBody>
          <a:bodyPr/>
          <a:lstStyle/>
          <a:p>
            <a:pPr>
              <a:buFont typeface="Wingdings" panose="05000000000000000000" pitchFamily="2" charset="2"/>
              <a:buChar char="v"/>
            </a:pPr>
            <a:r>
              <a:rPr lang="en-US" b="1" dirty="0"/>
              <a:t>Casts: </a:t>
            </a:r>
            <a:r>
              <a:rPr lang="en-US" dirty="0"/>
              <a:t>Casts are made of plaster of Paris, plastic, or fiberglass.</a:t>
            </a:r>
          </a:p>
          <a:p>
            <a:pPr>
              <a:buFont typeface="Wingdings" panose="05000000000000000000" pitchFamily="2" charset="2"/>
              <a:buChar char="§"/>
            </a:pPr>
            <a:r>
              <a:rPr lang="en-US" dirty="0"/>
              <a:t> Plastic and fiberglass casts </a:t>
            </a:r>
            <a:r>
              <a:rPr lang="en-US" b="1" dirty="0"/>
              <a:t>dry</a:t>
            </a:r>
            <a:r>
              <a:rPr lang="en-US" dirty="0"/>
              <a:t> </a:t>
            </a:r>
            <a:r>
              <a:rPr lang="en-US" b="1" dirty="0"/>
              <a:t>quickly</a:t>
            </a:r>
            <a:r>
              <a:rPr lang="en-US" dirty="0"/>
              <a:t>. </a:t>
            </a:r>
          </a:p>
          <a:p>
            <a:pPr>
              <a:buFont typeface="Wingdings" panose="05000000000000000000" pitchFamily="2" charset="2"/>
              <a:buChar char="§"/>
            </a:pPr>
            <a:r>
              <a:rPr lang="en-US" dirty="0"/>
              <a:t>A plaster of Paris cast dries in </a:t>
            </a:r>
            <a:r>
              <a:rPr lang="en-US" b="1" dirty="0"/>
              <a:t>24</a:t>
            </a:r>
            <a:r>
              <a:rPr lang="en-US" dirty="0"/>
              <a:t> to </a:t>
            </a:r>
            <a:r>
              <a:rPr lang="en-US" b="1" dirty="0"/>
              <a:t>48</a:t>
            </a:r>
            <a:r>
              <a:rPr lang="en-US" dirty="0"/>
              <a:t> hours. </a:t>
            </a:r>
          </a:p>
          <a:p>
            <a:pPr>
              <a:buFont typeface="Wingdings" panose="05000000000000000000" pitchFamily="2" charset="2"/>
              <a:buChar char="§"/>
            </a:pPr>
            <a:r>
              <a:rPr lang="en-US" dirty="0"/>
              <a:t>It is odorless, white, and shiny when dry. </a:t>
            </a:r>
          </a:p>
          <a:p>
            <a:pPr>
              <a:buFont typeface="Wingdings" panose="05000000000000000000" pitchFamily="2" charset="2"/>
              <a:buChar char="§"/>
            </a:pPr>
            <a:r>
              <a:rPr lang="en-US" dirty="0"/>
              <a:t>When wet, it is gray and cool and has a musty smell. </a:t>
            </a:r>
          </a:p>
          <a:p>
            <a:pPr>
              <a:buFont typeface="Wingdings" panose="05000000000000000000" pitchFamily="2" charset="2"/>
              <a:buChar char="§"/>
            </a:pPr>
            <a:r>
              <a:rPr lang="en-US" dirty="0"/>
              <a:t>The nurse may ask you to assist with care (Box 28-3).</a:t>
            </a:r>
          </a:p>
          <a:p>
            <a:pPr>
              <a:buFont typeface="Wingdings" panose="05000000000000000000" pitchFamily="2" charset="2"/>
              <a:buChar char="v"/>
            </a:pPr>
            <a:r>
              <a:rPr lang="en-US" b="1" dirty="0"/>
              <a:t>Traction: </a:t>
            </a:r>
            <a:r>
              <a:rPr lang="en-US" dirty="0"/>
              <a:t>A steady pull from 2 directions keeps the bone in place.</a:t>
            </a:r>
          </a:p>
          <a:p>
            <a:pPr>
              <a:buFont typeface="Wingdings" panose="05000000000000000000" pitchFamily="2" charset="2"/>
              <a:buChar char="§"/>
            </a:pPr>
            <a:r>
              <a:rPr lang="en-US" dirty="0"/>
              <a:t> Weights, ropes, and pulleys are used (Fig. 28-8). </a:t>
            </a:r>
          </a:p>
          <a:p>
            <a:pPr>
              <a:buFont typeface="Wingdings" panose="05000000000000000000" pitchFamily="2" charset="2"/>
              <a:buChar char="§"/>
            </a:pPr>
            <a:r>
              <a:rPr lang="en-US" b="1" dirty="0"/>
              <a:t>Traction</a:t>
            </a:r>
            <a:r>
              <a:rPr lang="en-US" dirty="0"/>
              <a:t> is applied to the neck, arms, legs, or pelvis. </a:t>
            </a:r>
          </a:p>
          <a:p>
            <a:pPr>
              <a:buFont typeface="Wingdings" panose="05000000000000000000" pitchFamily="2" charset="2"/>
              <a:buChar char="§"/>
            </a:pPr>
            <a:r>
              <a:rPr lang="en-US" dirty="0"/>
              <a:t>To assist with the person’s care, see Box 28-4, p. 432. </a:t>
            </a:r>
            <a:endParaRPr lang="ar-SA" dirty="0"/>
          </a:p>
        </p:txBody>
      </p:sp>
    </p:spTree>
    <p:extLst>
      <p:ext uri="{BB962C8B-B14F-4D97-AF65-F5344CB8AC3E}">
        <p14:creationId xmlns:p14="http://schemas.microsoft.com/office/powerpoint/2010/main" val="3722920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F97E4921-4DD3-D243-2DA1-7B71D5B30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
            <a:ext cx="11784842" cy="6570048"/>
          </a:xfrm>
          <a:prstGeom prst="rect">
            <a:avLst/>
          </a:prstGeom>
        </p:spPr>
      </p:pic>
    </p:spTree>
    <p:extLst>
      <p:ext uri="{BB962C8B-B14F-4D97-AF65-F5344CB8AC3E}">
        <p14:creationId xmlns:p14="http://schemas.microsoft.com/office/powerpoint/2010/main" val="2262024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lying on a bed&#10;&#10;Description automatically generated">
            <a:extLst>
              <a:ext uri="{FF2B5EF4-FFF2-40B4-BE49-F238E27FC236}">
                <a16:creationId xmlns:a16="http://schemas.microsoft.com/office/drawing/2014/main" id="{F442C056-1CBD-58DC-943A-1F0D986C28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11673"/>
            <a:ext cx="10905066" cy="4634653"/>
          </a:xfrm>
          <a:prstGeom prst="rect">
            <a:avLst/>
          </a:prstGeom>
        </p:spPr>
      </p:pic>
    </p:spTree>
    <p:extLst>
      <p:ext uri="{BB962C8B-B14F-4D97-AF65-F5344CB8AC3E}">
        <p14:creationId xmlns:p14="http://schemas.microsoft.com/office/powerpoint/2010/main" val="3298949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holding a cast&#10;&#10;Description automatically generated">
            <a:extLst>
              <a:ext uri="{FF2B5EF4-FFF2-40B4-BE49-F238E27FC236}">
                <a16:creationId xmlns:a16="http://schemas.microsoft.com/office/drawing/2014/main" id="{B018E9C0-B599-A2D1-77C1-AEE6DF612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660" y="393062"/>
            <a:ext cx="10522424" cy="5546583"/>
          </a:xfrm>
        </p:spPr>
      </p:pic>
    </p:spTree>
    <p:extLst>
      <p:ext uri="{BB962C8B-B14F-4D97-AF65-F5344CB8AC3E}">
        <p14:creationId xmlns:p14="http://schemas.microsoft.com/office/powerpoint/2010/main" val="39464225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medical instructions&#10;&#10;Description automatically generated">
            <a:extLst>
              <a:ext uri="{FF2B5EF4-FFF2-40B4-BE49-F238E27FC236}">
                <a16:creationId xmlns:a16="http://schemas.microsoft.com/office/drawing/2014/main" id="{8D05F5D8-4C03-FB4D-E64A-70FE8B5D6B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922" y="99720"/>
            <a:ext cx="9792269" cy="6731530"/>
          </a:xfrm>
          <a:prstGeom prst="rect">
            <a:avLst/>
          </a:prstGeom>
        </p:spPr>
      </p:pic>
    </p:spTree>
    <p:extLst>
      <p:ext uri="{BB962C8B-B14F-4D97-AF65-F5344CB8AC3E}">
        <p14:creationId xmlns:p14="http://schemas.microsoft.com/office/powerpoint/2010/main" val="281651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lying on a bed with a rope attached to it&#10;&#10;Description automatically generated">
            <a:extLst>
              <a:ext uri="{FF2B5EF4-FFF2-40B4-BE49-F238E27FC236}">
                <a16:creationId xmlns:a16="http://schemas.microsoft.com/office/drawing/2014/main" id="{CA9B1019-3F13-EF0E-4D2A-5685C43685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227" y="643466"/>
            <a:ext cx="8377546" cy="5571067"/>
          </a:xfrm>
          <a:prstGeom prst="rect">
            <a:avLst/>
          </a:prstGeom>
        </p:spPr>
      </p:pic>
    </p:spTree>
    <p:extLst>
      <p:ext uri="{BB962C8B-B14F-4D97-AF65-F5344CB8AC3E}">
        <p14:creationId xmlns:p14="http://schemas.microsoft.com/office/powerpoint/2010/main" val="727877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8BF4D-C4BF-7332-6C2E-8F4630451280}"/>
              </a:ext>
            </a:extLst>
          </p:cNvPr>
          <p:cNvSpPr>
            <a:spLocks noGrp="1"/>
          </p:cNvSpPr>
          <p:nvPr>
            <p:ph idx="1"/>
          </p:nvPr>
        </p:nvSpPr>
        <p:spPr>
          <a:xfrm>
            <a:off x="155812" y="1074997"/>
            <a:ext cx="10515600" cy="5701116"/>
          </a:xfrm>
        </p:spPr>
        <p:txBody>
          <a:bodyPr>
            <a:normAutofit fontScale="92500" lnSpcReduction="10000"/>
          </a:bodyPr>
          <a:lstStyle/>
          <a:p>
            <a:pPr>
              <a:buFont typeface="Wingdings" panose="05000000000000000000" pitchFamily="2" charset="2"/>
              <a:buChar char="Ø"/>
            </a:pPr>
            <a:r>
              <a:rPr lang="en-US" dirty="0"/>
              <a:t> A </a:t>
            </a:r>
            <a:r>
              <a:rPr lang="en-US" b="1" dirty="0"/>
              <a:t>hip</a:t>
            </a:r>
            <a:r>
              <a:rPr lang="en-US" dirty="0"/>
              <a:t> </a:t>
            </a:r>
            <a:r>
              <a:rPr lang="en-US" b="1" dirty="0"/>
              <a:t>fracture</a:t>
            </a:r>
            <a:r>
              <a:rPr lang="en-US" dirty="0"/>
              <a:t> is a break in the bone of the upper thigh, just below the hip joint.</a:t>
            </a:r>
          </a:p>
          <a:p>
            <a:pPr>
              <a:buFont typeface="Wingdings" panose="05000000000000000000" pitchFamily="2" charset="2"/>
              <a:buChar char="Ø"/>
            </a:pPr>
            <a:r>
              <a:rPr lang="en-US" b="1" dirty="0"/>
              <a:t>Hip</a:t>
            </a:r>
            <a:r>
              <a:rPr lang="en-US" dirty="0"/>
              <a:t> </a:t>
            </a:r>
            <a:r>
              <a:rPr lang="en-US" b="1" dirty="0"/>
              <a:t>Fractures</a:t>
            </a:r>
            <a:r>
              <a:rPr lang="en-US" dirty="0"/>
              <a:t>: Fractured hips are </a:t>
            </a:r>
            <a:r>
              <a:rPr lang="en-US" b="1" dirty="0"/>
              <a:t>common</a:t>
            </a:r>
            <a:r>
              <a:rPr lang="en-US" dirty="0"/>
              <a:t> in </a:t>
            </a:r>
            <a:r>
              <a:rPr lang="en-US" b="1" dirty="0"/>
              <a:t>older</a:t>
            </a:r>
            <a:r>
              <a:rPr lang="en-US" dirty="0"/>
              <a:t> </a:t>
            </a:r>
            <a:r>
              <a:rPr lang="en-US" b="1" dirty="0"/>
              <a:t>persons</a:t>
            </a:r>
            <a:r>
              <a:rPr lang="en-US" dirty="0"/>
              <a:t> (Fig. 28-9). who experience a </a:t>
            </a:r>
            <a:r>
              <a:rPr lang="en-US" b="1" dirty="0"/>
              <a:t>fall</a:t>
            </a:r>
            <a:r>
              <a:rPr lang="en-US" dirty="0"/>
              <a:t> and can have </a:t>
            </a:r>
            <a:r>
              <a:rPr lang="en-US" b="1" dirty="0"/>
              <a:t>serious</a:t>
            </a:r>
            <a:r>
              <a:rPr lang="en-US" dirty="0"/>
              <a:t> consequences.</a:t>
            </a:r>
          </a:p>
          <a:p>
            <a:pPr>
              <a:buFont typeface="Wingdings" panose="05000000000000000000" pitchFamily="2" charset="2"/>
              <a:buChar char="Ø"/>
            </a:pPr>
            <a:r>
              <a:rPr lang="en-US" dirty="0"/>
              <a:t> The </a:t>
            </a:r>
            <a:r>
              <a:rPr lang="en-US" b="1" dirty="0"/>
              <a:t>fracture</a:t>
            </a:r>
            <a:r>
              <a:rPr lang="en-US" dirty="0"/>
              <a:t> requires </a:t>
            </a:r>
            <a:r>
              <a:rPr lang="en-US" b="1" dirty="0"/>
              <a:t>internal</a:t>
            </a:r>
            <a:r>
              <a:rPr lang="en-US" dirty="0"/>
              <a:t> </a:t>
            </a:r>
            <a:r>
              <a:rPr lang="en-US" b="1" dirty="0"/>
              <a:t>fixation</a:t>
            </a:r>
            <a:r>
              <a:rPr lang="en-US" dirty="0"/>
              <a:t> (p. 431) or </a:t>
            </a:r>
            <a:r>
              <a:rPr lang="en-US" b="1" dirty="0"/>
              <a:t>partial</a:t>
            </a:r>
            <a:r>
              <a:rPr lang="en-US" dirty="0"/>
              <a:t> or </a:t>
            </a:r>
            <a:r>
              <a:rPr lang="en-US" b="1" dirty="0"/>
              <a:t>total</a:t>
            </a:r>
            <a:r>
              <a:rPr lang="en-US" dirty="0"/>
              <a:t> </a:t>
            </a:r>
            <a:r>
              <a:rPr lang="en-US" b="1" dirty="0"/>
              <a:t>hip</a:t>
            </a:r>
            <a:r>
              <a:rPr lang="en-US" dirty="0"/>
              <a:t> </a:t>
            </a:r>
            <a:r>
              <a:rPr lang="en-US" b="1" dirty="0"/>
              <a:t>replacement</a:t>
            </a:r>
            <a:r>
              <a:rPr lang="en-US" dirty="0"/>
              <a:t>. </a:t>
            </a:r>
          </a:p>
          <a:p>
            <a:pPr>
              <a:buFont typeface="Wingdings" panose="05000000000000000000" pitchFamily="2" charset="2"/>
              <a:buChar char="Ø"/>
            </a:pPr>
            <a:r>
              <a:rPr lang="en-US" b="1" dirty="0"/>
              <a:t>Adduction</a:t>
            </a:r>
            <a:r>
              <a:rPr lang="en-US" dirty="0"/>
              <a:t>, </a:t>
            </a:r>
            <a:r>
              <a:rPr lang="en-US" b="1" dirty="0"/>
              <a:t>internal</a:t>
            </a:r>
            <a:r>
              <a:rPr lang="en-US" dirty="0"/>
              <a:t> </a:t>
            </a:r>
            <a:r>
              <a:rPr lang="en-US" b="1" dirty="0"/>
              <a:t>rotation</a:t>
            </a:r>
            <a:r>
              <a:rPr lang="en-US" dirty="0"/>
              <a:t>, </a:t>
            </a:r>
            <a:r>
              <a:rPr lang="en-US" b="1" dirty="0"/>
              <a:t>external</a:t>
            </a:r>
            <a:r>
              <a:rPr lang="en-US" dirty="0"/>
              <a:t> </a:t>
            </a:r>
            <a:r>
              <a:rPr lang="en-US" b="1" dirty="0"/>
              <a:t>rotation</a:t>
            </a:r>
            <a:r>
              <a:rPr lang="en-US" dirty="0"/>
              <a:t>, and </a:t>
            </a:r>
            <a:r>
              <a:rPr lang="en-US" b="1" dirty="0"/>
              <a:t>severe</a:t>
            </a:r>
            <a:r>
              <a:rPr lang="en-US" dirty="0"/>
              <a:t> </a:t>
            </a:r>
            <a:r>
              <a:rPr lang="en-US" b="1" dirty="0"/>
              <a:t>hip</a:t>
            </a:r>
            <a:r>
              <a:rPr lang="en-US" dirty="0"/>
              <a:t> </a:t>
            </a:r>
            <a:r>
              <a:rPr lang="en-US" b="1" dirty="0"/>
              <a:t>flexion</a:t>
            </a:r>
            <a:r>
              <a:rPr lang="en-US" dirty="0"/>
              <a:t> are avoided after surgery. </a:t>
            </a:r>
          </a:p>
          <a:p>
            <a:pPr>
              <a:buFont typeface="Wingdings" panose="05000000000000000000" pitchFamily="2" charset="2"/>
              <a:buChar char="Ø"/>
            </a:pPr>
            <a:r>
              <a:rPr lang="en-US" b="1" dirty="0"/>
              <a:t>Rehabilitation</a:t>
            </a:r>
            <a:r>
              <a:rPr lang="en-US" dirty="0"/>
              <a:t> is usually needed. </a:t>
            </a:r>
          </a:p>
          <a:p>
            <a:pPr>
              <a:buFont typeface="Wingdings" panose="05000000000000000000" pitchFamily="2" charset="2"/>
              <a:buChar char="Ø"/>
            </a:pPr>
            <a:r>
              <a:rPr lang="en-US" dirty="0"/>
              <a:t>Post-operative problems present life-threatening risks, </a:t>
            </a:r>
            <a:r>
              <a:rPr lang="en-US" b="1" u="sng" dirty="0"/>
              <a:t>they include:</a:t>
            </a:r>
          </a:p>
          <a:p>
            <a:pPr>
              <a:buFont typeface="Wingdings" panose="05000000000000000000" pitchFamily="2" charset="2"/>
              <a:buChar char="§"/>
            </a:pPr>
            <a:r>
              <a:rPr lang="en-US" u="sng" dirty="0"/>
              <a:t> R</a:t>
            </a:r>
            <a:r>
              <a:rPr lang="en-US" dirty="0"/>
              <a:t>espiratory complications, urinary tract infections, and thrombi (blood clots) in the </a:t>
            </a:r>
            <a:r>
              <a:rPr lang="en-US" b="1" dirty="0"/>
              <a:t>leg veins</a:t>
            </a:r>
            <a:r>
              <a:rPr lang="en-US" dirty="0"/>
              <a:t>. </a:t>
            </a:r>
          </a:p>
          <a:p>
            <a:pPr>
              <a:buFont typeface="Wingdings" panose="05000000000000000000" pitchFamily="2" charset="2"/>
              <a:buChar char="§"/>
            </a:pPr>
            <a:r>
              <a:rPr lang="en-US" dirty="0"/>
              <a:t>Pressure ulcers, constipation, and confusion are </a:t>
            </a:r>
            <a:r>
              <a:rPr lang="en-US" b="1" dirty="0"/>
              <a:t>other</a:t>
            </a:r>
            <a:r>
              <a:rPr lang="en-US" dirty="0"/>
              <a:t> </a:t>
            </a:r>
            <a:r>
              <a:rPr lang="en-US" b="1" dirty="0"/>
              <a:t>risks</a:t>
            </a:r>
            <a:r>
              <a:rPr lang="en-US" dirty="0"/>
              <a:t>. </a:t>
            </a:r>
          </a:p>
          <a:p>
            <a:pPr>
              <a:buFont typeface="Wingdings" panose="05000000000000000000" pitchFamily="2" charset="2"/>
              <a:buChar char="Ø"/>
            </a:pPr>
            <a:r>
              <a:rPr lang="en-US" dirty="0"/>
              <a:t>Box 28-5 describes the required care.</a:t>
            </a:r>
            <a:endParaRPr lang="ar-SA" dirty="0"/>
          </a:p>
        </p:txBody>
      </p:sp>
      <p:sp>
        <p:nvSpPr>
          <p:cNvPr id="4" name="Rectangle 3">
            <a:extLst>
              <a:ext uri="{FF2B5EF4-FFF2-40B4-BE49-F238E27FC236}">
                <a16:creationId xmlns:a16="http://schemas.microsoft.com/office/drawing/2014/main" id="{BAD2D298-16EF-6324-6036-0260101A4B34}"/>
              </a:ext>
            </a:extLst>
          </p:cNvPr>
          <p:cNvSpPr/>
          <p:nvPr/>
        </p:nvSpPr>
        <p:spPr>
          <a:xfrm>
            <a:off x="75113" y="-48820"/>
            <a:ext cx="413972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Hip fracture:</a:t>
            </a:r>
          </a:p>
        </p:txBody>
      </p:sp>
    </p:spTree>
    <p:extLst>
      <p:ext uri="{BB962C8B-B14F-4D97-AF65-F5344CB8AC3E}">
        <p14:creationId xmlns:p14="http://schemas.microsoft.com/office/powerpoint/2010/main" val="2325685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B908-DA72-BD8D-766A-6A5E800E0783}"/>
              </a:ext>
            </a:extLst>
          </p:cNvPr>
          <p:cNvSpPr>
            <a:spLocks noGrp="1"/>
          </p:cNvSpPr>
          <p:nvPr>
            <p:ph type="title"/>
          </p:nvPr>
        </p:nvSpPr>
        <p:spPr>
          <a:xfrm>
            <a:off x="0" y="-221729"/>
            <a:ext cx="10515600" cy="1325563"/>
          </a:xfrm>
        </p:spPr>
        <p:txBody>
          <a:bodyPr/>
          <a:lstStyle/>
          <a:p>
            <a:r>
              <a:rPr lang="en-US" b="1" dirty="0">
                <a:solidFill>
                  <a:schemeClr val="accent3">
                    <a:lumMod val="75000"/>
                  </a:schemeClr>
                </a:solidFill>
                <a:effectLst>
                  <a:outerShdw blurRad="38100" dist="38100" dir="2700000" algn="tl">
                    <a:srgbClr val="000000">
                      <a:alpha val="43137"/>
                    </a:srgbClr>
                  </a:outerShdw>
                </a:effectLst>
              </a:rPr>
              <a:t>Bones</a:t>
            </a:r>
            <a:r>
              <a:rPr lang="en-US" dirty="0">
                <a:solidFill>
                  <a:schemeClr val="accent3">
                    <a:lumMod val="75000"/>
                  </a:schemeClr>
                </a:solidFill>
              </a:rPr>
              <a:t>:</a:t>
            </a:r>
            <a:endParaRPr lang="ar-SA" dirty="0">
              <a:solidFill>
                <a:schemeClr val="accent3">
                  <a:lumMod val="75000"/>
                </a:schemeClr>
              </a:solidFill>
            </a:endParaRPr>
          </a:p>
        </p:txBody>
      </p:sp>
      <p:sp>
        <p:nvSpPr>
          <p:cNvPr id="3" name="Content Placeholder 2">
            <a:extLst>
              <a:ext uri="{FF2B5EF4-FFF2-40B4-BE49-F238E27FC236}">
                <a16:creationId xmlns:a16="http://schemas.microsoft.com/office/drawing/2014/main" id="{79BC45C4-CFD9-0172-88CD-600156A24392}"/>
              </a:ext>
            </a:extLst>
          </p:cNvPr>
          <p:cNvSpPr>
            <a:spLocks noGrp="1"/>
          </p:cNvSpPr>
          <p:nvPr>
            <p:ph idx="1"/>
          </p:nvPr>
        </p:nvSpPr>
        <p:spPr>
          <a:xfrm>
            <a:off x="0" y="870282"/>
            <a:ext cx="10515600" cy="5987718"/>
          </a:xfrm>
        </p:spPr>
        <p:txBody>
          <a:bodyPr>
            <a:normAutofit fontScale="92500" lnSpcReduction="20000"/>
          </a:bodyPr>
          <a:lstStyle/>
          <a:p>
            <a:pPr>
              <a:buFont typeface="Wingdings" panose="05000000000000000000" pitchFamily="2" charset="2"/>
              <a:buChar char="Ø"/>
            </a:pPr>
            <a:r>
              <a:rPr lang="en-US" dirty="0"/>
              <a:t> The </a:t>
            </a:r>
            <a:r>
              <a:rPr lang="en-US" b="1" dirty="0"/>
              <a:t>human</a:t>
            </a:r>
            <a:r>
              <a:rPr lang="en-US" dirty="0"/>
              <a:t> </a:t>
            </a:r>
            <a:r>
              <a:rPr lang="en-US" b="1" dirty="0"/>
              <a:t>body</a:t>
            </a:r>
            <a:r>
              <a:rPr lang="en-US" dirty="0"/>
              <a:t> has </a:t>
            </a:r>
            <a:r>
              <a:rPr lang="en-US" b="1" dirty="0"/>
              <a:t>206 bones </a:t>
            </a:r>
            <a:r>
              <a:rPr lang="en-US" dirty="0"/>
              <a:t>(Fig. 7-5). </a:t>
            </a:r>
          </a:p>
          <a:p>
            <a:pPr>
              <a:buFont typeface="Wingdings" panose="05000000000000000000" pitchFamily="2" charset="2"/>
              <a:buChar char="Ø"/>
            </a:pPr>
            <a:r>
              <a:rPr lang="en-US" b="1" dirty="0">
                <a:solidFill>
                  <a:schemeClr val="accent3">
                    <a:lumMod val="75000"/>
                  </a:schemeClr>
                </a:solidFill>
              </a:rPr>
              <a:t>Bones</a:t>
            </a:r>
            <a:r>
              <a:rPr lang="en-US" dirty="0"/>
              <a:t> are hard, rigid structures. They are made up of living cells.</a:t>
            </a:r>
          </a:p>
          <a:p>
            <a:r>
              <a:rPr lang="en-US" dirty="0"/>
              <a:t> Calcium and phosphorus are needed for bone formation and strength.</a:t>
            </a:r>
          </a:p>
          <a:p>
            <a:r>
              <a:rPr lang="en-US" dirty="0"/>
              <a:t> </a:t>
            </a:r>
            <a:r>
              <a:rPr lang="en-US" b="1" dirty="0">
                <a:solidFill>
                  <a:schemeClr val="accent3">
                    <a:lumMod val="75000"/>
                  </a:schemeClr>
                </a:solidFill>
              </a:rPr>
              <a:t>Bones</a:t>
            </a:r>
            <a:r>
              <a:rPr lang="en-US" dirty="0"/>
              <a:t> store these minerals for use by the body. </a:t>
            </a:r>
          </a:p>
          <a:p>
            <a:r>
              <a:rPr lang="en-US" b="1" dirty="0">
                <a:solidFill>
                  <a:schemeClr val="accent3">
                    <a:lumMod val="75000"/>
                  </a:schemeClr>
                </a:solidFill>
              </a:rPr>
              <a:t>Bones</a:t>
            </a:r>
            <a:r>
              <a:rPr lang="en-US" dirty="0"/>
              <a:t> are covered by a membrane called </a:t>
            </a:r>
            <a:r>
              <a:rPr lang="en-US" b="1" dirty="0"/>
              <a:t>periosteum</a:t>
            </a:r>
            <a:r>
              <a:rPr lang="en-US" dirty="0"/>
              <a:t>. Periosteum contains </a:t>
            </a:r>
            <a:r>
              <a:rPr lang="en-US" b="1" dirty="0"/>
              <a:t>blood</a:t>
            </a:r>
            <a:r>
              <a:rPr lang="en-US" dirty="0"/>
              <a:t> </a:t>
            </a:r>
            <a:r>
              <a:rPr lang="en-US" b="1" dirty="0"/>
              <a:t>vessels</a:t>
            </a:r>
            <a:r>
              <a:rPr lang="en-US" dirty="0"/>
              <a:t> that supply bone cells with </a:t>
            </a:r>
            <a:r>
              <a:rPr lang="en-US" b="1" dirty="0"/>
              <a:t>oxygen</a:t>
            </a:r>
            <a:r>
              <a:rPr lang="en-US" dirty="0"/>
              <a:t> and </a:t>
            </a:r>
            <a:r>
              <a:rPr lang="en-US" b="1" dirty="0"/>
              <a:t>food</a:t>
            </a:r>
            <a:r>
              <a:rPr lang="en-US" dirty="0"/>
              <a:t>. Inside the hollow centers of the bones is a </a:t>
            </a:r>
            <a:r>
              <a:rPr lang="en-US" b="1" dirty="0"/>
              <a:t>substance</a:t>
            </a:r>
            <a:r>
              <a:rPr lang="en-US" dirty="0"/>
              <a:t> called </a:t>
            </a:r>
            <a:r>
              <a:rPr lang="en-US" b="1" dirty="0"/>
              <a:t>bone</a:t>
            </a:r>
            <a:r>
              <a:rPr lang="en-US" dirty="0"/>
              <a:t> </a:t>
            </a:r>
            <a:r>
              <a:rPr lang="en-US" b="1" dirty="0"/>
              <a:t>marrow</a:t>
            </a:r>
            <a:r>
              <a:rPr lang="en-US" dirty="0"/>
              <a:t>. </a:t>
            </a:r>
            <a:r>
              <a:rPr lang="en-US" b="1" dirty="0"/>
              <a:t>Blood cells </a:t>
            </a:r>
            <a:r>
              <a:rPr lang="en-US" dirty="0"/>
              <a:t>are formed in the </a:t>
            </a:r>
            <a:r>
              <a:rPr lang="en-US" b="1" dirty="0"/>
              <a:t>bone marrow</a:t>
            </a:r>
            <a:r>
              <a:rPr lang="en-US" dirty="0"/>
              <a:t>.</a:t>
            </a:r>
          </a:p>
          <a:p>
            <a:pPr>
              <a:buFont typeface="Wingdings" panose="05000000000000000000" pitchFamily="2" charset="2"/>
              <a:buChar char="Ø"/>
            </a:pPr>
            <a:r>
              <a:rPr lang="en-US" b="1" u="sng" dirty="0">
                <a:solidFill>
                  <a:schemeClr val="accent3">
                    <a:lumMod val="75000"/>
                  </a:schemeClr>
                </a:solidFill>
              </a:rPr>
              <a:t>There are 4 types of bones include:</a:t>
            </a:r>
          </a:p>
          <a:p>
            <a:pPr marL="514350" indent="-514350">
              <a:buFont typeface="+mj-lt"/>
              <a:buAutoNum type="arabicParenR"/>
            </a:pPr>
            <a:r>
              <a:rPr lang="en-US" b="1" dirty="0">
                <a:solidFill>
                  <a:schemeClr val="accent3">
                    <a:lumMod val="75000"/>
                  </a:schemeClr>
                </a:solidFill>
              </a:rPr>
              <a:t>Long bones </a:t>
            </a:r>
            <a:r>
              <a:rPr lang="en-US" dirty="0"/>
              <a:t>bear the body’s weight, </a:t>
            </a:r>
            <a:r>
              <a:rPr lang="en-US" b="1" dirty="0"/>
              <a:t>Leg bones </a:t>
            </a:r>
            <a:r>
              <a:rPr lang="en-US" dirty="0"/>
              <a:t>are </a:t>
            </a:r>
            <a:r>
              <a:rPr lang="en-US" b="1" u="sng" dirty="0"/>
              <a:t>long bones</a:t>
            </a:r>
            <a:r>
              <a:rPr lang="en-US" dirty="0"/>
              <a:t>.</a:t>
            </a:r>
          </a:p>
          <a:p>
            <a:pPr marL="514350" indent="-514350">
              <a:buFont typeface="+mj-lt"/>
              <a:buAutoNum type="arabicParenR"/>
            </a:pPr>
            <a:r>
              <a:rPr lang="en-US" b="1" dirty="0">
                <a:solidFill>
                  <a:schemeClr val="accent3">
                    <a:lumMod val="75000"/>
                  </a:schemeClr>
                </a:solidFill>
              </a:rPr>
              <a:t>Short bones </a:t>
            </a:r>
            <a:r>
              <a:rPr lang="en-US" dirty="0"/>
              <a:t>allow skill and ease in movement, </a:t>
            </a:r>
            <a:r>
              <a:rPr lang="en-US" b="1" dirty="0"/>
              <a:t>bones</a:t>
            </a:r>
            <a:r>
              <a:rPr lang="en-US" dirty="0"/>
              <a:t> in the </a:t>
            </a:r>
            <a:r>
              <a:rPr lang="en-US" b="1" dirty="0"/>
              <a:t>wrists</a:t>
            </a:r>
            <a:r>
              <a:rPr lang="en-US" dirty="0"/>
              <a:t>, </a:t>
            </a:r>
            <a:r>
              <a:rPr lang="en-US" b="1" dirty="0"/>
              <a:t>fingers</a:t>
            </a:r>
            <a:r>
              <a:rPr lang="en-US" dirty="0"/>
              <a:t>, </a:t>
            </a:r>
            <a:r>
              <a:rPr lang="en-US" b="1" dirty="0"/>
              <a:t>ankles</a:t>
            </a:r>
            <a:r>
              <a:rPr lang="en-US" dirty="0"/>
              <a:t>, and </a:t>
            </a:r>
            <a:r>
              <a:rPr lang="en-US" b="1" dirty="0"/>
              <a:t>toes</a:t>
            </a:r>
            <a:r>
              <a:rPr lang="en-US" dirty="0"/>
              <a:t> are </a:t>
            </a:r>
            <a:r>
              <a:rPr lang="en-US" b="1" u="sng" dirty="0"/>
              <a:t>short bones</a:t>
            </a:r>
            <a:r>
              <a:rPr lang="en-US" dirty="0"/>
              <a:t>.</a:t>
            </a:r>
          </a:p>
          <a:p>
            <a:pPr marL="514350" indent="-514350">
              <a:buFont typeface="+mj-lt"/>
              <a:buAutoNum type="arabicParenR"/>
            </a:pPr>
            <a:r>
              <a:rPr lang="en-US" b="1" dirty="0">
                <a:solidFill>
                  <a:schemeClr val="accent3">
                    <a:lumMod val="75000"/>
                  </a:schemeClr>
                </a:solidFill>
              </a:rPr>
              <a:t>Flat</a:t>
            </a:r>
            <a:r>
              <a:rPr lang="en-US" dirty="0"/>
              <a:t> </a:t>
            </a:r>
            <a:r>
              <a:rPr lang="en-US" b="1" dirty="0">
                <a:solidFill>
                  <a:schemeClr val="accent3">
                    <a:lumMod val="75000"/>
                  </a:schemeClr>
                </a:solidFill>
              </a:rPr>
              <a:t>bones</a:t>
            </a:r>
            <a:r>
              <a:rPr lang="en-US" dirty="0"/>
              <a:t> protect the organs, they </a:t>
            </a:r>
            <a:r>
              <a:rPr lang="en-US" b="1" dirty="0"/>
              <a:t>include</a:t>
            </a:r>
            <a:r>
              <a:rPr lang="en-US" dirty="0"/>
              <a:t> the </a:t>
            </a:r>
            <a:r>
              <a:rPr lang="en-US" b="1" dirty="0"/>
              <a:t>ribs</a:t>
            </a:r>
            <a:r>
              <a:rPr lang="en-US" dirty="0"/>
              <a:t>, </a:t>
            </a:r>
            <a:r>
              <a:rPr lang="en-US" b="1" dirty="0"/>
              <a:t>skull</a:t>
            </a:r>
            <a:r>
              <a:rPr lang="en-US" dirty="0"/>
              <a:t>, </a:t>
            </a:r>
            <a:r>
              <a:rPr lang="en-US" b="1" dirty="0"/>
              <a:t>pelvic</a:t>
            </a:r>
            <a:r>
              <a:rPr lang="en-US" dirty="0"/>
              <a:t> </a:t>
            </a:r>
            <a:r>
              <a:rPr lang="en-US" b="1" dirty="0"/>
              <a:t>bones</a:t>
            </a:r>
            <a:r>
              <a:rPr lang="en-US" dirty="0"/>
              <a:t>, and </a:t>
            </a:r>
            <a:r>
              <a:rPr lang="en-US" b="1" dirty="0"/>
              <a:t>shoulder</a:t>
            </a:r>
            <a:r>
              <a:rPr lang="en-US" dirty="0"/>
              <a:t> </a:t>
            </a:r>
            <a:r>
              <a:rPr lang="en-US" b="1" dirty="0"/>
              <a:t>blades</a:t>
            </a:r>
            <a:r>
              <a:rPr lang="en-US" dirty="0"/>
              <a:t>.</a:t>
            </a:r>
          </a:p>
          <a:p>
            <a:pPr marL="514350" indent="-514350">
              <a:buFont typeface="+mj-lt"/>
              <a:buAutoNum type="arabicParenR"/>
            </a:pPr>
            <a:r>
              <a:rPr lang="en-US" b="1" dirty="0">
                <a:solidFill>
                  <a:schemeClr val="accent3">
                    <a:lumMod val="75000"/>
                  </a:schemeClr>
                </a:solidFill>
              </a:rPr>
              <a:t>Irregular</a:t>
            </a:r>
            <a:r>
              <a:rPr lang="en-US" dirty="0"/>
              <a:t> </a:t>
            </a:r>
            <a:r>
              <a:rPr lang="en-US" b="1" dirty="0">
                <a:solidFill>
                  <a:schemeClr val="accent3">
                    <a:lumMod val="75000"/>
                  </a:schemeClr>
                </a:solidFill>
              </a:rPr>
              <a:t>bones</a:t>
            </a:r>
            <a:r>
              <a:rPr lang="en-US" dirty="0"/>
              <a:t> are the </a:t>
            </a:r>
            <a:r>
              <a:rPr lang="en-US" b="1" dirty="0"/>
              <a:t>vertebrae</a:t>
            </a:r>
            <a:r>
              <a:rPr lang="en-US" dirty="0"/>
              <a:t> in the </a:t>
            </a:r>
            <a:r>
              <a:rPr lang="en-US" b="1" dirty="0"/>
              <a:t>spinal</a:t>
            </a:r>
            <a:r>
              <a:rPr lang="en-US" dirty="0"/>
              <a:t> </a:t>
            </a:r>
            <a:r>
              <a:rPr lang="en-US" b="1" dirty="0"/>
              <a:t>column, </a:t>
            </a:r>
            <a:r>
              <a:rPr lang="en-US" dirty="0"/>
              <a:t>they allow various degrees of movement and flexibility.</a:t>
            </a:r>
            <a:endParaRPr lang="ar-SA" b="1" u="sng" dirty="0">
              <a:solidFill>
                <a:schemeClr val="accent3">
                  <a:lumMod val="75000"/>
                </a:schemeClr>
              </a:solidFill>
            </a:endParaRPr>
          </a:p>
        </p:txBody>
      </p:sp>
    </p:spTree>
    <p:extLst>
      <p:ext uri="{BB962C8B-B14F-4D97-AF65-F5344CB8AC3E}">
        <p14:creationId xmlns:p14="http://schemas.microsoft.com/office/powerpoint/2010/main" val="2413597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FD76-4CEC-02F7-623A-4F57FB4A791E}"/>
              </a:ext>
            </a:extLst>
          </p:cNvPr>
          <p:cNvSpPr>
            <a:spLocks noGrp="1"/>
          </p:cNvSpPr>
          <p:nvPr>
            <p:ph type="title"/>
          </p:nvPr>
        </p:nvSpPr>
        <p:spPr>
          <a:xfrm>
            <a:off x="87573" y="18255"/>
            <a:ext cx="10515600" cy="1325563"/>
          </a:xfrm>
        </p:spPr>
        <p:txBody>
          <a:bodyPr/>
          <a:lstStyle/>
          <a:p>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Hip fracture:</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endParaRPr lang="ar-SA" dirty="0"/>
          </a:p>
        </p:txBody>
      </p:sp>
      <p:sp>
        <p:nvSpPr>
          <p:cNvPr id="3" name="Content Placeholder 2">
            <a:extLst>
              <a:ext uri="{FF2B5EF4-FFF2-40B4-BE49-F238E27FC236}">
                <a16:creationId xmlns:a16="http://schemas.microsoft.com/office/drawing/2014/main" id="{DF40BFD4-48B3-D0ED-047E-23229C60267A}"/>
              </a:ext>
            </a:extLst>
          </p:cNvPr>
          <p:cNvSpPr>
            <a:spLocks noGrp="1"/>
          </p:cNvSpPr>
          <p:nvPr>
            <p:ph idx="1"/>
          </p:nvPr>
        </p:nvSpPr>
        <p:spPr>
          <a:xfrm>
            <a:off x="0" y="856634"/>
            <a:ext cx="10515600" cy="4351338"/>
          </a:xfrm>
        </p:spPr>
        <p:txBody>
          <a:bodyPr/>
          <a:lstStyle/>
          <a:p>
            <a:pPr>
              <a:buFont typeface="Wingdings" panose="05000000000000000000" pitchFamily="2" charset="2"/>
              <a:buChar char="Ø"/>
            </a:pPr>
            <a:r>
              <a:rPr lang="en-US" dirty="0"/>
              <a:t>  </a:t>
            </a:r>
            <a:r>
              <a:rPr lang="en-US" b="1" dirty="0"/>
              <a:t>Hip</a:t>
            </a:r>
            <a:r>
              <a:rPr lang="en-US" dirty="0"/>
              <a:t> </a:t>
            </a:r>
            <a:r>
              <a:rPr lang="en-US" b="1" dirty="0"/>
              <a:t>fractures</a:t>
            </a:r>
            <a:r>
              <a:rPr lang="en-US" dirty="0"/>
              <a:t> are usually treated with surgery.</a:t>
            </a:r>
          </a:p>
          <a:p>
            <a:pPr>
              <a:buFont typeface="Wingdings" panose="05000000000000000000" pitchFamily="2" charset="2"/>
              <a:buChar char="Ø"/>
            </a:pPr>
            <a:r>
              <a:rPr lang="en-US" dirty="0"/>
              <a:t>Sometimes the </a:t>
            </a:r>
            <a:r>
              <a:rPr lang="en-US" b="1" dirty="0"/>
              <a:t>bone</a:t>
            </a:r>
            <a:r>
              <a:rPr lang="en-US" dirty="0"/>
              <a:t> can be </a:t>
            </a:r>
            <a:r>
              <a:rPr lang="en-US" b="1" dirty="0"/>
              <a:t>repaired</a:t>
            </a:r>
            <a:r>
              <a:rPr lang="en-US" dirty="0"/>
              <a:t>, but other times it is necessary to </a:t>
            </a:r>
            <a:r>
              <a:rPr lang="en-US" b="1" dirty="0"/>
              <a:t>replace</a:t>
            </a:r>
            <a:r>
              <a:rPr lang="en-US" dirty="0"/>
              <a:t> the </a:t>
            </a:r>
            <a:r>
              <a:rPr lang="en-US" b="1" dirty="0"/>
              <a:t>entire</a:t>
            </a:r>
            <a:r>
              <a:rPr lang="en-US" dirty="0"/>
              <a:t> </a:t>
            </a:r>
            <a:r>
              <a:rPr lang="en-US" b="1" dirty="0"/>
              <a:t>hip</a:t>
            </a:r>
            <a:r>
              <a:rPr lang="en-US" dirty="0"/>
              <a:t> </a:t>
            </a:r>
            <a:r>
              <a:rPr lang="en-US" b="1" dirty="0"/>
              <a:t>joint</a:t>
            </a:r>
            <a:r>
              <a:rPr lang="en-US" dirty="0"/>
              <a:t> with an </a:t>
            </a:r>
            <a:r>
              <a:rPr lang="en-US" b="1" dirty="0"/>
              <a:t>artificial</a:t>
            </a:r>
            <a:r>
              <a:rPr lang="en-US" dirty="0"/>
              <a:t> </a:t>
            </a:r>
            <a:r>
              <a:rPr lang="en-US" b="1" dirty="0"/>
              <a:t>joint</a:t>
            </a:r>
            <a:r>
              <a:rPr lang="en-US" dirty="0"/>
              <a:t>.</a:t>
            </a:r>
          </a:p>
          <a:p>
            <a:pPr>
              <a:buFont typeface="Wingdings" panose="05000000000000000000" pitchFamily="2" charset="2"/>
              <a:buChar char="Ø"/>
            </a:pPr>
            <a:r>
              <a:rPr lang="en-US" dirty="0"/>
              <a:t>Following the surgery, the person will require weeks to months of </a:t>
            </a:r>
            <a:r>
              <a:rPr lang="en-US" b="1" dirty="0"/>
              <a:t>physical</a:t>
            </a:r>
            <a:r>
              <a:rPr lang="en-US" dirty="0"/>
              <a:t> </a:t>
            </a:r>
            <a:r>
              <a:rPr lang="en-US" b="1" dirty="0"/>
              <a:t>therapy</a:t>
            </a:r>
            <a:r>
              <a:rPr lang="en-US" dirty="0"/>
              <a:t>. </a:t>
            </a:r>
          </a:p>
          <a:p>
            <a:pPr>
              <a:buFont typeface="Wingdings" panose="05000000000000000000" pitchFamily="2" charset="2"/>
              <a:buChar char="Ø"/>
            </a:pPr>
            <a:r>
              <a:rPr lang="en-US" dirty="0"/>
              <a:t>Sometimes, other conditions that the person has will make surgical repair impossible. In this case, the person will be put on non-weight-bearing status and physical therapy may possibly not be permitted.</a:t>
            </a:r>
            <a:endParaRPr lang="ar-SA" dirty="0"/>
          </a:p>
        </p:txBody>
      </p:sp>
    </p:spTree>
    <p:extLst>
      <p:ext uri="{BB962C8B-B14F-4D97-AF65-F5344CB8AC3E}">
        <p14:creationId xmlns:p14="http://schemas.microsoft.com/office/powerpoint/2010/main" val="1036171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0A4DA3-29F7-9B2B-F3D2-613EA3D8B9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5939" y="665565"/>
            <a:ext cx="7428658" cy="6020517"/>
          </a:xfrm>
        </p:spPr>
      </p:pic>
    </p:spTree>
    <p:extLst>
      <p:ext uri="{BB962C8B-B14F-4D97-AF65-F5344CB8AC3E}">
        <p14:creationId xmlns:p14="http://schemas.microsoft.com/office/powerpoint/2010/main" val="2665013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1B9D-3000-964E-583F-249F2DD848E3}"/>
              </a:ext>
            </a:extLst>
          </p:cNvPr>
          <p:cNvSpPr>
            <a:spLocks noGrp="1"/>
          </p:cNvSpPr>
          <p:nvPr>
            <p:ph type="title"/>
          </p:nvPr>
        </p:nvSpPr>
        <p:spPr>
          <a:xfrm>
            <a:off x="0" y="-139842"/>
            <a:ext cx="10515600" cy="1325563"/>
          </a:xfrm>
        </p:spPr>
        <p:txBody>
          <a:bodyPr/>
          <a:lstStyle/>
          <a:p>
            <a:r>
              <a:rPr lang="en-US" b="1" dirty="0">
                <a:effectLst>
                  <a:outerShdw blurRad="38100" dist="38100" dir="2700000" algn="tl">
                    <a:srgbClr val="000000">
                      <a:alpha val="43137"/>
                    </a:srgbClr>
                  </a:outerShdw>
                </a:effectLst>
              </a:rPr>
              <a:t>Hip fracture care measures:</a:t>
            </a:r>
            <a:endParaRPr lang="ar-SA"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DB09661-6F0C-4CC2-43A7-4DB2EC36BDA2}"/>
              </a:ext>
            </a:extLst>
          </p:cNvPr>
          <p:cNvSpPr>
            <a:spLocks noGrp="1"/>
          </p:cNvSpPr>
          <p:nvPr>
            <p:ph idx="1"/>
          </p:nvPr>
        </p:nvSpPr>
        <p:spPr>
          <a:xfrm>
            <a:off x="0" y="1122764"/>
            <a:ext cx="10515600" cy="5735235"/>
          </a:xfrm>
        </p:spPr>
        <p:txBody>
          <a:bodyPr>
            <a:normAutofit fontScale="92500" lnSpcReduction="20000"/>
          </a:bodyPr>
          <a:lstStyle/>
          <a:p>
            <a:pPr>
              <a:buFont typeface="Wingdings" panose="05000000000000000000" pitchFamily="2" charset="2"/>
              <a:buChar char="v"/>
            </a:pPr>
            <a:r>
              <a:rPr lang="en-US" dirty="0"/>
              <a:t> While the person </a:t>
            </a:r>
            <a:r>
              <a:rPr lang="en-US" b="1" dirty="0"/>
              <a:t>recovers</a:t>
            </a:r>
            <a:r>
              <a:rPr lang="en-US" dirty="0"/>
              <a:t> from a </a:t>
            </a:r>
            <a:r>
              <a:rPr lang="en-US" b="1" dirty="0"/>
              <a:t>hip</a:t>
            </a:r>
            <a:r>
              <a:rPr lang="en-US" dirty="0"/>
              <a:t> </a:t>
            </a:r>
            <a:r>
              <a:rPr lang="en-US" b="1" dirty="0"/>
              <a:t>fracture</a:t>
            </a:r>
            <a:r>
              <a:rPr lang="en-US" dirty="0"/>
              <a:t>, he will have difficulty changing position on his own. </a:t>
            </a:r>
          </a:p>
          <a:p>
            <a:pPr>
              <a:buFont typeface="Wingdings" panose="05000000000000000000" pitchFamily="2" charset="2"/>
              <a:buChar char="ü"/>
            </a:pPr>
            <a:r>
              <a:rPr lang="en-US" dirty="0"/>
              <a:t>You will need to assist the person with repositioning according to the person’s care plan, to lower the person’s risk for pressure ulcers.</a:t>
            </a:r>
          </a:p>
          <a:p>
            <a:pPr>
              <a:buFont typeface="Wingdings" panose="05000000000000000000" pitchFamily="2" charset="2"/>
              <a:buChar char="ü"/>
            </a:pPr>
            <a:r>
              <a:rPr lang="en-US" dirty="0"/>
              <a:t>Encourage the person to help as much as he can by using assistive devices such as a trapeze suspended above the bed. </a:t>
            </a:r>
          </a:p>
          <a:p>
            <a:pPr>
              <a:buFont typeface="Wingdings" panose="05000000000000000000" pitchFamily="2" charset="2"/>
              <a:buChar char="ü"/>
            </a:pPr>
            <a:r>
              <a:rPr lang="en-US" dirty="0"/>
              <a:t>Use positioning aids, such an abduction pillow as ordered, to keep the hip joint aligned properly (Figure 18-3). </a:t>
            </a:r>
          </a:p>
          <a:p>
            <a:pPr>
              <a:buFont typeface="Wingdings" panose="05000000000000000000" pitchFamily="2" charset="2"/>
              <a:buChar char="ü"/>
            </a:pPr>
            <a:r>
              <a:rPr lang="en-US" dirty="0"/>
              <a:t>It is also important to make sure that the person maintains good alignment when seated.</a:t>
            </a:r>
          </a:p>
          <a:p>
            <a:pPr>
              <a:buFont typeface="Wingdings" panose="05000000000000000000" pitchFamily="2" charset="2"/>
              <a:buChar char="ü"/>
            </a:pPr>
            <a:r>
              <a:rPr lang="en-US" dirty="0"/>
              <a:t> The person’s feet should be flat on the floor, and his hips should be flexed no more than 90 degrees.</a:t>
            </a:r>
          </a:p>
          <a:p>
            <a:pPr>
              <a:buFont typeface="Wingdings" panose="05000000000000000000" pitchFamily="2" charset="2"/>
              <a:buChar char="ü"/>
            </a:pPr>
            <a:r>
              <a:rPr lang="en-US" dirty="0"/>
              <a:t>The person may also have weight-bearing restrictions. During this period, the person will need assistance with transfers by using a mechanical lift, or assistance with pivoting to the chair using only the unaffected leg. As the person continues to heal, these weight-bearing restrictions may be changed.</a:t>
            </a:r>
            <a:endParaRPr lang="ar-SA" dirty="0"/>
          </a:p>
        </p:txBody>
      </p:sp>
    </p:spTree>
    <p:extLst>
      <p:ext uri="{BB962C8B-B14F-4D97-AF65-F5344CB8AC3E}">
        <p14:creationId xmlns:p14="http://schemas.microsoft.com/office/powerpoint/2010/main" val="1118771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3C9BE03-F2D6-BD8A-1F4F-3EB4868466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821" y="126479"/>
            <a:ext cx="9403307" cy="6663282"/>
          </a:xfrm>
        </p:spPr>
      </p:pic>
    </p:spTree>
    <p:extLst>
      <p:ext uri="{BB962C8B-B14F-4D97-AF65-F5344CB8AC3E}">
        <p14:creationId xmlns:p14="http://schemas.microsoft.com/office/powerpoint/2010/main" val="2555004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B2E2-425D-7EBF-6424-776656274456}"/>
              </a:ext>
            </a:extLst>
          </p:cNvPr>
          <p:cNvSpPr>
            <a:spLocks noGrp="1"/>
          </p:cNvSpPr>
          <p:nvPr>
            <p:ph type="title"/>
          </p:nvPr>
        </p:nvSpPr>
        <p:spPr>
          <a:xfrm>
            <a:off x="0" y="-187610"/>
            <a:ext cx="10515600" cy="1325563"/>
          </a:xfrm>
        </p:spPr>
        <p:txBody>
          <a:bodyPr/>
          <a:lstStyle/>
          <a:p>
            <a:r>
              <a:rPr lang="en-US" b="1" dirty="0">
                <a:effectLst>
                  <a:outerShdw blurRad="38100" dist="38100" dir="2700000" algn="tl">
                    <a:srgbClr val="000000">
                      <a:alpha val="43137"/>
                    </a:srgbClr>
                  </a:outerShdw>
                </a:effectLst>
              </a:rPr>
              <a:t>Hip fracture care measures:</a:t>
            </a:r>
            <a:endParaRPr lang="ar-SA" dirty="0"/>
          </a:p>
        </p:txBody>
      </p:sp>
      <p:sp>
        <p:nvSpPr>
          <p:cNvPr id="3" name="Content Placeholder 2">
            <a:extLst>
              <a:ext uri="{FF2B5EF4-FFF2-40B4-BE49-F238E27FC236}">
                <a16:creationId xmlns:a16="http://schemas.microsoft.com/office/drawing/2014/main" id="{F5FE95EF-CD84-2492-C046-44C71F45EF7A}"/>
              </a:ext>
            </a:extLst>
          </p:cNvPr>
          <p:cNvSpPr>
            <a:spLocks noGrp="1"/>
          </p:cNvSpPr>
          <p:nvPr>
            <p:ph idx="1"/>
          </p:nvPr>
        </p:nvSpPr>
        <p:spPr>
          <a:xfrm>
            <a:off x="148987" y="877105"/>
            <a:ext cx="11553967" cy="5980895"/>
          </a:xfrm>
        </p:spPr>
        <p:txBody>
          <a:bodyPr>
            <a:normAutofit fontScale="85000" lnSpcReduction="20000"/>
          </a:bodyPr>
          <a:lstStyle/>
          <a:p>
            <a:pPr>
              <a:buFont typeface="Wingdings" panose="05000000000000000000" pitchFamily="2" charset="2"/>
              <a:buChar char="ü"/>
            </a:pPr>
            <a:r>
              <a:rPr lang="en-US" dirty="0"/>
              <a:t> For example, at first the person may not be allowed to bear any weight on the affected leg, but as healing progresses, the person may be allowed to increase weight bearing to 25%, then 50%, and so on. </a:t>
            </a:r>
          </a:p>
          <a:p>
            <a:pPr>
              <a:buFont typeface="Wingdings" panose="05000000000000000000" pitchFamily="2" charset="2"/>
              <a:buChar char="ü"/>
            </a:pPr>
            <a:r>
              <a:rPr lang="en-US" dirty="0"/>
              <a:t>The physical therapist will teach the person how to use appropriate assistive devices for walking. </a:t>
            </a:r>
          </a:p>
          <a:p>
            <a:pPr>
              <a:buFont typeface="Wingdings" panose="05000000000000000000" pitchFamily="2" charset="2"/>
              <a:buChar char="ü"/>
            </a:pPr>
            <a:r>
              <a:rPr lang="en-US" dirty="0"/>
              <a:t>You should encourage the person to practice the skills she has learned in physical therapy, and you should monitor her technique to make sure that she uses assistive devices properly. </a:t>
            </a:r>
          </a:p>
          <a:p>
            <a:pPr>
              <a:buFont typeface="Wingdings" panose="05000000000000000000" pitchFamily="2" charset="2"/>
              <a:buChar char="ü"/>
            </a:pPr>
            <a:r>
              <a:rPr lang="en-US" dirty="0"/>
              <a:t>Always follow the person’s care plan exactly, regarding how much, if any, weight the person is allowed to bear. </a:t>
            </a:r>
          </a:p>
          <a:p>
            <a:pPr>
              <a:buFont typeface="Wingdings" panose="05000000000000000000" pitchFamily="2" charset="2"/>
              <a:buChar char="ü"/>
            </a:pPr>
            <a:r>
              <a:rPr lang="en-US" dirty="0"/>
              <a:t>Bearing too much weight too soon could result in increased pain, swelling and possible re-fracture of the hip, which would delay the person’s recovery.</a:t>
            </a:r>
          </a:p>
          <a:p>
            <a:pPr>
              <a:buFont typeface="Wingdings" panose="05000000000000000000" pitchFamily="2" charset="2"/>
              <a:buChar char="ü"/>
            </a:pPr>
            <a:r>
              <a:rPr lang="en-US" dirty="0"/>
              <a:t>A person recovering from a hip fracture may require a great deal of emotional support. </a:t>
            </a:r>
          </a:p>
          <a:p>
            <a:pPr>
              <a:buFont typeface="Wingdings" panose="05000000000000000000" pitchFamily="2" charset="2"/>
              <a:buChar char="ü"/>
            </a:pPr>
            <a:r>
              <a:rPr lang="en-US" dirty="0"/>
              <a:t>The person may be frustrated by needing so much assistance and by the length of the recovery period. In addition, the person may be very worried about whether she will fully recover from the fracture, and what this could mean for the future.</a:t>
            </a:r>
          </a:p>
          <a:p>
            <a:pPr>
              <a:buFont typeface="Wingdings" panose="05000000000000000000" pitchFamily="2" charset="2"/>
              <a:buChar char="ü"/>
            </a:pPr>
            <a:r>
              <a:rPr lang="en-US" dirty="0"/>
              <a:t> Listen to the person’s concerns, practice empathy and provide encouragement by acknowledging the person’s progress toward recovery</a:t>
            </a:r>
            <a:endParaRPr lang="ar-SA" dirty="0"/>
          </a:p>
        </p:txBody>
      </p:sp>
    </p:spTree>
    <p:extLst>
      <p:ext uri="{BB962C8B-B14F-4D97-AF65-F5344CB8AC3E}">
        <p14:creationId xmlns:p14="http://schemas.microsoft.com/office/powerpoint/2010/main" val="1233857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D570180-85AC-0BA7-1124-8A0DB7B83B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0526" y="116292"/>
            <a:ext cx="6784512" cy="6591583"/>
          </a:xfrm>
        </p:spPr>
      </p:pic>
    </p:spTree>
    <p:extLst>
      <p:ext uri="{BB962C8B-B14F-4D97-AF65-F5344CB8AC3E}">
        <p14:creationId xmlns:p14="http://schemas.microsoft.com/office/powerpoint/2010/main" val="1676313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A45566-E2BF-7008-DF01-7CF6411F54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4309" y="577826"/>
            <a:ext cx="9312706" cy="5154234"/>
          </a:xfrm>
        </p:spPr>
      </p:pic>
    </p:spTree>
    <p:extLst>
      <p:ext uri="{BB962C8B-B14F-4D97-AF65-F5344CB8AC3E}">
        <p14:creationId xmlns:p14="http://schemas.microsoft.com/office/powerpoint/2010/main" val="346863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2F68A0-18E9-CE57-6C1F-89FB5645E3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2674" y="276437"/>
            <a:ext cx="9081896" cy="6322256"/>
          </a:xfrm>
        </p:spPr>
      </p:pic>
    </p:spTree>
    <p:extLst>
      <p:ext uri="{BB962C8B-B14F-4D97-AF65-F5344CB8AC3E}">
        <p14:creationId xmlns:p14="http://schemas.microsoft.com/office/powerpoint/2010/main" val="3302878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6157AF5-8061-FC16-FBC1-AB74E6D603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2743220"/>
          </a:xfrm>
        </p:spPr>
      </p:pic>
      <p:sp>
        <p:nvSpPr>
          <p:cNvPr id="8" name="TextBox 7">
            <a:extLst>
              <a:ext uri="{FF2B5EF4-FFF2-40B4-BE49-F238E27FC236}">
                <a16:creationId xmlns:a16="http://schemas.microsoft.com/office/drawing/2014/main" id="{E09B39C8-E2D6-421B-4AD7-485B991CAFA7}"/>
              </a:ext>
            </a:extLst>
          </p:cNvPr>
          <p:cNvSpPr txBox="1"/>
          <p:nvPr/>
        </p:nvSpPr>
        <p:spPr>
          <a:xfrm>
            <a:off x="-1" y="3227696"/>
            <a:ext cx="10365475" cy="2031325"/>
          </a:xfrm>
          <a:prstGeom prst="rect">
            <a:avLst/>
          </a:prstGeom>
          <a:noFill/>
        </p:spPr>
        <p:txBody>
          <a:bodyPr wrap="square" rtlCol="1">
            <a:spAutoFit/>
          </a:bodyPr>
          <a:lstStyle/>
          <a:p>
            <a:pPr marL="285750" indent="-285750">
              <a:buFontTx/>
              <a:buChar char="-"/>
            </a:pPr>
            <a:r>
              <a:rPr lang="en-US" sz="1800" dirty="0"/>
              <a:t>American Red Cross (2013). American Red Cross Nurse Assistant Training Textbook: Third </a:t>
            </a:r>
            <a:r>
              <a:rPr lang="en-US" sz="1800" dirty="0" err="1"/>
              <a:t>Edition.United</a:t>
            </a:r>
            <a:r>
              <a:rPr lang="en-US" sz="1800" dirty="0"/>
              <a:t> States of America: </a:t>
            </a:r>
            <a:r>
              <a:rPr lang="en-US" sz="1800" dirty="0" err="1"/>
              <a:t>Krames</a:t>
            </a:r>
            <a:r>
              <a:rPr lang="en-US" sz="1800" dirty="0"/>
              <a:t> Stay Well Strategic Partnerships Division. ISBN: 978-1584805823.</a:t>
            </a:r>
          </a:p>
          <a:p>
            <a:pPr marL="285750" indent="-285750">
              <a:buFontTx/>
              <a:buChar char="-"/>
            </a:pPr>
            <a:r>
              <a:rPr lang="en-US" sz="1800" dirty="0"/>
              <a:t> Sorrentino, S. A., </a:t>
            </a:r>
            <a:r>
              <a:rPr lang="en-US" sz="1800" dirty="0" err="1"/>
              <a:t>Remmert</a:t>
            </a:r>
            <a:r>
              <a:rPr lang="en-US" sz="1800" dirty="0"/>
              <a:t>, L., &amp; Wilk, L. S. (2014). Mosby's Textbook for Nursing Assistants (5th ed.). St. Louis, MO: Elsevier.)</a:t>
            </a:r>
          </a:p>
          <a:p>
            <a:endParaRPr lang="ar-SA" sz="1800" dirty="0"/>
          </a:p>
          <a:p>
            <a:endParaRPr lang="ar-SA" dirty="0"/>
          </a:p>
        </p:txBody>
      </p:sp>
    </p:spTree>
    <p:extLst>
      <p:ext uri="{BB962C8B-B14F-4D97-AF65-F5344CB8AC3E}">
        <p14:creationId xmlns:p14="http://schemas.microsoft.com/office/powerpoint/2010/main" val="4331291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521ED19-029C-1E46-6F6C-530DB0C4D2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372" b="62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CC7EA-A08C-0456-8752-49916AB390E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Any Question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23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human skeleton&#10;&#10;Description automatically generated">
            <a:extLst>
              <a:ext uri="{FF2B5EF4-FFF2-40B4-BE49-F238E27FC236}">
                <a16:creationId xmlns:a16="http://schemas.microsoft.com/office/drawing/2014/main" id="{1181CADF-DD74-6418-4476-2A59FE545F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3397" y="26469"/>
            <a:ext cx="7719934" cy="6659143"/>
          </a:xfrm>
          <a:prstGeom prst="rect">
            <a:avLst/>
          </a:prstGeom>
        </p:spPr>
      </p:pic>
    </p:spTree>
    <p:extLst>
      <p:ext uri="{BB962C8B-B14F-4D97-AF65-F5344CB8AC3E}">
        <p14:creationId xmlns:p14="http://schemas.microsoft.com/office/powerpoint/2010/main" val="3366647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walking on a brick path&#10;&#10;Description automatically generated">
            <a:extLst>
              <a:ext uri="{FF2B5EF4-FFF2-40B4-BE49-F238E27FC236}">
                <a16:creationId xmlns:a16="http://schemas.microsoft.com/office/drawing/2014/main" id="{462DD5EA-4613-C941-C092-B4B49AA1873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2102" r="-1" b="7786"/>
          <a:stretch/>
        </p:blipFill>
        <p:spPr>
          <a:xfrm>
            <a:off x="20" y="10"/>
            <a:ext cx="12188930" cy="6857990"/>
          </a:xfrm>
          <a:prstGeom prst="rect">
            <a:avLst/>
          </a:prstGeom>
        </p:spPr>
      </p:pic>
      <p:sp>
        <p:nvSpPr>
          <p:cNvPr id="2" name="Title 1">
            <a:extLst>
              <a:ext uri="{FF2B5EF4-FFF2-40B4-BE49-F238E27FC236}">
                <a16:creationId xmlns:a16="http://schemas.microsoft.com/office/drawing/2014/main" id="{0BE45B72-9BD0-042A-D578-7F0570C0FEA4}"/>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r>
              <a:rPr lang="en-US" sz="6600">
                <a:solidFill>
                  <a:schemeClr val="bg1"/>
                </a:solidFill>
              </a:rPr>
              <a:t>Thank you !</a:t>
            </a:r>
          </a:p>
        </p:txBody>
      </p:sp>
      <p:sp>
        <p:nvSpPr>
          <p:cNvPr id="12"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266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CE90-41EB-96D1-CE62-621DD5E5EF39}"/>
              </a:ext>
            </a:extLst>
          </p:cNvPr>
          <p:cNvSpPr>
            <a:spLocks noGrp="1"/>
          </p:cNvSpPr>
          <p:nvPr>
            <p:ph type="title"/>
          </p:nvPr>
        </p:nvSpPr>
        <p:spPr>
          <a:xfrm>
            <a:off x="53454" y="-112547"/>
            <a:ext cx="10515600" cy="1325563"/>
          </a:xfrm>
        </p:spPr>
        <p:txBody>
          <a:bodyPr/>
          <a:lstStyle/>
          <a:p>
            <a:r>
              <a:rPr lang="en-US" b="1" dirty="0">
                <a:solidFill>
                  <a:schemeClr val="bg1">
                    <a:lumMod val="50000"/>
                  </a:schemeClr>
                </a:solidFill>
                <a:effectLst>
                  <a:outerShdw blurRad="38100" dist="38100" dir="2700000" algn="tl">
                    <a:srgbClr val="000000">
                      <a:alpha val="43137"/>
                    </a:srgbClr>
                  </a:outerShdw>
                </a:effectLst>
              </a:rPr>
              <a:t>Joints :</a:t>
            </a:r>
            <a:endParaRPr lang="ar-SA" b="1" dirty="0">
              <a:solidFill>
                <a:schemeClr val="bg1">
                  <a:lumMod val="50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BDDB16B-6376-3225-AD29-74ACA769F8DD}"/>
              </a:ext>
            </a:extLst>
          </p:cNvPr>
          <p:cNvSpPr>
            <a:spLocks noGrp="1"/>
          </p:cNvSpPr>
          <p:nvPr>
            <p:ph idx="1"/>
          </p:nvPr>
        </p:nvSpPr>
        <p:spPr>
          <a:xfrm>
            <a:off x="53454" y="1013583"/>
            <a:ext cx="10515600" cy="5673820"/>
          </a:xfrm>
        </p:spPr>
        <p:txBody>
          <a:bodyPr/>
          <a:lstStyle/>
          <a:p>
            <a:pPr>
              <a:buFont typeface="Wingdings" panose="05000000000000000000" pitchFamily="2" charset="2"/>
              <a:buChar char="v"/>
            </a:pPr>
            <a:r>
              <a:rPr lang="en-US" dirty="0"/>
              <a:t> A </a:t>
            </a:r>
            <a:r>
              <a:rPr lang="en-US" b="1" dirty="0"/>
              <a:t>joint</a:t>
            </a:r>
            <a:r>
              <a:rPr lang="en-US" dirty="0"/>
              <a:t> is the </a:t>
            </a:r>
            <a:r>
              <a:rPr lang="en-US" b="1" dirty="0"/>
              <a:t>point</a:t>
            </a:r>
            <a:r>
              <a:rPr lang="en-US" dirty="0"/>
              <a:t> at which </a:t>
            </a:r>
            <a:r>
              <a:rPr lang="en-US" b="1" dirty="0"/>
              <a:t>2</a:t>
            </a:r>
            <a:r>
              <a:rPr lang="en-US" dirty="0"/>
              <a:t> or </a:t>
            </a:r>
            <a:r>
              <a:rPr lang="en-US" b="1" dirty="0"/>
              <a:t>more</a:t>
            </a:r>
            <a:r>
              <a:rPr lang="en-US" dirty="0"/>
              <a:t> </a:t>
            </a:r>
            <a:r>
              <a:rPr lang="en-US" b="1" dirty="0"/>
              <a:t>bones</a:t>
            </a:r>
            <a:r>
              <a:rPr lang="en-US" dirty="0"/>
              <a:t> </a:t>
            </a:r>
            <a:r>
              <a:rPr lang="en-US" b="1" dirty="0"/>
              <a:t>meet</a:t>
            </a:r>
            <a:r>
              <a:rPr lang="en-US" dirty="0"/>
              <a:t>. </a:t>
            </a:r>
          </a:p>
          <a:p>
            <a:pPr>
              <a:buFont typeface="Wingdings" panose="05000000000000000000" pitchFamily="2" charset="2"/>
              <a:buChar char="v"/>
            </a:pPr>
            <a:r>
              <a:rPr lang="en-US" b="1" dirty="0"/>
              <a:t>Joints</a:t>
            </a:r>
            <a:r>
              <a:rPr lang="en-US" dirty="0"/>
              <a:t> allow movement (Chapter 23). </a:t>
            </a:r>
          </a:p>
          <a:p>
            <a:pPr>
              <a:buFont typeface="Wingdings" panose="05000000000000000000" pitchFamily="2" charset="2"/>
              <a:buChar char="v"/>
            </a:pPr>
            <a:r>
              <a:rPr lang="en-US" b="1" dirty="0"/>
              <a:t>Cartilage</a:t>
            </a:r>
            <a:r>
              <a:rPr lang="en-US" dirty="0"/>
              <a:t> is </a:t>
            </a:r>
            <a:r>
              <a:rPr lang="en-US" b="1" dirty="0"/>
              <a:t>connective</a:t>
            </a:r>
            <a:r>
              <a:rPr lang="en-US" dirty="0"/>
              <a:t> </a:t>
            </a:r>
            <a:r>
              <a:rPr lang="en-US" b="1" dirty="0"/>
              <a:t>tissue</a:t>
            </a:r>
            <a:r>
              <a:rPr lang="en-US" dirty="0"/>
              <a:t> at the </a:t>
            </a:r>
            <a:r>
              <a:rPr lang="en-US" b="1" dirty="0"/>
              <a:t>end of the long bones</a:t>
            </a:r>
            <a:r>
              <a:rPr lang="en-US" dirty="0"/>
              <a:t>. It cushions the joint so that the bone ends </a:t>
            </a:r>
            <a:r>
              <a:rPr lang="en-US" b="1" dirty="0"/>
              <a:t>do not rub together</a:t>
            </a:r>
            <a:r>
              <a:rPr lang="en-US" dirty="0"/>
              <a:t>.</a:t>
            </a:r>
          </a:p>
          <a:p>
            <a:pPr>
              <a:buFont typeface="Wingdings" panose="05000000000000000000" pitchFamily="2" charset="2"/>
              <a:buChar char="v"/>
            </a:pPr>
            <a:r>
              <a:rPr lang="en-US" dirty="0"/>
              <a:t> The </a:t>
            </a:r>
            <a:r>
              <a:rPr lang="en-US" b="1" dirty="0"/>
              <a:t>synovial</a:t>
            </a:r>
            <a:r>
              <a:rPr lang="en-US" dirty="0"/>
              <a:t> </a:t>
            </a:r>
            <a:r>
              <a:rPr lang="en-US" b="1" dirty="0"/>
              <a:t>membrane</a:t>
            </a:r>
            <a:r>
              <a:rPr lang="en-US" dirty="0"/>
              <a:t> lines the </a:t>
            </a:r>
            <a:r>
              <a:rPr lang="en-US" b="1" dirty="0"/>
              <a:t>joints</a:t>
            </a:r>
            <a:r>
              <a:rPr lang="en-US" dirty="0"/>
              <a:t>. It secretes </a:t>
            </a:r>
            <a:r>
              <a:rPr lang="en-US" b="1" dirty="0"/>
              <a:t>synovial</a:t>
            </a:r>
            <a:r>
              <a:rPr lang="en-US" dirty="0"/>
              <a:t> </a:t>
            </a:r>
            <a:r>
              <a:rPr lang="en-US" b="1" dirty="0"/>
              <a:t>fluid</a:t>
            </a:r>
            <a:r>
              <a:rPr lang="en-US" dirty="0"/>
              <a:t>. </a:t>
            </a:r>
            <a:r>
              <a:rPr lang="en-US" b="1" dirty="0"/>
              <a:t>Synovial</a:t>
            </a:r>
            <a:r>
              <a:rPr lang="en-US" dirty="0"/>
              <a:t> </a:t>
            </a:r>
            <a:r>
              <a:rPr lang="en-US" b="1" dirty="0"/>
              <a:t>fluid</a:t>
            </a:r>
            <a:r>
              <a:rPr lang="en-US" dirty="0"/>
              <a:t> acts as a </a:t>
            </a:r>
            <a:r>
              <a:rPr lang="en-US" b="1" dirty="0"/>
              <a:t>lubricant</a:t>
            </a:r>
            <a:r>
              <a:rPr lang="en-US" dirty="0"/>
              <a:t> so the joint can move smoothly. </a:t>
            </a:r>
          </a:p>
          <a:p>
            <a:pPr>
              <a:buFont typeface="Wingdings" panose="05000000000000000000" pitchFamily="2" charset="2"/>
              <a:buChar char="v"/>
            </a:pPr>
            <a:r>
              <a:rPr lang="en-US" b="1" dirty="0"/>
              <a:t>Bones</a:t>
            </a:r>
            <a:r>
              <a:rPr lang="en-US" dirty="0"/>
              <a:t> are held together at the </a:t>
            </a:r>
            <a:r>
              <a:rPr lang="en-US" b="1" dirty="0"/>
              <a:t>joint</a:t>
            </a:r>
            <a:r>
              <a:rPr lang="en-US" dirty="0"/>
              <a:t> by </a:t>
            </a:r>
            <a:r>
              <a:rPr lang="en-US" b="1" dirty="0"/>
              <a:t>strong</a:t>
            </a:r>
            <a:r>
              <a:rPr lang="en-US" dirty="0"/>
              <a:t> </a:t>
            </a:r>
            <a:r>
              <a:rPr lang="en-US" b="1" dirty="0"/>
              <a:t>bands</a:t>
            </a:r>
            <a:r>
              <a:rPr lang="en-US" dirty="0"/>
              <a:t> of </a:t>
            </a:r>
            <a:r>
              <a:rPr lang="en-US" b="1" dirty="0"/>
              <a:t>connective</a:t>
            </a:r>
            <a:r>
              <a:rPr lang="en-US" dirty="0"/>
              <a:t> </a:t>
            </a:r>
            <a:r>
              <a:rPr lang="en-US" b="1" dirty="0"/>
              <a:t>tissue</a:t>
            </a:r>
            <a:r>
              <a:rPr lang="en-US" dirty="0"/>
              <a:t> called </a:t>
            </a:r>
            <a:r>
              <a:rPr lang="en-US" b="1" dirty="0"/>
              <a:t>ligaments</a:t>
            </a:r>
            <a:r>
              <a:rPr lang="en-US" dirty="0"/>
              <a:t>.</a:t>
            </a:r>
            <a:endParaRPr lang="ar-SA" dirty="0"/>
          </a:p>
        </p:txBody>
      </p:sp>
    </p:spTree>
    <p:extLst>
      <p:ext uri="{BB962C8B-B14F-4D97-AF65-F5344CB8AC3E}">
        <p14:creationId xmlns:p14="http://schemas.microsoft.com/office/powerpoint/2010/main" val="400004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A3E2-30B1-DFCD-5954-84FEC995ACA3}"/>
              </a:ext>
            </a:extLst>
          </p:cNvPr>
          <p:cNvSpPr>
            <a:spLocks noGrp="1"/>
          </p:cNvSpPr>
          <p:nvPr>
            <p:ph type="title"/>
          </p:nvPr>
        </p:nvSpPr>
        <p:spPr>
          <a:xfrm>
            <a:off x="3248167" y="-261524"/>
            <a:ext cx="10515600" cy="1325563"/>
          </a:xfrm>
        </p:spPr>
        <p:txBody>
          <a:bodyPr/>
          <a:lstStyle/>
          <a:p>
            <a:r>
              <a:rPr lang="en-US" b="1" dirty="0">
                <a:solidFill>
                  <a:schemeClr val="bg1">
                    <a:lumMod val="50000"/>
                  </a:schemeClr>
                </a:solidFill>
                <a:effectLst>
                  <a:outerShdw blurRad="38100" dist="38100" dir="2700000" algn="tl">
                    <a:srgbClr val="000000">
                      <a:alpha val="43137"/>
                    </a:srgbClr>
                  </a:outerShdw>
                </a:effectLst>
              </a:rPr>
              <a:t>Types of Joints :</a:t>
            </a:r>
            <a:endParaRPr lang="ar-SA" dirty="0"/>
          </a:p>
        </p:txBody>
      </p:sp>
      <p:sp>
        <p:nvSpPr>
          <p:cNvPr id="3" name="Content Placeholder 2">
            <a:extLst>
              <a:ext uri="{FF2B5EF4-FFF2-40B4-BE49-F238E27FC236}">
                <a16:creationId xmlns:a16="http://schemas.microsoft.com/office/drawing/2014/main" id="{67CF724E-F528-C499-4BD4-FA5EE2905B09}"/>
              </a:ext>
            </a:extLst>
          </p:cNvPr>
          <p:cNvSpPr>
            <a:spLocks noGrp="1"/>
          </p:cNvSpPr>
          <p:nvPr>
            <p:ph idx="1"/>
          </p:nvPr>
        </p:nvSpPr>
        <p:spPr>
          <a:xfrm>
            <a:off x="176283" y="1064038"/>
            <a:ext cx="10515600" cy="5725723"/>
          </a:xfrm>
        </p:spPr>
        <p:txBody>
          <a:bodyPr>
            <a:normAutofit/>
          </a:bodyPr>
          <a:lstStyle/>
          <a:p>
            <a:pPr>
              <a:buFont typeface="Wingdings" panose="05000000000000000000" pitchFamily="2" charset="2"/>
              <a:buChar char="v"/>
            </a:pPr>
            <a:r>
              <a:rPr lang="en-US" b="1" u="sng" dirty="0"/>
              <a:t> There are 3 major types of joints (Fig. 7-6):</a:t>
            </a:r>
          </a:p>
          <a:p>
            <a:pPr marL="514350" indent="-514350">
              <a:buFont typeface="+mj-lt"/>
              <a:buAutoNum type="arabicPeriod"/>
            </a:pPr>
            <a:r>
              <a:rPr lang="en-US" dirty="0"/>
              <a:t>A </a:t>
            </a:r>
            <a:r>
              <a:rPr lang="en-US" b="1" dirty="0"/>
              <a:t>ball-and-socket</a:t>
            </a:r>
            <a:r>
              <a:rPr lang="en-US" dirty="0"/>
              <a:t> </a:t>
            </a:r>
            <a:r>
              <a:rPr lang="en-US" b="1" dirty="0"/>
              <a:t>joint:</a:t>
            </a:r>
            <a:r>
              <a:rPr lang="en-US" dirty="0"/>
              <a:t> allows movement in all directions. It is made of the rounded end of 1 bone and the hollow end of another bone. The rounded end of 1 fits into the hollow end of the other. The </a:t>
            </a:r>
            <a:r>
              <a:rPr lang="en-US" b="1" dirty="0"/>
              <a:t>joints</a:t>
            </a:r>
            <a:r>
              <a:rPr lang="en-US" dirty="0"/>
              <a:t> of the </a:t>
            </a:r>
            <a:r>
              <a:rPr lang="en-US" b="1" dirty="0"/>
              <a:t>hips</a:t>
            </a:r>
            <a:r>
              <a:rPr lang="en-US" dirty="0"/>
              <a:t> and </a:t>
            </a:r>
            <a:r>
              <a:rPr lang="en-US" b="1" dirty="0"/>
              <a:t>shoulders</a:t>
            </a:r>
            <a:r>
              <a:rPr lang="en-US" dirty="0"/>
              <a:t> are </a:t>
            </a:r>
            <a:r>
              <a:rPr lang="en-US" b="1" dirty="0"/>
              <a:t>ball-and-socket</a:t>
            </a:r>
            <a:r>
              <a:rPr lang="en-US" dirty="0"/>
              <a:t> joints.</a:t>
            </a:r>
          </a:p>
          <a:p>
            <a:pPr marL="514350" indent="-514350">
              <a:buFont typeface="+mj-lt"/>
              <a:buAutoNum type="arabicPeriod"/>
            </a:pPr>
            <a:r>
              <a:rPr lang="en-US" dirty="0"/>
              <a:t>A </a:t>
            </a:r>
            <a:r>
              <a:rPr lang="en-US" b="1" dirty="0"/>
              <a:t>hinge</a:t>
            </a:r>
            <a:r>
              <a:rPr lang="en-US" dirty="0"/>
              <a:t> </a:t>
            </a:r>
            <a:r>
              <a:rPr lang="en-US" b="1" dirty="0"/>
              <a:t>joint:</a:t>
            </a:r>
            <a:r>
              <a:rPr lang="en-US" dirty="0"/>
              <a:t> allows movement in 1 direction. The </a:t>
            </a:r>
            <a:r>
              <a:rPr lang="en-US" b="1" dirty="0"/>
              <a:t>elbow</a:t>
            </a:r>
            <a:r>
              <a:rPr lang="en-US" dirty="0"/>
              <a:t> is a </a:t>
            </a:r>
            <a:r>
              <a:rPr lang="en-US" b="1" dirty="0"/>
              <a:t>hinge</a:t>
            </a:r>
            <a:r>
              <a:rPr lang="en-US" dirty="0"/>
              <a:t> joint.</a:t>
            </a:r>
          </a:p>
          <a:p>
            <a:pPr marL="514350" indent="-514350">
              <a:buFont typeface="+mj-lt"/>
              <a:buAutoNum type="arabicPeriod"/>
            </a:pPr>
            <a:r>
              <a:rPr lang="en-US" dirty="0"/>
              <a:t>A </a:t>
            </a:r>
            <a:r>
              <a:rPr lang="en-US" b="1" dirty="0"/>
              <a:t>pivot</a:t>
            </a:r>
            <a:r>
              <a:rPr lang="en-US" dirty="0"/>
              <a:t> </a:t>
            </a:r>
            <a:r>
              <a:rPr lang="en-US" b="1" dirty="0"/>
              <a:t>joint</a:t>
            </a:r>
            <a:r>
              <a:rPr lang="en-US" dirty="0"/>
              <a:t> allows turning from side to side. A </a:t>
            </a:r>
            <a:r>
              <a:rPr lang="en-US" b="1" dirty="0"/>
              <a:t>pivot</a:t>
            </a:r>
            <a:r>
              <a:rPr lang="en-US" dirty="0"/>
              <a:t> </a:t>
            </a:r>
            <a:r>
              <a:rPr lang="en-US" b="1" dirty="0"/>
              <a:t>joint</a:t>
            </a:r>
            <a:r>
              <a:rPr lang="en-US" dirty="0"/>
              <a:t> connects the </a:t>
            </a:r>
            <a:r>
              <a:rPr lang="en-US" b="1" dirty="0"/>
              <a:t>skull</a:t>
            </a:r>
            <a:r>
              <a:rPr lang="en-US" dirty="0"/>
              <a:t> to the </a:t>
            </a:r>
            <a:r>
              <a:rPr lang="en-US" b="1" dirty="0"/>
              <a:t>spine</a:t>
            </a:r>
            <a:r>
              <a:rPr lang="en-US" dirty="0"/>
              <a:t>. Some </a:t>
            </a:r>
            <a:r>
              <a:rPr lang="en-US" b="1" dirty="0"/>
              <a:t>joints</a:t>
            </a:r>
            <a:r>
              <a:rPr lang="en-US" dirty="0"/>
              <a:t> are </a:t>
            </a:r>
            <a:r>
              <a:rPr lang="en-US" b="1" dirty="0"/>
              <a:t>immovable</a:t>
            </a:r>
            <a:r>
              <a:rPr lang="en-US" dirty="0"/>
              <a:t>. They connect the </a:t>
            </a:r>
            <a:r>
              <a:rPr lang="en-US" b="1" dirty="0"/>
              <a:t>bones</a:t>
            </a:r>
            <a:r>
              <a:rPr lang="en-US" dirty="0"/>
              <a:t> of the </a:t>
            </a:r>
            <a:r>
              <a:rPr lang="en-US" b="1" dirty="0"/>
              <a:t>skull</a:t>
            </a:r>
            <a:r>
              <a:rPr lang="en-US" dirty="0"/>
              <a:t>.</a:t>
            </a:r>
            <a:endParaRPr lang="ar-SA" dirty="0"/>
          </a:p>
        </p:txBody>
      </p:sp>
    </p:spTree>
    <p:extLst>
      <p:ext uri="{BB962C8B-B14F-4D97-AF65-F5344CB8AC3E}">
        <p14:creationId xmlns:p14="http://schemas.microsoft.com/office/powerpoint/2010/main" val="2568287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human body&#10;&#10;Description automatically generated">
            <a:extLst>
              <a:ext uri="{FF2B5EF4-FFF2-40B4-BE49-F238E27FC236}">
                <a16:creationId xmlns:a16="http://schemas.microsoft.com/office/drawing/2014/main" id="{77F8D757-E073-D562-FB41-12882ED9B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5410" y="142408"/>
            <a:ext cx="6745574" cy="6537750"/>
          </a:xfrm>
          <a:prstGeom prst="rect">
            <a:avLst/>
          </a:prstGeom>
        </p:spPr>
      </p:pic>
    </p:spTree>
    <p:extLst>
      <p:ext uri="{BB962C8B-B14F-4D97-AF65-F5344CB8AC3E}">
        <p14:creationId xmlns:p14="http://schemas.microsoft.com/office/powerpoint/2010/main" val="154204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52557-E12A-EA3A-4743-23771681AFEC}"/>
              </a:ext>
            </a:extLst>
          </p:cNvPr>
          <p:cNvSpPr>
            <a:spLocks noGrp="1"/>
          </p:cNvSpPr>
          <p:nvPr>
            <p:ph type="title"/>
          </p:nvPr>
        </p:nvSpPr>
        <p:spPr>
          <a:xfrm>
            <a:off x="0" y="-262672"/>
            <a:ext cx="10515600" cy="1325563"/>
          </a:xfrm>
        </p:spPr>
        <p:txBody>
          <a:bodyPr/>
          <a:lstStyle/>
          <a:p>
            <a:r>
              <a:rPr lang="en-US" b="1" dirty="0">
                <a:solidFill>
                  <a:srgbClr val="FF0000"/>
                </a:solidFill>
                <a:effectLst>
                  <a:outerShdw blurRad="38100" dist="38100" dir="2700000" algn="tl">
                    <a:srgbClr val="000000">
                      <a:alpha val="43137"/>
                    </a:srgbClr>
                  </a:outerShdw>
                </a:effectLst>
              </a:rPr>
              <a:t>Muscles:</a:t>
            </a:r>
            <a:endParaRPr lang="ar-SA" b="1" dirty="0">
              <a:solidFill>
                <a:srgbClr val="FF000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28E7D27-F90C-A233-5B4B-6328409ADA11}"/>
              </a:ext>
            </a:extLst>
          </p:cNvPr>
          <p:cNvSpPr>
            <a:spLocks noGrp="1"/>
          </p:cNvSpPr>
          <p:nvPr>
            <p:ph idx="1"/>
          </p:nvPr>
        </p:nvSpPr>
        <p:spPr>
          <a:xfrm>
            <a:off x="87573" y="808866"/>
            <a:ext cx="10515600" cy="5953600"/>
          </a:xfrm>
        </p:spPr>
        <p:txBody>
          <a:bodyPr>
            <a:normAutofit fontScale="85000" lnSpcReduction="20000"/>
          </a:bodyPr>
          <a:lstStyle/>
          <a:p>
            <a:pPr>
              <a:buFont typeface="Courier New" panose="02070309020205020404" pitchFamily="49" charset="0"/>
              <a:buChar char="o"/>
            </a:pPr>
            <a:r>
              <a:rPr lang="en-US" dirty="0"/>
              <a:t> The </a:t>
            </a:r>
            <a:r>
              <a:rPr lang="en-US" b="1" dirty="0"/>
              <a:t>human body </a:t>
            </a:r>
            <a:r>
              <a:rPr lang="en-US" dirty="0"/>
              <a:t>has </a:t>
            </a:r>
            <a:r>
              <a:rPr lang="en-US" b="1" dirty="0"/>
              <a:t>more than 500 muscles </a:t>
            </a:r>
            <a:r>
              <a:rPr lang="en-US" dirty="0"/>
              <a:t>(Figs. 7-7 and 7-8).</a:t>
            </a:r>
          </a:p>
          <a:p>
            <a:pPr>
              <a:buFont typeface="Courier New" panose="02070309020205020404" pitchFamily="49" charset="0"/>
              <a:buChar char="o"/>
            </a:pPr>
            <a:r>
              <a:rPr lang="en-US" dirty="0"/>
              <a:t> Some are </a:t>
            </a:r>
            <a:r>
              <a:rPr lang="en-US" b="1" dirty="0">
                <a:solidFill>
                  <a:srgbClr val="FF0000"/>
                </a:solidFill>
              </a:rPr>
              <a:t>voluntary</a:t>
            </a:r>
            <a:r>
              <a:rPr lang="en-US" dirty="0"/>
              <a:t>. Others are </a:t>
            </a:r>
            <a:r>
              <a:rPr lang="en-US" b="1" dirty="0">
                <a:solidFill>
                  <a:srgbClr val="FF0000"/>
                </a:solidFill>
              </a:rPr>
              <a:t>involuntary.</a:t>
            </a:r>
          </a:p>
          <a:p>
            <a:pPr marL="0" indent="0">
              <a:buNone/>
            </a:pPr>
            <a:r>
              <a:rPr lang="en-US" dirty="0"/>
              <a:t>• </a:t>
            </a:r>
            <a:r>
              <a:rPr lang="en-US" b="1" dirty="0">
                <a:solidFill>
                  <a:srgbClr val="FF0000"/>
                </a:solidFill>
              </a:rPr>
              <a:t>Voluntary muscles: </a:t>
            </a:r>
            <a:r>
              <a:rPr lang="en-US" dirty="0"/>
              <a:t>can be consciously controlled.</a:t>
            </a:r>
          </a:p>
          <a:p>
            <a:pPr>
              <a:buFontTx/>
              <a:buChar char="-"/>
            </a:pPr>
            <a:r>
              <a:rPr lang="en-US" b="1" dirty="0"/>
              <a:t>Muscles</a:t>
            </a:r>
            <a:r>
              <a:rPr lang="en-US" dirty="0"/>
              <a:t> attached to </a:t>
            </a:r>
            <a:r>
              <a:rPr lang="en-US" b="1" dirty="0"/>
              <a:t>bones</a:t>
            </a:r>
            <a:r>
              <a:rPr lang="en-US" dirty="0"/>
              <a:t> (</a:t>
            </a:r>
            <a:r>
              <a:rPr lang="en-US" b="1" dirty="0"/>
              <a:t>skeletal muscles</a:t>
            </a:r>
            <a:r>
              <a:rPr lang="en-US" dirty="0"/>
              <a:t>) are </a:t>
            </a:r>
            <a:r>
              <a:rPr lang="en-US" b="1" dirty="0"/>
              <a:t>voluntary</a:t>
            </a:r>
            <a:r>
              <a:rPr lang="en-US" dirty="0"/>
              <a:t>.</a:t>
            </a:r>
          </a:p>
          <a:p>
            <a:pPr>
              <a:buFontTx/>
              <a:buChar char="-"/>
            </a:pPr>
            <a:r>
              <a:rPr lang="en-US" b="1" dirty="0"/>
              <a:t>Arm muscles </a:t>
            </a:r>
            <a:r>
              <a:rPr lang="en-US" dirty="0"/>
              <a:t>do not work </a:t>
            </a:r>
            <a:r>
              <a:rPr lang="en-US" b="1" dirty="0"/>
              <a:t>unless</a:t>
            </a:r>
            <a:r>
              <a:rPr lang="en-US" dirty="0"/>
              <a:t> you move your arm; likewise for </a:t>
            </a:r>
            <a:r>
              <a:rPr lang="en-US" b="1" dirty="0"/>
              <a:t>leg muscles</a:t>
            </a:r>
            <a:r>
              <a:rPr lang="en-US" dirty="0"/>
              <a:t>. </a:t>
            </a:r>
          </a:p>
          <a:p>
            <a:pPr>
              <a:buFontTx/>
              <a:buChar char="-"/>
            </a:pPr>
            <a:r>
              <a:rPr lang="en-US" b="1" dirty="0"/>
              <a:t>Skeletal muscles </a:t>
            </a:r>
            <a:r>
              <a:rPr lang="en-US" dirty="0"/>
              <a:t>are striated. That is, they look </a:t>
            </a:r>
            <a:r>
              <a:rPr lang="en-US" b="1" dirty="0"/>
              <a:t>striped</a:t>
            </a:r>
            <a:r>
              <a:rPr lang="en-US" dirty="0"/>
              <a:t> or </a:t>
            </a:r>
            <a:r>
              <a:rPr lang="en-US" b="1" dirty="0"/>
              <a:t>streaked</a:t>
            </a:r>
            <a:r>
              <a:rPr lang="en-US" dirty="0"/>
              <a:t>.</a:t>
            </a:r>
          </a:p>
          <a:p>
            <a:pPr marL="0" indent="0">
              <a:buNone/>
            </a:pPr>
            <a:r>
              <a:rPr lang="en-US" dirty="0"/>
              <a:t>• </a:t>
            </a:r>
            <a:r>
              <a:rPr lang="en-US" b="1" dirty="0">
                <a:solidFill>
                  <a:srgbClr val="FF0000"/>
                </a:solidFill>
              </a:rPr>
              <a:t>Involuntary muscles: </a:t>
            </a:r>
            <a:r>
              <a:rPr lang="en-US" dirty="0"/>
              <a:t>work automatically. </a:t>
            </a:r>
          </a:p>
          <a:p>
            <a:pPr>
              <a:buFontTx/>
              <a:buChar char="-"/>
            </a:pPr>
            <a:r>
              <a:rPr lang="en-US" dirty="0"/>
              <a:t>You cannot control them. </a:t>
            </a:r>
          </a:p>
          <a:p>
            <a:pPr>
              <a:buFontTx/>
              <a:buChar char="-"/>
            </a:pPr>
            <a:r>
              <a:rPr lang="en-US" dirty="0"/>
              <a:t>They control the action of the stomach, intestines, blood vessels, and other body organs. </a:t>
            </a:r>
          </a:p>
          <a:p>
            <a:pPr>
              <a:buFontTx/>
              <a:buChar char="-"/>
            </a:pPr>
            <a:r>
              <a:rPr lang="en-US" b="1" dirty="0"/>
              <a:t>Involuntary muscles </a:t>
            </a:r>
            <a:r>
              <a:rPr lang="en-US" dirty="0"/>
              <a:t>also are called </a:t>
            </a:r>
            <a:r>
              <a:rPr lang="en-US" b="1" dirty="0"/>
              <a:t>smooth muscles</a:t>
            </a:r>
            <a:r>
              <a:rPr lang="en-US" dirty="0"/>
              <a:t>. They look smooth, not streaked or striped.</a:t>
            </a:r>
          </a:p>
          <a:p>
            <a:r>
              <a:rPr lang="en-US" b="1" dirty="0">
                <a:solidFill>
                  <a:srgbClr val="FF0000"/>
                </a:solidFill>
              </a:rPr>
              <a:t> Cardiac muscle: </a:t>
            </a:r>
            <a:r>
              <a:rPr lang="en-US" dirty="0"/>
              <a:t>is in the heart. </a:t>
            </a:r>
          </a:p>
          <a:p>
            <a:pPr>
              <a:buFontTx/>
              <a:buChar char="-"/>
            </a:pPr>
            <a:r>
              <a:rPr lang="en-US" dirty="0"/>
              <a:t>It is an involuntary muscle. </a:t>
            </a:r>
          </a:p>
          <a:p>
            <a:pPr>
              <a:buFontTx/>
              <a:buChar char="-"/>
            </a:pPr>
            <a:r>
              <a:rPr lang="en-US" dirty="0"/>
              <a:t>However, it appears striated like skeletal muscle. </a:t>
            </a:r>
          </a:p>
          <a:p>
            <a:endParaRPr lang="ar-SA" b="1" dirty="0">
              <a:solidFill>
                <a:srgbClr val="FF0000"/>
              </a:solidFill>
            </a:endParaRPr>
          </a:p>
        </p:txBody>
      </p:sp>
    </p:spTree>
    <p:extLst>
      <p:ext uri="{BB962C8B-B14F-4D97-AF65-F5344CB8AC3E}">
        <p14:creationId xmlns:p14="http://schemas.microsoft.com/office/powerpoint/2010/main" val="1173304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2042</TotalTime>
  <Words>3526</Words>
  <Application>Microsoft Office PowerPoint</Application>
  <PresentationFormat>Widescreen</PresentationFormat>
  <Paragraphs>233</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Aptos</vt:lpstr>
      <vt:lpstr>Aptos Display</vt:lpstr>
      <vt:lpstr>Arial</vt:lpstr>
      <vt:lpstr>Courier New</vt:lpstr>
      <vt:lpstr>Wingdings</vt:lpstr>
      <vt:lpstr>Office Theme</vt:lpstr>
      <vt:lpstr>PowerPoint Presentation</vt:lpstr>
      <vt:lpstr>Learning Objectives:</vt:lpstr>
      <vt:lpstr>PowerPoint Presentation</vt:lpstr>
      <vt:lpstr>Bones:</vt:lpstr>
      <vt:lpstr>PowerPoint Presentation</vt:lpstr>
      <vt:lpstr>Joints :</vt:lpstr>
      <vt:lpstr>Types of Joints :</vt:lpstr>
      <vt:lpstr>PowerPoint Presentation</vt:lpstr>
      <vt:lpstr>Muscles:</vt:lpstr>
      <vt:lpstr>PowerPoint Presentation</vt:lpstr>
      <vt:lpstr>Function of the Muscles:</vt:lpstr>
      <vt:lpstr>CONT…</vt:lpstr>
      <vt:lpstr>PowerPoint Presentation</vt:lpstr>
      <vt:lpstr>PowerPoint Presentation</vt:lpstr>
      <vt:lpstr>PowerPoint Presentation</vt:lpstr>
      <vt:lpstr>Arthritis Care Measures:</vt:lpstr>
      <vt:lpstr>PowerPoint Presentation</vt:lpstr>
      <vt:lpstr>PowerPoint Presentation</vt:lpstr>
      <vt:lpstr>PowerPoint Presentation</vt:lpstr>
      <vt:lpstr>Osteoporosis:</vt:lpstr>
      <vt:lpstr>Treatments of Osteoporosis:</vt:lpstr>
      <vt:lpstr>Osteoporosis Care Measures:</vt:lpstr>
      <vt:lpstr>CONT…</vt:lpstr>
      <vt:lpstr>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CAST and TRACTION:</vt:lpstr>
      <vt:lpstr>PowerPoint Presentation</vt:lpstr>
      <vt:lpstr>PowerPoint Presentation</vt:lpstr>
      <vt:lpstr>PowerPoint Presentation</vt:lpstr>
      <vt:lpstr>PowerPoint Presentation</vt:lpstr>
      <vt:lpstr>PowerPoint Presentation</vt:lpstr>
      <vt:lpstr>PowerPoint Presentation</vt:lpstr>
      <vt:lpstr>Hip fracture: </vt:lpstr>
      <vt:lpstr>PowerPoint Presentation</vt:lpstr>
      <vt:lpstr>Hip fracture care measures:</vt:lpstr>
      <vt:lpstr>PowerPoint Presentation</vt:lpstr>
      <vt:lpstr>Hip fracture care measures:</vt:lpstr>
      <vt:lpstr>PowerPoint Presentation</vt:lpstr>
      <vt:lpstr>PowerPoint Presentation</vt:lpstr>
      <vt:lpstr>PowerPoint Presentation</vt:lpstr>
      <vt:lpstr>PowerPoint Presentation</vt:lpstr>
      <vt:lpstr>Any Question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jamilah abdullah</dc:creator>
  <cp:lastModifiedBy>jamilah abdullah</cp:lastModifiedBy>
  <cp:revision>1</cp:revision>
  <dcterms:created xsi:type="dcterms:W3CDTF">2024-05-10T22:45:37Z</dcterms:created>
  <dcterms:modified xsi:type="dcterms:W3CDTF">2024-05-12T08:48:26Z</dcterms:modified>
</cp:coreProperties>
</file>