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3" r:id="rId40"/>
    <p:sldId id="294" r:id="rId4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CD6F8-004E-4483-98B2-8FDE39D76C88}" v="1497" dt="2024-04-20T22:33:07.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60"/>
  </p:normalViewPr>
  <p:slideViewPr>
    <p:cSldViewPr snapToGrid="0">
      <p:cViewPr varScale="1">
        <p:scale>
          <a:sx n="70" d="100"/>
          <a:sy n="70" d="100"/>
        </p:scale>
        <p:origin x="525"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h abdullah" userId="1c74f685b721e2cf" providerId="LiveId" clId="{9DFCD6F8-004E-4483-98B2-8FDE39D76C88}"/>
    <pc:docChg chg="undo custSel addSld delSld modSld">
      <pc:chgData name="jamilah abdullah" userId="1c74f685b721e2cf" providerId="LiveId" clId="{9DFCD6F8-004E-4483-98B2-8FDE39D76C88}" dt="2024-04-20T22:42:42.397" v="3122" actId="20577"/>
      <pc:docMkLst>
        <pc:docMk/>
      </pc:docMkLst>
      <pc:sldChg chg="addSp delSp modSp mod">
        <pc:chgData name="jamilah abdullah" userId="1c74f685b721e2cf" providerId="LiveId" clId="{9DFCD6F8-004E-4483-98B2-8FDE39D76C88}" dt="2024-04-19T14:47:16.802" v="1068"/>
        <pc:sldMkLst>
          <pc:docMk/>
          <pc:sldMk cId="4022760111" sldId="257"/>
        </pc:sldMkLst>
        <pc:spChg chg="mod">
          <ac:chgData name="jamilah abdullah" userId="1c74f685b721e2cf" providerId="LiveId" clId="{9DFCD6F8-004E-4483-98B2-8FDE39D76C88}" dt="2024-04-15T15:11:39.050" v="23" actId="1076"/>
          <ac:spMkLst>
            <pc:docMk/>
            <pc:sldMk cId="4022760111" sldId="257"/>
            <ac:spMk id="2" creationId="{953AB831-69FA-0A26-4810-5B0A0B18331B}"/>
          </ac:spMkLst>
        </pc:spChg>
        <pc:spChg chg="del">
          <ac:chgData name="jamilah abdullah" userId="1c74f685b721e2cf" providerId="LiveId" clId="{9DFCD6F8-004E-4483-98B2-8FDE39D76C88}" dt="2024-04-15T15:11:19.419" v="22" actId="931"/>
          <ac:spMkLst>
            <pc:docMk/>
            <pc:sldMk cId="4022760111" sldId="257"/>
            <ac:spMk id="3" creationId="{C0A92C78-AD1C-EA06-8930-E0B5B731F317}"/>
          </ac:spMkLst>
        </pc:spChg>
        <pc:spChg chg="add mod">
          <ac:chgData name="jamilah abdullah" userId="1c74f685b721e2cf" providerId="LiveId" clId="{9DFCD6F8-004E-4483-98B2-8FDE39D76C88}" dt="2024-04-19T14:47:16.802" v="1068"/>
          <ac:spMkLst>
            <pc:docMk/>
            <pc:sldMk cId="4022760111" sldId="257"/>
            <ac:spMk id="6" creationId="{596979BD-4450-DE39-1D53-F039E28C81E9}"/>
          </ac:spMkLst>
        </pc:spChg>
        <pc:picChg chg="add mod">
          <ac:chgData name="jamilah abdullah" userId="1c74f685b721e2cf" providerId="LiveId" clId="{9DFCD6F8-004E-4483-98B2-8FDE39D76C88}" dt="2024-04-15T15:11:43.194" v="24" actId="1076"/>
          <ac:picMkLst>
            <pc:docMk/>
            <pc:sldMk cId="4022760111" sldId="257"/>
            <ac:picMk id="5" creationId="{3F512B1C-304A-FC98-810C-FC03230B13CE}"/>
          </ac:picMkLst>
        </pc:picChg>
      </pc:sldChg>
      <pc:sldChg chg="addSp delSp modSp new mod">
        <pc:chgData name="jamilah abdullah" userId="1c74f685b721e2cf" providerId="LiveId" clId="{9DFCD6F8-004E-4483-98B2-8FDE39D76C88}" dt="2024-04-15T15:20:00.549" v="64" actId="14100"/>
        <pc:sldMkLst>
          <pc:docMk/>
          <pc:sldMk cId="3617055955" sldId="258"/>
        </pc:sldMkLst>
        <pc:spChg chg="del mod">
          <ac:chgData name="jamilah abdullah" userId="1c74f685b721e2cf" providerId="LiveId" clId="{9DFCD6F8-004E-4483-98B2-8FDE39D76C88}" dt="2024-04-15T15:15:39.729" v="43" actId="21"/>
          <ac:spMkLst>
            <pc:docMk/>
            <pc:sldMk cId="3617055955" sldId="258"/>
            <ac:spMk id="2" creationId="{6B8FB5F8-7333-9798-6119-640F7450782F}"/>
          </ac:spMkLst>
        </pc:spChg>
        <pc:spChg chg="mod">
          <ac:chgData name="jamilah abdullah" userId="1c74f685b721e2cf" providerId="LiveId" clId="{9DFCD6F8-004E-4483-98B2-8FDE39D76C88}" dt="2024-04-15T15:20:00.549" v="64" actId="14100"/>
          <ac:spMkLst>
            <pc:docMk/>
            <pc:sldMk cId="3617055955" sldId="258"/>
            <ac:spMk id="3" creationId="{4F74FFD2-27B1-A919-DBB5-59A160E0ADE6}"/>
          </ac:spMkLst>
        </pc:spChg>
        <pc:spChg chg="add mod">
          <ac:chgData name="jamilah abdullah" userId="1c74f685b721e2cf" providerId="LiveId" clId="{9DFCD6F8-004E-4483-98B2-8FDE39D76C88}" dt="2024-04-15T15:16:02.488" v="47" actId="20577"/>
          <ac:spMkLst>
            <pc:docMk/>
            <pc:sldMk cId="3617055955" sldId="258"/>
            <ac:spMk id="4" creationId="{184560F7-BDD5-C764-6F4C-C2D0D20F65FE}"/>
          </ac:spMkLst>
        </pc:spChg>
      </pc:sldChg>
      <pc:sldChg chg="addSp delSp modSp new mod setBg">
        <pc:chgData name="jamilah abdullah" userId="1c74f685b721e2cf" providerId="LiveId" clId="{9DFCD6F8-004E-4483-98B2-8FDE39D76C88}" dt="2024-04-15T15:21:23.961" v="73" actId="14100"/>
        <pc:sldMkLst>
          <pc:docMk/>
          <pc:sldMk cId="1073245758" sldId="259"/>
        </pc:sldMkLst>
        <pc:spChg chg="del">
          <ac:chgData name="jamilah abdullah" userId="1c74f685b721e2cf" providerId="LiveId" clId="{9DFCD6F8-004E-4483-98B2-8FDE39D76C88}" dt="2024-04-15T15:21:07.458" v="69" actId="26606"/>
          <ac:spMkLst>
            <pc:docMk/>
            <pc:sldMk cId="1073245758" sldId="259"/>
            <ac:spMk id="2" creationId="{EBC8CB9F-4C6D-FE6A-448F-D41CB63DB6F8}"/>
          </ac:spMkLst>
        </pc:spChg>
        <pc:spChg chg="del">
          <ac:chgData name="jamilah abdullah" userId="1c74f685b721e2cf" providerId="LiveId" clId="{9DFCD6F8-004E-4483-98B2-8FDE39D76C88}" dt="2024-04-15T15:21:04.061" v="66" actId="931"/>
          <ac:spMkLst>
            <pc:docMk/>
            <pc:sldMk cId="1073245758" sldId="259"/>
            <ac:spMk id="3" creationId="{72D77407-E1CF-915E-B838-21C083184316}"/>
          </ac:spMkLst>
        </pc:spChg>
        <pc:picChg chg="add mod">
          <ac:chgData name="jamilah abdullah" userId="1c74f685b721e2cf" providerId="LiveId" clId="{9DFCD6F8-004E-4483-98B2-8FDE39D76C88}" dt="2024-04-15T15:21:23.961" v="73" actId="14100"/>
          <ac:picMkLst>
            <pc:docMk/>
            <pc:sldMk cId="1073245758" sldId="259"/>
            <ac:picMk id="5" creationId="{F1A30864-B173-04C5-85F7-0DF32F7D1565}"/>
          </ac:picMkLst>
        </pc:picChg>
      </pc:sldChg>
      <pc:sldChg chg="modSp new mod">
        <pc:chgData name="jamilah abdullah" userId="1c74f685b721e2cf" providerId="LiveId" clId="{9DFCD6F8-004E-4483-98B2-8FDE39D76C88}" dt="2024-04-15T15:28:47.444" v="108" actId="20577"/>
        <pc:sldMkLst>
          <pc:docMk/>
          <pc:sldMk cId="1397604778" sldId="260"/>
        </pc:sldMkLst>
        <pc:spChg chg="mod">
          <ac:chgData name="jamilah abdullah" userId="1c74f685b721e2cf" providerId="LiveId" clId="{9DFCD6F8-004E-4483-98B2-8FDE39D76C88}" dt="2024-04-15T15:28:09.361" v="106" actId="1076"/>
          <ac:spMkLst>
            <pc:docMk/>
            <pc:sldMk cId="1397604778" sldId="260"/>
            <ac:spMk id="2" creationId="{F7F7862E-E013-BFDF-6596-8467F2973770}"/>
          </ac:spMkLst>
        </pc:spChg>
        <pc:spChg chg="mod">
          <ac:chgData name="jamilah abdullah" userId="1c74f685b721e2cf" providerId="LiveId" clId="{9DFCD6F8-004E-4483-98B2-8FDE39D76C88}" dt="2024-04-15T15:28:47.444" v="108" actId="20577"/>
          <ac:spMkLst>
            <pc:docMk/>
            <pc:sldMk cId="1397604778" sldId="260"/>
            <ac:spMk id="3" creationId="{F7B53704-6920-A2B1-2289-2BBC2CDBCA58}"/>
          </ac:spMkLst>
        </pc:spChg>
      </pc:sldChg>
      <pc:sldChg chg="modSp new mod">
        <pc:chgData name="jamilah abdullah" userId="1c74f685b721e2cf" providerId="LiveId" clId="{9DFCD6F8-004E-4483-98B2-8FDE39D76C88}" dt="2024-04-15T15:41:57.268" v="191" actId="113"/>
        <pc:sldMkLst>
          <pc:docMk/>
          <pc:sldMk cId="3326925942" sldId="261"/>
        </pc:sldMkLst>
        <pc:spChg chg="mod">
          <ac:chgData name="jamilah abdullah" userId="1c74f685b721e2cf" providerId="LiveId" clId="{9DFCD6F8-004E-4483-98B2-8FDE39D76C88}" dt="2024-04-15T15:32:47.021" v="149" actId="1076"/>
          <ac:spMkLst>
            <pc:docMk/>
            <pc:sldMk cId="3326925942" sldId="261"/>
            <ac:spMk id="2" creationId="{D8F44814-8182-6C07-19A0-6C4041322CEF}"/>
          </ac:spMkLst>
        </pc:spChg>
        <pc:spChg chg="mod">
          <ac:chgData name="jamilah abdullah" userId="1c74f685b721e2cf" providerId="LiveId" clId="{9DFCD6F8-004E-4483-98B2-8FDE39D76C88}" dt="2024-04-15T15:41:57.268" v="191" actId="113"/>
          <ac:spMkLst>
            <pc:docMk/>
            <pc:sldMk cId="3326925942" sldId="261"/>
            <ac:spMk id="3" creationId="{224DDBCF-39C6-6DB8-E0B5-416424C77DD3}"/>
          </ac:spMkLst>
        </pc:spChg>
      </pc:sldChg>
      <pc:sldChg chg="modSp new mod">
        <pc:chgData name="jamilah abdullah" userId="1c74f685b721e2cf" providerId="LiveId" clId="{9DFCD6F8-004E-4483-98B2-8FDE39D76C88}" dt="2024-04-15T16:04:41.919" v="223" actId="20577"/>
        <pc:sldMkLst>
          <pc:docMk/>
          <pc:sldMk cId="993580304" sldId="262"/>
        </pc:sldMkLst>
        <pc:spChg chg="mod">
          <ac:chgData name="jamilah abdullah" userId="1c74f685b721e2cf" providerId="LiveId" clId="{9DFCD6F8-004E-4483-98B2-8FDE39D76C88}" dt="2024-04-15T15:42:41.837" v="204"/>
          <ac:spMkLst>
            <pc:docMk/>
            <pc:sldMk cId="993580304" sldId="262"/>
            <ac:spMk id="2" creationId="{0DE7BC7F-952D-36F8-73B3-C7DB2D825797}"/>
          </ac:spMkLst>
        </pc:spChg>
        <pc:spChg chg="mod">
          <ac:chgData name="jamilah abdullah" userId="1c74f685b721e2cf" providerId="LiveId" clId="{9DFCD6F8-004E-4483-98B2-8FDE39D76C88}" dt="2024-04-15T16:04:41.919" v="223" actId="20577"/>
          <ac:spMkLst>
            <pc:docMk/>
            <pc:sldMk cId="993580304" sldId="262"/>
            <ac:spMk id="3" creationId="{9A64F118-1779-5046-ABD4-CCC5D48C6072}"/>
          </ac:spMkLst>
        </pc:spChg>
      </pc:sldChg>
      <pc:sldChg chg="modSp new mod">
        <pc:chgData name="jamilah abdullah" userId="1c74f685b721e2cf" providerId="LiveId" clId="{9DFCD6F8-004E-4483-98B2-8FDE39D76C88}" dt="2024-04-15T16:09:10.748" v="301" actId="20577"/>
        <pc:sldMkLst>
          <pc:docMk/>
          <pc:sldMk cId="3398847029" sldId="263"/>
        </pc:sldMkLst>
        <pc:spChg chg="mod">
          <ac:chgData name="jamilah abdullah" userId="1c74f685b721e2cf" providerId="LiveId" clId="{9DFCD6F8-004E-4483-98B2-8FDE39D76C88}" dt="2024-04-15T16:08:53.842" v="298" actId="20577"/>
          <ac:spMkLst>
            <pc:docMk/>
            <pc:sldMk cId="3398847029" sldId="263"/>
            <ac:spMk id="2" creationId="{F78576A1-DC88-9DD2-B9F4-BC325660FF51}"/>
          </ac:spMkLst>
        </pc:spChg>
        <pc:spChg chg="mod">
          <ac:chgData name="jamilah abdullah" userId="1c74f685b721e2cf" providerId="LiveId" clId="{9DFCD6F8-004E-4483-98B2-8FDE39D76C88}" dt="2024-04-15T16:09:10.748" v="301" actId="20577"/>
          <ac:spMkLst>
            <pc:docMk/>
            <pc:sldMk cId="3398847029" sldId="263"/>
            <ac:spMk id="3" creationId="{89364B03-ED2D-F39A-D9A0-FD104726A86A}"/>
          </ac:spMkLst>
        </pc:spChg>
      </pc:sldChg>
      <pc:sldChg chg="modSp new mod">
        <pc:chgData name="jamilah abdullah" userId="1c74f685b721e2cf" providerId="LiveId" clId="{9DFCD6F8-004E-4483-98B2-8FDE39D76C88}" dt="2024-04-20T22:20:06.694" v="3090" actId="113"/>
        <pc:sldMkLst>
          <pc:docMk/>
          <pc:sldMk cId="2198908843" sldId="264"/>
        </pc:sldMkLst>
        <pc:spChg chg="mod">
          <ac:chgData name="jamilah abdullah" userId="1c74f685b721e2cf" providerId="LiveId" clId="{9DFCD6F8-004E-4483-98B2-8FDE39D76C88}" dt="2024-04-15T16:16:23.710" v="349" actId="5793"/>
          <ac:spMkLst>
            <pc:docMk/>
            <pc:sldMk cId="2198908843" sldId="264"/>
            <ac:spMk id="2" creationId="{73E9EF74-3475-89AD-A3B8-0A8BEE348552}"/>
          </ac:spMkLst>
        </pc:spChg>
        <pc:spChg chg="mod">
          <ac:chgData name="jamilah abdullah" userId="1c74f685b721e2cf" providerId="LiveId" clId="{9DFCD6F8-004E-4483-98B2-8FDE39D76C88}" dt="2024-04-20T22:20:06.694" v="3090" actId="113"/>
          <ac:spMkLst>
            <pc:docMk/>
            <pc:sldMk cId="2198908843" sldId="264"/>
            <ac:spMk id="3" creationId="{179B43B5-579C-DEAB-F1A1-E8CBB70D96E2}"/>
          </ac:spMkLst>
        </pc:spChg>
      </pc:sldChg>
      <pc:sldChg chg="addSp modSp new mod setBg">
        <pc:chgData name="jamilah abdullah" userId="1c74f685b721e2cf" providerId="LiveId" clId="{9DFCD6F8-004E-4483-98B2-8FDE39D76C88}" dt="2024-04-16T14:51:27.403" v="462" actId="14100"/>
        <pc:sldMkLst>
          <pc:docMk/>
          <pc:sldMk cId="3677603908" sldId="265"/>
        </pc:sldMkLst>
        <pc:spChg chg="mod">
          <ac:chgData name="jamilah abdullah" userId="1c74f685b721e2cf" providerId="LiveId" clId="{9DFCD6F8-004E-4483-98B2-8FDE39D76C88}" dt="2024-04-16T14:47:08.737" v="388" actId="1076"/>
          <ac:spMkLst>
            <pc:docMk/>
            <pc:sldMk cId="3677603908" sldId="265"/>
            <ac:spMk id="2" creationId="{5F06433F-C73C-2B0F-A74B-18CF7A4ED2E6}"/>
          </ac:spMkLst>
        </pc:spChg>
        <pc:spChg chg="mod">
          <ac:chgData name="jamilah abdullah" userId="1c74f685b721e2cf" providerId="LiveId" clId="{9DFCD6F8-004E-4483-98B2-8FDE39D76C88}" dt="2024-04-16T14:51:27.403" v="462" actId="14100"/>
          <ac:spMkLst>
            <pc:docMk/>
            <pc:sldMk cId="3677603908" sldId="265"/>
            <ac:spMk id="3" creationId="{BCAC6CFB-D1CB-A20E-517F-DAD5460C39DE}"/>
          </ac:spMkLst>
        </pc:spChg>
        <pc:spChg chg="add">
          <ac:chgData name="jamilah abdullah" userId="1c74f685b721e2cf" providerId="LiveId" clId="{9DFCD6F8-004E-4483-98B2-8FDE39D76C88}" dt="2024-04-16T14:46:14.838" v="378" actId="26606"/>
          <ac:spMkLst>
            <pc:docMk/>
            <pc:sldMk cId="3677603908" sldId="265"/>
            <ac:spMk id="10" creationId="{04812C46-200A-4DEB-A05E-3ED6C68C2387}"/>
          </ac:spMkLst>
        </pc:spChg>
        <pc:spChg chg="add">
          <ac:chgData name="jamilah abdullah" userId="1c74f685b721e2cf" providerId="LiveId" clId="{9DFCD6F8-004E-4483-98B2-8FDE39D76C88}" dt="2024-04-16T14:46:14.838" v="378" actId="26606"/>
          <ac:spMkLst>
            <pc:docMk/>
            <pc:sldMk cId="3677603908" sldId="265"/>
            <ac:spMk id="12" creationId="{D1EA859B-E555-4109-94F3-6700E046E008}"/>
          </ac:spMkLst>
        </pc:spChg>
        <pc:picChg chg="add mod ord">
          <ac:chgData name="jamilah abdullah" userId="1c74f685b721e2cf" providerId="LiveId" clId="{9DFCD6F8-004E-4483-98B2-8FDE39D76C88}" dt="2024-04-16T14:46:14.838" v="378" actId="26606"/>
          <ac:picMkLst>
            <pc:docMk/>
            <pc:sldMk cId="3677603908" sldId="265"/>
            <ac:picMk id="5" creationId="{A4009206-35C4-4097-97CB-E9C66FC9E396}"/>
          </ac:picMkLst>
        </pc:picChg>
      </pc:sldChg>
      <pc:sldChg chg="modSp new del mod">
        <pc:chgData name="jamilah abdullah" userId="1c74f685b721e2cf" providerId="LiveId" clId="{9DFCD6F8-004E-4483-98B2-8FDE39D76C88}" dt="2024-04-16T14:54:58.818" v="463" actId="47"/>
        <pc:sldMkLst>
          <pc:docMk/>
          <pc:sldMk cId="1018896784" sldId="266"/>
        </pc:sldMkLst>
        <pc:spChg chg="mod">
          <ac:chgData name="jamilah abdullah" userId="1c74f685b721e2cf" providerId="LiveId" clId="{9DFCD6F8-004E-4483-98B2-8FDE39D76C88}" dt="2024-04-16T14:47:53.618" v="405" actId="20577"/>
          <ac:spMkLst>
            <pc:docMk/>
            <pc:sldMk cId="1018896784" sldId="266"/>
            <ac:spMk id="3" creationId="{0DA7C6D2-304C-9FAA-092F-5DCA239ED917}"/>
          </ac:spMkLst>
        </pc:spChg>
      </pc:sldChg>
      <pc:sldChg chg="modSp new mod">
        <pc:chgData name="jamilah abdullah" userId="1c74f685b721e2cf" providerId="LiveId" clId="{9DFCD6F8-004E-4483-98B2-8FDE39D76C88}" dt="2024-04-16T14:56:59.038" v="483" actId="20577"/>
        <pc:sldMkLst>
          <pc:docMk/>
          <pc:sldMk cId="4196464612" sldId="266"/>
        </pc:sldMkLst>
        <pc:spChg chg="mod">
          <ac:chgData name="jamilah abdullah" userId="1c74f685b721e2cf" providerId="LiveId" clId="{9DFCD6F8-004E-4483-98B2-8FDE39D76C88}" dt="2024-04-16T14:55:33.527" v="469" actId="1076"/>
          <ac:spMkLst>
            <pc:docMk/>
            <pc:sldMk cId="4196464612" sldId="266"/>
            <ac:spMk id="2" creationId="{A7415C00-DE12-4884-71B2-BF5368750104}"/>
          </ac:spMkLst>
        </pc:spChg>
        <pc:spChg chg="mod">
          <ac:chgData name="jamilah abdullah" userId="1c74f685b721e2cf" providerId="LiveId" clId="{9DFCD6F8-004E-4483-98B2-8FDE39D76C88}" dt="2024-04-16T14:56:59.038" v="483" actId="20577"/>
          <ac:spMkLst>
            <pc:docMk/>
            <pc:sldMk cId="4196464612" sldId="266"/>
            <ac:spMk id="3" creationId="{56B0CB25-8150-420E-A6F1-CD8AD9F68A5F}"/>
          </ac:spMkLst>
        </pc:spChg>
      </pc:sldChg>
      <pc:sldChg chg="modSp new mod">
        <pc:chgData name="jamilah abdullah" userId="1c74f685b721e2cf" providerId="LiveId" clId="{9DFCD6F8-004E-4483-98B2-8FDE39D76C88}" dt="2024-04-16T15:14:57.140" v="527" actId="27636"/>
        <pc:sldMkLst>
          <pc:docMk/>
          <pc:sldMk cId="2768467348" sldId="267"/>
        </pc:sldMkLst>
        <pc:spChg chg="mod">
          <ac:chgData name="jamilah abdullah" userId="1c74f685b721e2cf" providerId="LiveId" clId="{9DFCD6F8-004E-4483-98B2-8FDE39D76C88}" dt="2024-04-16T14:59:57.303" v="489" actId="1076"/>
          <ac:spMkLst>
            <pc:docMk/>
            <pc:sldMk cId="2768467348" sldId="267"/>
            <ac:spMk id="2" creationId="{3BD4A9F8-FE26-50E2-40F4-743D7639141C}"/>
          </ac:spMkLst>
        </pc:spChg>
        <pc:spChg chg="mod">
          <ac:chgData name="jamilah abdullah" userId="1c74f685b721e2cf" providerId="LiveId" clId="{9DFCD6F8-004E-4483-98B2-8FDE39D76C88}" dt="2024-04-16T15:14:57.140" v="527" actId="27636"/>
          <ac:spMkLst>
            <pc:docMk/>
            <pc:sldMk cId="2768467348" sldId="267"/>
            <ac:spMk id="3" creationId="{6DF79400-65DB-6F50-946A-958FF7479BA0}"/>
          </ac:spMkLst>
        </pc:spChg>
      </pc:sldChg>
      <pc:sldChg chg="addSp modSp new mod setBg">
        <pc:chgData name="jamilah abdullah" userId="1c74f685b721e2cf" providerId="LiveId" clId="{9DFCD6F8-004E-4483-98B2-8FDE39D76C88}" dt="2024-04-16T15:50:05.796" v="646" actId="403"/>
        <pc:sldMkLst>
          <pc:docMk/>
          <pc:sldMk cId="4106644362" sldId="268"/>
        </pc:sldMkLst>
        <pc:spChg chg="mod">
          <ac:chgData name="jamilah abdullah" userId="1c74f685b721e2cf" providerId="LiveId" clId="{9DFCD6F8-004E-4483-98B2-8FDE39D76C88}" dt="2024-04-16T15:49:29.732" v="633" actId="1076"/>
          <ac:spMkLst>
            <pc:docMk/>
            <pc:sldMk cId="4106644362" sldId="268"/>
            <ac:spMk id="2" creationId="{DF573239-945C-6072-633E-F849AA4462AD}"/>
          </ac:spMkLst>
        </pc:spChg>
        <pc:spChg chg="mod">
          <ac:chgData name="jamilah abdullah" userId="1c74f685b721e2cf" providerId="LiveId" clId="{9DFCD6F8-004E-4483-98B2-8FDE39D76C88}" dt="2024-04-16T15:50:05.796" v="646" actId="403"/>
          <ac:spMkLst>
            <pc:docMk/>
            <pc:sldMk cId="4106644362" sldId="268"/>
            <ac:spMk id="3" creationId="{7CE98EA5-0B64-B317-7F77-9528F1E73209}"/>
          </ac:spMkLst>
        </pc:spChg>
        <pc:spChg chg="add">
          <ac:chgData name="jamilah abdullah" userId="1c74f685b721e2cf" providerId="LiveId" clId="{9DFCD6F8-004E-4483-98B2-8FDE39D76C88}" dt="2024-04-16T15:49:17.780" v="631" actId="26606"/>
          <ac:spMkLst>
            <pc:docMk/>
            <pc:sldMk cId="4106644362" sldId="268"/>
            <ac:spMk id="10" creationId="{C0763A76-9F1C-4FC5-82B7-DD475DA461B2}"/>
          </ac:spMkLst>
        </pc:spChg>
        <pc:spChg chg="add">
          <ac:chgData name="jamilah abdullah" userId="1c74f685b721e2cf" providerId="LiveId" clId="{9DFCD6F8-004E-4483-98B2-8FDE39D76C88}" dt="2024-04-16T15:49:17.780" v="631" actId="26606"/>
          <ac:spMkLst>
            <pc:docMk/>
            <pc:sldMk cId="4106644362" sldId="268"/>
            <ac:spMk id="12" creationId="{E81BF4F6-F2CF-4984-9D14-D6966D92F99F}"/>
          </ac:spMkLst>
        </pc:spChg>
        <pc:picChg chg="add mod">
          <ac:chgData name="jamilah abdullah" userId="1c74f685b721e2cf" providerId="LiveId" clId="{9DFCD6F8-004E-4483-98B2-8FDE39D76C88}" dt="2024-04-16T15:49:17.780" v="631" actId="26606"/>
          <ac:picMkLst>
            <pc:docMk/>
            <pc:sldMk cId="4106644362" sldId="268"/>
            <ac:picMk id="5" creationId="{846E3533-CC35-24BC-359D-D04BCAAE290F}"/>
          </ac:picMkLst>
        </pc:picChg>
      </pc:sldChg>
      <pc:sldChg chg="modSp new mod">
        <pc:chgData name="jamilah abdullah" userId="1c74f685b721e2cf" providerId="LiveId" clId="{9DFCD6F8-004E-4483-98B2-8FDE39D76C88}" dt="2024-04-16T15:41:46.009" v="629" actId="113"/>
        <pc:sldMkLst>
          <pc:docMk/>
          <pc:sldMk cId="2259289606" sldId="269"/>
        </pc:sldMkLst>
        <pc:spChg chg="mod">
          <ac:chgData name="jamilah abdullah" userId="1c74f685b721e2cf" providerId="LiveId" clId="{9DFCD6F8-004E-4483-98B2-8FDE39D76C88}" dt="2024-04-16T15:36:55.079" v="588" actId="1076"/>
          <ac:spMkLst>
            <pc:docMk/>
            <pc:sldMk cId="2259289606" sldId="269"/>
            <ac:spMk id="2" creationId="{C8D3D0B2-52BA-CCE8-59A3-8BAA1EC6B079}"/>
          </ac:spMkLst>
        </pc:spChg>
        <pc:spChg chg="mod">
          <ac:chgData name="jamilah abdullah" userId="1c74f685b721e2cf" providerId="LiveId" clId="{9DFCD6F8-004E-4483-98B2-8FDE39D76C88}" dt="2024-04-16T15:41:46.009" v="629" actId="113"/>
          <ac:spMkLst>
            <pc:docMk/>
            <pc:sldMk cId="2259289606" sldId="269"/>
            <ac:spMk id="3" creationId="{71CD916C-A29E-5E09-26BF-7BEE144F9D72}"/>
          </ac:spMkLst>
        </pc:spChg>
      </pc:sldChg>
      <pc:sldChg chg="addSp delSp modSp new mod">
        <pc:chgData name="jamilah abdullah" userId="1c74f685b721e2cf" providerId="LiveId" clId="{9DFCD6F8-004E-4483-98B2-8FDE39D76C88}" dt="2024-04-16T16:02:53.708" v="662"/>
        <pc:sldMkLst>
          <pc:docMk/>
          <pc:sldMk cId="517425533" sldId="270"/>
        </pc:sldMkLst>
        <pc:spChg chg="del mod">
          <ac:chgData name="jamilah abdullah" userId="1c74f685b721e2cf" providerId="LiveId" clId="{9DFCD6F8-004E-4483-98B2-8FDE39D76C88}" dt="2024-04-16T16:01:54.517" v="655" actId="21"/>
          <ac:spMkLst>
            <pc:docMk/>
            <pc:sldMk cId="517425533" sldId="270"/>
            <ac:spMk id="2" creationId="{4C4DD1AE-15AB-D0B9-B1B5-9995D6FBCCF5}"/>
          </ac:spMkLst>
        </pc:spChg>
        <pc:spChg chg="mod">
          <ac:chgData name="jamilah abdullah" userId="1c74f685b721e2cf" providerId="LiveId" clId="{9DFCD6F8-004E-4483-98B2-8FDE39D76C88}" dt="2024-04-16T16:02:53.708" v="662"/>
          <ac:spMkLst>
            <pc:docMk/>
            <pc:sldMk cId="517425533" sldId="270"/>
            <ac:spMk id="3" creationId="{992207F3-951B-1EC9-293E-8ED8B6CC883F}"/>
          </ac:spMkLst>
        </pc:spChg>
        <pc:spChg chg="add mod">
          <ac:chgData name="jamilah abdullah" userId="1c74f685b721e2cf" providerId="LiveId" clId="{9DFCD6F8-004E-4483-98B2-8FDE39D76C88}" dt="2024-04-16T16:02:16" v="657" actId="1076"/>
          <ac:spMkLst>
            <pc:docMk/>
            <pc:sldMk cId="517425533" sldId="270"/>
            <ac:spMk id="4" creationId="{E03B498F-8F1B-DA46-4FDB-9DB6DCE62E01}"/>
          </ac:spMkLst>
        </pc:spChg>
      </pc:sldChg>
      <pc:sldChg chg="modSp new mod">
        <pc:chgData name="jamilah abdullah" userId="1c74f685b721e2cf" providerId="LiveId" clId="{9DFCD6F8-004E-4483-98B2-8FDE39D76C88}" dt="2024-04-16T16:17:02.721" v="726" actId="20577"/>
        <pc:sldMkLst>
          <pc:docMk/>
          <pc:sldMk cId="4236614987" sldId="271"/>
        </pc:sldMkLst>
        <pc:spChg chg="mod">
          <ac:chgData name="jamilah abdullah" userId="1c74f685b721e2cf" providerId="LiveId" clId="{9DFCD6F8-004E-4483-98B2-8FDE39D76C88}" dt="2024-04-16T16:08:01.539" v="701" actId="1076"/>
          <ac:spMkLst>
            <pc:docMk/>
            <pc:sldMk cId="4236614987" sldId="271"/>
            <ac:spMk id="2" creationId="{0B00999C-5A20-DF9A-2AE1-B6CB43B6907B}"/>
          </ac:spMkLst>
        </pc:spChg>
        <pc:spChg chg="mod">
          <ac:chgData name="jamilah abdullah" userId="1c74f685b721e2cf" providerId="LiveId" clId="{9DFCD6F8-004E-4483-98B2-8FDE39D76C88}" dt="2024-04-16T16:17:02.721" v="726" actId="20577"/>
          <ac:spMkLst>
            <pc:docMk/>
            <pc:sldMk cId="4236614987" sldId="271"/>
            <ac:spMk id="3" creationId="{847DD909-8AE9-C262-4CE1-27BD9D708594}"/>
          </ac:spMkLst>
        </pc:spChg>
      </pc:sldChg>
      <pc:sldChg chg="modSp new mod">
        <pc:chgData name="jamilah abdullah" userId="1c74f685b721e2cf" providerId="LiveId" clId="{9DFCD6F8-004E-4483-98B2-8FDE39D76C88}" dt="2024-04-16T16:33:15.246" v="746" actId="20577"/>
        <pc:sldMkLst>
          <pc:docMk/>
          <pc:sldMk cId="1768742019" sldId="272"/>
        </pc:sldMkLst>
        <pc:spChg chg="mod">
          <ac:chgData name="jamilah abdullah" userId="1c74f685b721e2cf" providerId="LiveId" clId="{9DFCD6F8-004E-4483-98B2-8FDE39D76C88}" dt="2024-04-16T16:26:00.748" v="729" actId="1076"/>
          <ac:spMkLst>
            <pc:docMk/>
            <pc:sldMk cId="1768742019" sldId="272"/>
            <ac:spMk id="2" creationId="{088BBD6A-37AC-15A8-85D9-5A7B1B85363A}"/>
          </ac:spMkLst>
        </pc:spChg>
        <pc:spChg chg="mod">
          <ac:chgData name="jamilah abdullah" userId="1c74f685b721e2cf" providerId="LiveId" clId="{9DFCD6F8-004E-4483-98B2-8FDE39D76C88}" dt="2024-04-16T16:33:15.246" v="746" actId="20577"/>
          <ac:spMkLst>
            <pc:docMk/>
            <pc:sldMk cId="1768742019" sldId="272"/>
            <ac:spMk id="3" creationId="{37B6198A-2303-4342-E379-BEF73D816D2A}"/>
          </ac:spMkLst>
        </pc:spChg>
      </pc:sldChg>
      <pc:sldChg chg="modSp new mod">
        <pc:chgData name="jamilah abdullah" userId="1c74f685b721e2cf" providerId="LiveId" clId="{9DFCD6F8-004E-4483-98B2-8FDE39D76C88}" dt="2024-04-16T16:40:37.406" v="767" actId="20577"/>
        <pc:sldMkLst>
          <pc:docMk/>
          <pc:sldMk cId="2876040470" sldId="273"/>
        </pc:sldMkLst>
        <pc:spChg chg="mod">
          <ac:chgData name="jamilah abdullah" userId="1c74f685b721e2cf" providerId="LiveId" clId="{9DFCD6F8-004E-4483-98B2-8FDE39D76C88}" dt="2024-04-16T16:33:28.220" v="749" actId="1076"/>
          <ac:spMkLst>
            <pc:docMk/>
            <pc:sldMk cId="2876040470" sldId="273"/>
            <ac:spMk id="2" creationId="{B572F6BD-988D-A9C9-840F-3F51E4590F48}"/>
          </ac:spMkLst>
        </pc:spChg>
        <pc:spChg chg="mod">
          <ac:chgData name="jamilah abdullah" userId="1c74f685b721e2cf" providerId="LiveId" clId="{9DFCD6F8-004E-4483-98B2-8FDE39D76C88}" dt="2024-04-16T16:40:37.406" v="767" actId="20577"/>
          <ac:spMkLst>
            <pc:docMk/>
            <pc:sldMk cId="2876040470" sldId="273"/>
            <ac:spMk id="3" creationId="{3EC8743D-AD27-8BA2-B05D-5C2259C7CE31}"/>
          </ac:spMkLst>
        </pc:spChg>
      </pc:sldChg>
      <pc:sldChg chg="addSp delSp modSp new mod">
        <pc:chgData name="jamilah abdullah" userId="1c74f685b721e2cf" providerId="LiveId" clId="{9DFCD6F8-004E-4483-98B2-8FDE39D76C88}" dt="2024-04-18T22:15:01.992" v="805" actId="404"/>
        <pc:sldMkLst>
          <pc:docMk/>
          <pc:sldMk cId="2288220367" sldId="274"/>
        </pc:sldMkLst>
        <pc:spChg chg="mod">
          <ac:chgData name="jamilah abdullah" userId="1c74f685b721e2cf" providerId="LiveId" clId="{9DFCD6F8-004E-4483-98B2-8FDE39D76C88}" dt="2024-04-18T21:40:15.611" v="773" actId="1076"/>
          <ac:spMkLst>
            <pc:docMk/>
            <pc:sldMk cId="2288220367" sldId="274"/>
            <ac:spMk id="2" creationId="{4758F009-0406-E2FE-C513-735E96298045}"/>
          </ac:spMkLst>
        </pc:spChg>
        <pc:spChg chg="del mod">
          <ac:chgData name="jamilah abdullah" userId="1c74f685b721e2cf" providerId="LiveId" clId="{9DFCD6F8-004E-4483-98B2-8FDE39D76C88}" dt="2024-04-18T22:14:42.230" v="800" actId="26606"/>
          <ac:spMkLst>
            <pc:docMk/>
            <pc:sldMk cId="2288220367" sldId="274"/>
            <ac:spMk id="3" creationId="{1B4640A7-6F4F-F05E-1EC0-19C8AB83864E}"/>
          </ac:spMkLst>
        </pc:spChg>
        <pc:graphicFrameChg chg="add mod modGraphic">
          <ac:chgData name="jamilah abdullah" userId="1c74f685b721e2cf" providerId="LiveId" clId="{9DFCD6F8-004E-4483-98B2-8FDE39D76C88}" dt="2024-04-18T22:15:01.992" v="805" actId="404"/>
          <ac:graphicFrameMkLst>
            <pc:docMk/>
            <pc:sldMk cId="2288220367" sldId="274"/>
            <ac:graphicFrameMk id="5" creationId="{3E42B7C5-84D9-00CE-2BDB-837C069433EE}"/>
          </ac:graphicFrameMkLst>
        </pc:graphicFrameChg>
      </pc:sldChg>
      <pc:sldChg chg="modSp new mod">
        <pc:chgData name="jamilah abdullah" userId="1c74f685b721e2cf" providerId="LiveId" clId="{9DFCD6F8-004E-4483-98B2-8FDE39D76C88}" dt="2024-04-18T23:32:06.272" v="905" actId="27636"/>
        <pc:sldMkLst>
          <pc:docMk/>
          <pc:sldMk cId="2883209818" sldId="275"/>
        </pc:sldMkLst>
        <pc:spChg chg="mod">
          <ac:chgData name="jamilah abdullah" userId="1c74f685b721e2cf" providerId="LiveId" clId="{9DFCD6F8-004E-4483-98B2-8FDE39D76C88}" dt="2024-04-18T22:36:44.696" v="826" actId="1076"/>
          <ac:spMkLst>
            <pc:docMk/>
            <pc:sldMk cId="2883209818" sldId="275"/>
            <ac:spMk id="2" creationId="{F768E6A1-C6DD-6B6B-271D-F89A4A8E335F}"/>
          </ac:spMkLst>
        </pc:spChg>
        <pc:spChg chg="mod">
          <ac:chgData name="jamilah abdullah" userId="1c74f685b721e2cf" providerId="LiveId" clId="{9DFCD6F8-004E-4483-98B2-8FDE39D76C88}" dt="2024-04-18T23:32:06.272" v="905" actId="27636"/>
          <ac:spMkLst>
            <pc:docMk/>
            <pc:sldMk cId="2883209818" sldId="275"/>
            <ac:spMk id="3" creationId="{CA4A92D4-AE5A-4389-10FE-9F5BE49AE666}"/>
          </ac:spMkLst>
        </pc:spChg>
      </pc:sldChg>
      <pc:sldChg chg="addSp delSp modSp new mod">
        <pc:chgData name="jamilah abdullah" userId="1c74f685b721e2cf" providerId="LiveId" clId="{9DFCD6F8-004E-4483-98B2-8FDE39D76C88}" dt="2024-04-18T23:31:32.428" v="899" actId="14100"/>
        <pc:sldMkLst>
          <pc:docMk/>
          <pc:sldMk cId="885473575" sldId="276"/>
        </pc:sldMkLst>
        <pc:spChg chg="mod">
          <ac:chgData name="jamilah abdullah" userId="1c74f685b721e2cf" providerId="LiveId" clId="{9DFCD6F8-004E-4483-98B2-8FDE39D76C88}" dt="2024-04-18T23:29:30.389" v="896" actId="1076"/>
          <ac:spMkLst>
            <pc:docMk/>
            <pc:sldMk cId="885473575" sldId="276"/>
            <ac:spMk id="2" creationId="{D61A08EE-DFDB-4D80-AD2E-07BD8A234DE0}"/>
          </ac:spMkLst>
        </pc:spChg>
        <pc:spChg chg="del mod">
          <ac:chgData name="jamilah abdullah" userId="1c74f685b721e2cf" providerId="LiveId" clId="{9DFCD6F8-004E-4483-98B2-8FDE39D76C88}" dt="2024-04-18T23:29:09.117" v="895" actId="26606"/>
          <ac:spMkLst>
            <pc:docMk/>
            <pc:sldMk cId="885473575" sldId="276"/>
            <ac:spMk id="3" creationId="{6605F98D-0FB2-DF88-C84A-F46C7532D966}"/>
          </ac:spMkLst>
        </pc:spChg>
        <pc:graphicFrameChg chg="add mod">
          <ac:chgData name="jamilah abdullah" userId="1c74f685b721e2cf" providerId="LiveId" clId="{9DFCD6F8-004E-4483-98B2-8FDE39D76C88}" dt="2024-04-18T23:31:32.428" v="899" actId="14100"/>
          <ac:graphicFrameMkLst>
            <pc:docMk/>
            <pc:sldMk cId="885473575" sldId="276"/>
            <ac:graphicFrameMk id="5" creationId="{F789F47E-AA93-46D9-0FDF-5B0EA8F43A72}"/>
          </ac:graphicFrameMkLst>
        </pc:graphicFrameChg>
      </pc:sldChg>
      <pc:sldChg chg="modSp new mod">
        <pc:chgData name="jamilah abdullah" userId="1c74f685b721e2cf" providerId="LiveId" clId="{9DFCD6F8-004E-4483-98B2-8FDE39D76C88}" dt="2024-04-19T14:13:49.365" v="934" actId="20577"/>
        <pc:sldMkLst>
          <pc:docMk/>
          <pc:sldMk cId="4102707935" sldId="277"/>
        </pc:sldMkLst>
        <pc:spChg chg="mod">
          <ac:chgData name="jamilah abdullah" userId="1c74f685b721e2cf" providerId="LiveId" clId="{9DFCD6F8-004E-4483-98B2-8FDE39D76C88}" dt="2024-04-18T23:33:47.700" v="912" actId="113"/>
          <ac:spMkLst>
            <pc:docMk/>
            <pc:sldMk cId="4102707935" sldId="277"/>
            <ac:spMk id="2" creationId="{35DBF7D8-616C-7D40-9CA6-BD58EEE1B5D2}"/>
          </ac:spMkLst>
        </pc:spChg>
        <pc:spChg chg="mod">
          <ac:chgData name="jamilah abdullah" userId="1c74f685b721e2cf" providerId="LiveId" clId="{9DFCD6F8-004E-4483-98B2-8FDE39D76C88}" dt="2024-04-19T14:13:49.365" v="934" actId="20577"/>
          <ac:spMkLst>
            <pc:docMk/>
            <pc:sldMk cId="4102707935" sldId="277"/>
            <ac:spMk id="3" creationId="{9343EF99-51A4-87A5-5E45-EEEEE4F3A659}"/>
          </ac:spMkLst>
        </pc:spChg>
      </pc:sldChg>
      <pc:sldChg chg="modSp new mod">
        <pc:chgData name="jamilah abdullah" userId="1c74f685b721e2cf" providerId="LiveId" clId="{9DFCD6F8-004E-4483-98B2-8FDE39D76C88}" dt="2024-04-19T14:33:43.541" v="963" actId="20577"/>
        <pc:sldMkLst>
          <pc:docMk/>
          <pc:sldMk cId="4266631356" sldId="278"/>
        </pc:sldMkLst>
        <pc:spChg chg="mod">
          <ac:chgData name="jamilah abdullah" userId="1c74f685b721e2cf" providerId="LiveId" clId="{9DFCD6F8-004E-4483-98B2-8FDE39D76C88}" dt="2024-04-19T14:14:53.800" v="938" actId="1076"/>
          <ac:spMkLst>
            <pc:docMk/>
            <pc:sldMk cId="4266631356" sldId="278"/>
            <ac:spMk id="2" creationId="{6638ACF0-B592-756F-7C4D-BD5F2DD09731}"/>
          </ac:spMkLst>
        </pc:spChg>
        <pc:spChg chg="mod">
          <ac:chgData name="jamilah abdullah" userId="1c74f685b721e2cf" providerId="LiveId" clId="{9DFCD6F8-004E-4483-98B2-8FDE39D76C88}" dt="2024-04-19T14:33:43.541" v="963" actId="20577"/>
          <ac:spMkLst>
            <pc:docMk/>
            <pc:sldMk cId="4266631356" sldId="278"/>
            <ac:spMk id="3" creationId="{D7B31088-F5CC-0116-21C8-05E9DF58BC8D}"/>
          </ac:spMkLst>
        </pc:spChg>
      </pc:sldChg>
      <pc:sldChg chg="modSp new mod">
        <pc:chgData name="jamilah abdullah" userId="1c74f685b721e2cf" providerId="LiveId" clId="{9DFCD6F8-004E-4483-98B2-8FDE39D76C88}" dt="2024-04-19T14:39:28.082" v="991" actId="113"/>
        <pc:sldMkLst>
          <pc:docMk/>
          <pc:sldMk cId="3145693151" sldId="279"/>
        </pc:sldMkLst>
        <pc:spChg chg="mod">
          <ac:chgData name="jamilah abdullah" userId="1c74f685b721e2cf" providerId="LiveId" clId="{9DFCD6F8-004E-4483-98B2-8FDE39D76C88}" dt="2024-04-19T14:34:42.474" v="970" actId="1076"/>
          <ac:spMkLst>
            <pc:docMk/>
            <pc:sldMk cId="3145693151" sldId="279"/>
            <ac:spMk id="2" creationId="{17BC627D-71ED-2ABD-4B59-7D425FE2018D}"/>
          </ac:spMkLst>
        </pc:spChg>
        <pc:spChg chg="mod">
          <ac:chgData name="jamilah abdullah" userId="1c74f685b721e2cf" providerId="LiveId" clId="{9DFCD6F8-004E-4483-98B2-8FDE39D76C88}" dt="2024-04-19T14:39:28.082" v="991" actId="113"/>
          <ac:spMkLst>
            <pc:docMk/>
            <pc:sldMk cId="3145693151" sldId="279"/>
            <ac:spMk id="3" creationId="{06F6EC78-F13E-AA3F-33ED-AD2BAA9AA354}"/>
          </ac:spMkLst>
        </pc:spChg>
      </pc:sldChg>
      <pc:sldChg chg="modSp new mod">
        <pc:chgData name="jamilah abdullah" userId="1c74f685b721e2cf" providerId="LiveId" clId="{9DFCD6F8-004E-4483-98B2-8FDE39D76C88}" dt="2024-04-19T14:44:41.271" v="1016" actId="27636"/>
        <pc:sldMkLst>
          <pc:docMk/>
          <pc:sldMk cId="1599332923" sldId="280"/>
        </pc:sldMkLst>
        <pc:spChg chg="mod">
          <ac:chgData name="jamilah abdullah" userId="1c74f685b721e2cf" providerId="LiveId" clId="{9DFCD6F8-004E-4483-98B2-8FDE39D76C88}" dt="2024-04-19T14:42:04.582" v="996" actId="1076"/>
          <ac:spMkLst>
            <pc:docMk/>
            <pc:sldMk cId="1599332923" sldId="280"/>
            <ac:spMk id="2" creationId="{8F8D0D93-51EE-C583-36AC-4FD2716C1EB0}"/>
          </ac:spMkLst>
        </pc:spChg>
        <pc:spChg chg="mod">
          <ac:chgData name="jamilah abdullah" userId="1c74f685b721e2cf" providerId="LiveId" clId="{9DFCD6F8-004E-4483-98B2-8FDE39D76C88}" dt="2024-04-19T14:44:41.271" v="1016" actId="27636"/>
          <ac:spMkLst>
            <pc:docMk/>
            <pc:sldMk cId="1599332923" sldId="280"/>
            <ac:spMk id="3" creationId="{1A8BB994-F4F1-5865-9DFB-E2C9F6E46FD3}"/>
          </ac:spMkLst>
        </pc:spChg>
      </pc:sldChg>
      <pc:sldChg chg="addSp delSp modSp new mod">
        <pc:chgData name="jamilah abdullah" userId="1c74f685b721e2cf" providerId="LiveId" clId="{9DFCD6F8-004E-4483-98B2-8FDE39D76C88}" dt="2024-04-19T23:06:15.426" v="1616" actId="14100"/>
        <pc:sldMkLst>
          <pc:docMk/>
          <pc:sldMk cId="3449257953" sldId="281"/>
        </pc:sldMkLst>
        <pc:spChg chg="del mod">
          <ac:chgData name="jamilah abdullah" userId="1c74f685b721e2cf" providerId="LiveId" clId="{9DFCD6F8-004E-4483-98B2-8FDE39D76C88}" dt="2024-04-19T14:45:15.927" v="1029" actId="21"/>
          <ac:spMkLst>
            <pc:docMk/>
            <pc:sldMk cId="3449257953" sldId="281"/>
            <ac:spMk id="2" creationId="{9FE651E7-CF47-BA1D-C0A5-A06B0F702128}"/>
          </ac:spMkLst>
        </pc:spChg>
        <pc:spChg chg="del">
          <ac:chgData name="jamilah abdullah" userId="1c74f685b721e2cf" providerId="LiveId" clId="{9DFCD6F8-004E-4483-98B2-8FDE39D76C88}" dt="2024-04-19T14:48:37.196" v="1069" actId="1032"/>
          <ac:spMkLst>
            <pc:docMk/>
            <pc:sldMk cId="3449257953" sldId="281"/>
            <ac:spMk id="3" creationId="{71B71E06-0C25-3F32-5605-2784CBDD9F1D}"/>
          </ac:spMkLst>
        </pc:spChg>
        <pc:spChg chg="add mod">
          <ac:chgData name="jamilah abdullah" userId="1c74f685b721e2cf" providerId="LiveId" clId="{9DFCD6F8-004E-4483-98B2-8FDE39D76C88}" dt="2024-04-19T14:45:27.702" v="1030" actId="1076"/>
          <ac:spMkLst>
            <pc:docMk/>
            <pc:sldMk cId="3449257953" sldId="281"/>
            <ac:spMk id="4" creationId="{EC29F70E-266E-4426-FB4E-77595F720314}"/>
          </ac:spMkLst>
        </pc:spChg>
        <pc:graphicFrameChg chg="add mod modGraphic">
          <ac:chgData name="jamilah abdullah" userId="1c74f685b721e2cf" providerId="LiveId" clId="{9DFCD6F8-004E-4483-98B2-8FDE39D76C88}" dt="2024-04-19T23:06:15.426" v="1616" actId="14100"/>
          <ac:graphicFrameMkLst>
            <pc:docMk/>
            <pc:sldMk cId="3449257953" sldId="281"/>
            <ac:graphicFrameMk id="5" creationId="{856F0D6E-3E89-5389-6DA1-FB88FEA81C05}"/>
          </ac:graphicFrameMkLst>
        </pc:graphicFrameChg>
      </pc:sldChg>
      <pc:sldChg chg="addSp delSp modSp new mod">
        <pc:chgData name="jamilah abdullah" userId="1c74f685b721e2cf" providerId="LiveId" clId="{9DFCD6F8-004E-4483-98B2-8FDE39D76C88}" dt="2024-04-20T15:24:12.191" v="2682" actId="20577"/>
        <pc:sldMkLst>
          <pc:docMk/>
          <pc:sldMk cId="2517331454" sldId="282"/>
        </pc:sldMkLst>
        <pc:spChg chg="mod">
          <ac:chgData name="jamilah abdullah" userId="1c74f685b721e2cf" providerId="LiveId" clId="{9DFCD6F8-004E-4483-98B2-8FDE39D76C88}" dt="2024-04-19T23:07:08.616" v="1621" actId="1076"/>
          <ac:spMkLst>
            <pc:docMk/>
            <pc:sldMk cId="2517331454" sldId="282"/>
            <ac:spMk id="2" creationId="{DA3C8700-792B-F028-417A-72ED66E480B0}"/>
          </ac:spMkLst>
        </pc:spChg>
        <pc:spChg chg="del mod">
          <ac:chgData name="jamilah abdullah" userId="1c74f685b721e2cf" providerId="LiveId" clId="{9DFCD6F8-004E-4483-98B2-8FDE39D76C88}" dt="2024-04-20T15:00:07.254" v="1627" actId="1032"/>
          <ac:spMkLst>
            <pc:docMk/>
            <pc:sldMk cId="2517331454" sldId="282"/>
            <ac:spMk id="3" creationId="{4B5DB0A1-0FF8-DAAE-3C67-90C255CEF161}"/>
          </ac:spMkLst>
        </pc:spChg>
        <pc:graphicFrameChg chg="add mod modGraphic">
          <ac:chgData name="jamilah abdullah" userId="1c74f685b721e2cf" providerId="LiveId" clId="{9DFCD6F8-004E-4483-98B2-8FDE39D76C88}" dt="2024-04-20T15:24:12.191" v="2682" actId="20577"/>
          <ac:graphicFrameMkLst>
            <pc:docMk/>
            <pc:sldMk cId="2517331454" sldId="282"/>
            <ac:graphicFrameMk id="4" creationId="{31CA2ADC-3064-0369-2F84-DD1AE2814066}"/>
          </ac:graphicFrameMkLst>
        </pc:graphicFrameChg>
      </pc:sldChg>
      <pc:sldChg chg="addSp modSp new mod setBg">
        <pc:chgData name="jamilah abdullah" userId="1c74f685b721e2cf" providerId="LiveId" clId="{9DFCD6F8-004E-4483-98B2-8FDE39D76C88}" dt="2024-04-20T17:18:50.867" v="2824" actId="27636"/>
        <pc:sldMkLst>
          <pc:docMk/>
          <pc:sldMk cId="822221201" sldId="283"/>
        </pc:sldMkLst>
        <pc:spChg chg="mod">
          <ac:chgData name="jamilah abdullah" userId="1c74f685b721e2cf" providerId="LiveId" clId="{9DFCD6F8-004E-4483-98B2-8FDE39D76C88}" dt="2024-04-20T17:16:48.305" v="2754" actId="26606"/>
          <ac:spMkLst>
            <pc:docMk/>
            <pc:sldMk cId="822221201" sldId="283"/>
            <ac:spMk id="2" creationId="{520788B9-4E7C-7888-78BC-40D410197B14}"/>
          </ac:spMkLst>
        </pc:spChg>
        <pc:spChg chg="mod">
          <ac:chgData name="jamilah abdullah" userId="1c74f685b721e2cf" providerId="LiveId" clId="{9DFCD6F8-004E-4483-98B2-8FDE39D76C88}" dt="2024-04-20T17:18:50.867" v="2824" actId="27636"/>
          <ac:spMkLst>
            <pc:docMk/>
            <pc:sldMk cId="822221201" sldId="283"/>
            <ac:spMk id="3" creationId="{88C07D62-61DA-CDAF-9DC7-685FFEEF124D}"/>
          </ac:spMkLst>
        </pc:spChg>
        <pc:spChg chg="add">
          <ac:chgData name="jamilah abdullah" userId="1c74f685b721e2cf" providerId="LiveId" clId="{9DFCD6F8-004E-4483-98B2-8FDE39D76C88}" dt="2024-04-20T17:16:48.305" v="2754" actId="26606"/>
          <ac:spMkLst>
            <pc:docMk/>
            <pc:sldMk cId="822221201" sldId="283"/>
            <ac:spMk id="10" creationId="{7FF47CB7-972F-479F-A36D-9E72D26EC8DA}"/>
          </ac:spMkLst>
        </pc:spChg>
        <pc:spChg chg="add">
          <ac:chgData name="jamilah abdullah" userId="1c74f685b721e2cf" providerId="LiveId" clId="{9DFCD6F8-004E-4483-98B2-8FDE39D76C88}" dt="2024-04-20T17:16:48.305" v="2754" actId="26606"/>
          <ac:spMkLst>
            <pc:docMk/>
            <pc:sldMk cId="822221201" sldId="283"/>
            <ac:spMk id="12" creationId="{0D153B68-5844-490D-8E67-F616D6D721CA}"/>
          </ac:spMkLst>
        </pc:spChg>
        <pc:spChg chg="add">
          <ac:chgData name="jamilah abdullah" userId="1c74f685b721e2cf" providerId="LiveId" clId="{9DFCD6F8-004E-4483-98B2-8FDE39D76C88}" dt="2024-04-20T17:16:48.305" v="2754" actId="26606"/>
          <ac:spMkLst>
            <pc:docMk/>
            <pc:sldMk cId="822221201" sldId="283"/>
            <ac:spMk id="14" creationId="{9A0D773F-7A7D-4DBB-9DEA-86BB8B8F4BC8}"/>
          </ac:spMkLst>
        </pc:spChg>
        <pc:picChg chg="add mod">
          <ac:chgData name="jamilah abdullah" userId="1c74f685b721e2cf" providerId="LiveId" clId="{9DFCD6F8-004E-4483-98B2-8FDE39D76C88}" dt="2024-04-20T17:18:08.379" v="2786" actId="14100"/>
          <ac:picMkLst>
            <pc:docMk/>
            <pc:sldMk cId="822221201" sldId="283"/>
            <ac:picMk id="5" creationId="{2E684F38-B423-A803-6DBF-49422B77D334}"/>
          </ac:picMkLst>
        </pc:picChg>
      </pc:sldChg>
      <pc:sldChg chg="modSp new mod">
        <pc:chgData name="jamilah abdullah" userId="1c74f685b721e2cf" providerId="LiveId" clId="{9DFCD6F8-004E-4483-98B2-8FDE39D76C88}" dt="2024-04-20T17:36:42.811" v="2848" actId="113"/>
        <pc:sldMkLst>
          <pc:docMk/>
          <pc:sldMk cId="1678073982" sldId="284"/>
        </pc:sldMkLst>
        <pc:spChg chg="mod">
          <ac:chgData name="jamilah abdullah" userId="1c74f685b721e2cf" providerId="LiveId" clId="{9DFCD6F8-004E-4483-98B2-8FDE39D76C88}" dt="2024-04-20T17:19:40.171" v="2829" actId="1076"/>
          <ac:spMkLst>
            <pc:docMk/>
            <pc:sldMk cId="1678073982" sldId="284"/>
            <ac:spMk id="2" creationId="{F783A540-9CA9-1CDD-70AE-8DB78BE3069A}"/>
          </ac:spMkLst>
        </pc:spChg>
        <pc:spChg chg="mod">
          <ac:chgData name="jamilah abdullah" userId="1c74f685b721e2cf" providerId="LiveId" clId="{9DFCD6F8-004E-4483-98B2-8FDE39D76C88}" dt="2024-04-20T17:36:42.811" v="2848" actId="113"/>
          <ac:spMkLst>
            <pc:docMk/>
            <pc:sldMk cId="1678073982" sldId="284"/>
            <ac:spMk id="3" creationId="{CCD0A837-AAC7-EAA3-8402-C38C196483CF}"/>
          </ac:spMkLst>
        </pc:spChg>
      </pc:sldChg>
      <pc:sldChg chg="modSp new mod">
        <pc:chgData name="jamilah abdullah" userId="1c74f685b721e2cf" providerId="LiveId" clId="{9DFCD6F8-004E-4483-98B2-8FDE39D76C88}" dt="2024-04-20T17:40:08.927" v="2867" actId="27636"/>
        <pc:sldMkLst>
          <pc:docMk/>
          <pc:sldMk cId="1686804236" sldId="285"/>
        </pc:sldMkLst>
        <pc:spChg chg="mod">
          <ac:chgData name="jamilah abdullah" userId="1c74f685b721e2cf" providerId="LiveId" clId="{9DFCD6F8-004E-4483-98B2-8FDE39D76C88}" dt="2024-04-20T17:36:56.782" v="2850" actId="1076"/>
          <ac:spMkLst>
            <pc:docMk/>
            <pc:sldMk cId="1686804236" sldId="285"/>
            <ac:spMk id="2" creationId="{5DCF2C85-A89A-A986-9FEE-181BB647F72C}"/>
          </ac:spMkLst>
        </pc:spChg>
        <pc:spChg chg="mod">
          <ac:chgData name="jamilah abdullah" userId="1c74f685b721e2cf" providerId="LiveId" clId="{9DFCD6F8-004E-4483-98B2-8FDE39D76C88}" dt="2024-04-20T17:40:08.927" v="2867" actId="27636"/>
          <ac:spMkLst>
            <pc:docMk/>
            <pc:sldMk cId="1686804236" sldId="285"/>
            <ac:spMk id="3" creationId="{FD915F70-95F3-38EB-B2C7-698B80C470B0}"/>
          </ac:spMkLst>
        </pc:spChg>
      </pc:sldChg>
      <pc:sldChg chg="modSp new mod">
        <pc:chgData name="jamilah abdullah" userId="1c74f685b721e2cf" providerId="LiveId" clId="{9DFCD6F8-004E-4483-98B2-8FDE39D76C88}" dt="2024-04-20T17:46:09.581" v="2890" actId="27636"/>
        <pc:sldMkLst>
          <pc:docMk/>
          <pc:sldMk cId="2446446233" sldId="286"/>
        </pc:sldMkLst>
        <pc:spChg chg="mod">
          <ac:chgData name="jamilah abdullah" userId="1c74f685b721e2cf" providerId="LiveId" clId="{9DFCD6F8-004E-4483-98B2-8FDE39D76C88}" dt="2024-04-20T17:42:01.421" v="2873" actId="1076"/>
          <ac:spMkLst>
            <pc:docMk/>
            <pc:sldMk cId="2446446233" sldId="286"/>
            <ac:spMk id="2" creationId="{F7ECF125-E306-1A5B-3563-3970ABAC0F57}"/>
          </ac:spMkLst>
        </pc:spChg>
        <pc:spChg chg="mod">
          <ac:chgData name="jamilah abdullah" userId="1c74f685b721e2cf" providerId="LiveId" clId="{9DFCD6F8-004E-4483-98B2-8FDE39D76C88}" dt="2024-04-20T17:46:09.581" v="2890" actId="27636"/>
          <ac:spMkLst>
            <pc:docMk/>
            <pc:sldMk cId="2446446233" sldId="286"/>
            <ac:spMk id="3" creationId="{73A6AB88-9922-FDA0-F307-C4E26593E58B}"/>
          </ac:spMkLst>
        </pc:spChg>
      </pc:sldChg>
      <pc:sldChg chg="addSp delSp modSp new mod setBg">
        <pc:chgData name="jamilah abdullah" userId="1c74f685b721e2cf" providerId="LiveId" clId="{9DFCD6F8-004E-4483-98B2-8FDE39D76C88}" dt="2024-04-20T18:00:04.067" v="2901" actId="1036"/>
        <pc:sldMkLst>
          <pc:docMk/>
          <pc:sldMk cId="404272135" sldId="287"/>
        </pc:sldMkLst>
        <pc:spChg chg="del">
          <ac:chgData name="jamilah abdullah" userId="1c74f685b721e2cf" providerId="LiveId" clId="{9DFCD6F8-004E-4483-98B2-8FDE39D76C88}" dt="2024-04-20T17:49:34.672" v="2895" actId="26606"/>
          <ac:spMkLst>
            <pc:docMk/>
            <pc:sldMk cId="404272135" sldId="287"/>
            <ac:spMk id="2" creationId="{20B2AAD7-0C38-6248-9AC7-302A73886D23}"/>
          </ac:spMkLst>
        </pc:spChg>
        <pc:spChg chg="del">
          <ac:chgData name="jamilah abdullah" userId="1c74f685b721e2cf" providerId="LiveId" clId="{9DFCD6F8-004E-4483-98B2-8FDE39D76C88}" dt="2024-04-20T17:49:30.496" v="2892" actId="931"/>
          <ac:spMkLst>
            <pc:docMk/>
            <pc:sldMk cId="404272135" sldId="287"/>
            <ac:spMk id="3" creationId="{DFC1ABF0-C51E-0405-948E-D84E07DC309E}"/>
          </ac:spMkLst>
        </pc:spChg>
        <pc:picChg chg="add mod">
          <ac:chgData name="jamilah abdullah" userId="1c74f685b721e2cf" providerId="LiveId" clId="{9DFCD6F8-004E-4483-98B2-8FDE39D76C88}" dt="2024-04-20T18:00:04.067" v="2901" actId="1036"/>
          <ac:picMkLst>
            <pc:docMk/>
            <pc:sldMk cId="404272135" sldId="287"/>
            <ac:picMk id="5" creationId="{F85EE61E-D883-E115-DA63-D2DC81DACDA6}"/>
          </ac:picMkLst>
        </pc:picChg>
      </pc:sldChg>
      <pc:sldChg chg="modSp new mod">
        <pc:chgData name="jamilah abdullah" userId="1c74f685b721e2cf" providerId="LiveId" clId="{9DFCD6F8-004E-4483-98B2-8FDE39D76C88}" dt="2024-04-20T19:01:34.335" v="2930" actId="20577"/>
        <pc:sldMkLst>
          <pc:docMk/>
          <pc:sldMk cId="219371941" sldId="288"/>
        </pc:sldMkLst>
        <pc:spChg chg="mod">
          <ac:chgData name="jamilah abdullah" userId="1c74f685b721e2cf" providerId="LiveId" clId="{9DFCD6F8-004E-4483-98B2-8FDE39D76C88}" dt="2024-04-20T18:51:37.055" v="2904" actId="1076"/>
          <ac:spMkLst>
            <pc:docMk/>
            <pc:sldMk cId="219371941" sldId="288"/>
            <ac:spMk id="2" creationId="{1FD01201-A646-2F36-44A9-4321ACD6609A}"/>
          </ac:spMkLst>
        </pc:spChg>
        <pc:spChg chg="mod">
          <ac:chgData name="jamilah abdullah" userId="1c74f685b721e2cf" providerId="LiveId" clId="{9DFCD6F8-004E-4483-98B2-8FDE39D76C88}" dt="2024-04-20T19:01:34.335" v="2930" actId="20577"/>
          <ac:spMkLst>
            <pc:docMk/>
            <pc:sldMk cId="219371941" sldId="288"/>
            <ac:spMk id="3" creationId="{FA12FBBC-4B51-005C-A78F-54A417D2BCF2}"/>
          </ac:spMkLst>
        </pc:spChg>
      </pc:sldChg>
      <pc:sldChg chg="modSp new mod">
        <pc:chgData name="jamilah abdullah" userId="1c74f685b721e2cf" providerId="LiveId" clId="{9DFCD6F8-004E-4483-98B2-8FDE39D76C88}" dt="2024-04-20T19:18:00.348" v="2964" actId="27636"/>
        <pc:sldMkLst>
          <pc:docMk/>
          <pc:sldMk cId="1939902113" sldId="289"/>
        </pc:sldMkLst>
        <pc:spChg chg="mod">
          <ac:chgData name="jamilah abdullah" userId="1c74f685b721e2cf" providerId="LiveId" clId="{9DFCD6F8-004E-4483-98B2-8FDE39D76C88}" dt="2024-04-20T19:04:58.360" v="2939" actId="1076"/>
          <ac:spMkLst>
            <pc:docMk/>
            <pc:sldMk cId="1939902113" sldId="289"/>
            <ac:spMk id="2" creationId="{BA8945CD-6662-4A15-C6B4-8C1A969A3D47}"/>
          </ac:spMkLst>
        </pc:spChg>
        <pc:spChg chg="mod">
          <ac:chgData name="jamilah abdullah" userId="1c74f685b721e2cf" providerId="LiveId" clId="{9DFCD6F8-004E-4483-98B2-8FDE39D76C88}" dt="2024-04-20T19:18:00.348" v="2964" actId="27636"/>
          <ac:spMkLst>
            <pc:docMk/>
            <pc:sldMk cId="1939902113" sldId="289"/>
            <ac:spMk id="3" creationId="{2784A38A-F522-5EBC-E767-A12F49681E19}"/>
          </ac:spMkLst>
        </pc:spChg>
      </pc:sldChg>
      <pc:sldChg chg="modSp new mod">
        <pc:chgData name="jamilah abdullah" userId="1c74f685b721e2cf" providerId="LiveId" clId="{9DFCD6F8-004E-4483-98B2-8FDE39D76C88}" dt="2024-04-20T19:36:53.708" v="2982" actId="5793"/>
        <pc:sldMkLst>
          <pc:docMk/>
          <pc:sldMk cId="13643417" sldId="290"/>
        </pc:sldMkLst>
        <pc:spChg chg="mod">
          <ac:chgData name="jamilah abdullah" userId="1c74f685b721e2cf" providerId="LiveId" clId="{9DFCD6F8-004E-4483-98B2-8FDE39D76C88}" dt="2024-04-20T19:29:37.244" v="2968" actId="1076"/>
          <ac:spMkLst>
            <pc:docMk/>
            <pc:sldMk cId="13643417" sldId="290"/>
            <ac:spMk id="2" creationId="{7D682B96-8B58-580B-6D05-09451ABA4B9A}"/>
          </ac:spMkLst>
        </pc:spChg>
        <pc:spChg chg="mod">
          <ac:chgData name="jamilah abdullah" userId="1c74f685b721e2cf" providerId="LiveId" clId="{9DFCD6F8-004E-4483-98B2-8FDE39D76C88}" dt="2024-04-20T19:36:53.708" v="2982" actId="5793"/>
          <ac:spMkLst>
            <pc:docMk/>
            <pc:sldMk cId="13643417" sldId="290"/>
            <ac:spMk id="3" creationId="{79E672F0-1DA0-A402-7F12-EA580F4412B1}"/>
          </ac:spMkLst>
        </pc:spChg>
      </pc:sldChg>
      <pc:sldChg chg="modSp new mod">
        <pc:chgData name="jamilah abdullah" userId="1c74f685b721e2cf" providerId="LiveId" clId="{9DFCD6F8-004E-4483-98B2-8FDE39D76C88}" dt="2024-04-20T19:48:27.019" v="3027" actId="20577"/>
        <pc:sldMkLst>
          <pc:docMk/>
          <pc:sldMk cId="3899568461" sldId="291"/>
        </pc:sldMkLst>
        <pc:spChg chg="mod">
          <ac:chgData name="jamilah abdullah" userId="1c74f685b721e2cf" providerId="LiveId" clId="{9DFCD6F8-004E-4483-98B2-8FDE39D76C88}" dt="2024-04-20T19:37:15.452" v="2989" actId="1076"/>
          <ac:spMkLst>
            <pc:docMk/>
            <pc:sldMk cId="3899568461" sldId="291"/>
            <ac:spMk id="2" creationId="{89F9951A-349D-4A7E-4AD5-4A5A1480593E}"/>
          </ac:spMkLst>
        </pc:spChg>
        <pc:spChg chg="mod">
          <ac:chgData name="jamilah abdullah" userId="1c74f685b721e2cf" providerId="LiveId" clId="{9DFCD6F8-004E-4483-98B2-8FDE39D76C88}" dt="2024-04-20T19:48:27.019" v="3027" actId="20577"/>
          <ac:spMkLst>
            <pc:docMk/>
            <pc:sldMk cId="3899568461" sldId="291"/>
            <ac:spMk id="3" creationId="{6C613021-1E71-C5C6-DC66-2AD2023BD647}"/>
          </ac:spMkLst>
        </pc:spChg>
      </pc:sldChg>
      <pc:sldChg chg="modSp new mod">
        <pc:chgData name="jamilah abdullah" userId="1c74f685b721e2cf" providerId="LiveId" clId="{9DFCD6F8-004E-4483-98B2-8FDE39D76C88}" dt="2024-04-20T19:51:20.628" v="3054" actId="14100"/>
        <pc:sldMkLst>
          <pc:docMk/>
          <pc:sldMk cId="187179792" sldId="292"/>
        </pc:sldMkLst>
        <pc:spChg chg="mod">
          <ac:chgData name="jamilah abdullah" userId="1c74f685b721e2cf" providerId="LiveId" clId="{9DFCD6F8-004E-4483-98B2-8FDE39D76C88}" dt="2024-04-20T19:50:34.871" v="3046"/>
          <ac:spMkLst>
            <pc:docMk/>
            <pc:sldMk cId="187179792" sldId="292"/>
            <ac:spMk id="2" creationId="{82DC24F4-D3C9-C28C-BEBD-33FB5D8B60D1}"/>
          </ac:spMkLst>
        </pc:spChg>
        <pc:spChg chg="mod">
          <ac:chgData name="jamilah abdullah" userId="1c74f685b721e2cf" providerId="LiveId" clId="{9DFCD6F8-004E-4483-98B2-8FDE39D76C88}" dt="2024-04-20T19:51:20.628" v="3054" actId="14100"/>
          <ac:spMkLst>
            <pc:docMk/>
            <pc:sldMk cId="187179792" sldId="292"/>
            <ac:spMk id="3" creationId="{72DA6E4D-9E1C-A138-FB44-03C209093DAE}"/>
          </ac:spMkLst>
        </pc:spChg>
      </pc:sldChg>
      <pc:sldChg chg="addSp delSp modSp new mod setBg">
        <pc:chgData name="jamilah abdullah" userId="1c74f685b721e2cf" providerId="LiveId" clId="{9DFCD6F8-004E-4483-98B2-8FDE39D76C88}" dt="2024-04-20T19:54:39.083" v="3074" actId="26606"/>
        <pc:sldMkLst>
          <pc:docMk/>
          <pc:sldMk cId="136194847" sldId="293"/>
        </pc:sldMkLst>
        <pc:spChg chg="mod">
          <ac:chgData name="jamilah abdullah" userId="1c74f685b721e2cf" providerId="LiveId" clId="{9DFCD6F8-004E-4483-98B2-8FDE39D76C88}" dt="2024-04-20T19:54:39.083" v="3074" actId="26606"/>
          <ac:spMkLst>
            <pc:docMk/>
            <pc:sldMk cId="136194847" sldId="293"/>
            <ac:spMk id="2" creationId="{D3DF4CD9-080E-A7C1-FD23-7EEDBE9AB175}"/>
          </ac:spMkLst>
        </pc:spChg>
        <pc:spChg chg="del">
          <ac:chgData name="jamilah abdullah" userId="1c74f685b721e2cf" providerId="LiveId" clId="{9DFCD6F8-004E-4483-98B2-8FDE39D76C88}" dt="2024-04-20T19:53:29.538" v="3056" actId="21"/>
          <ac:spMkLst>
            <pc:docMk/>
            <pc:sldMk cId="136194847" sldId="293"/>
            <ac:spMk id="3" creationId="{EFF1D899-4C5A-5C6C-F56E-FFC22A9F1D38}"/>
          </ac:spMkLst>
        </pc:spChg>
        <pc:spChg chg="add">
          <ac:chgData name="jamilah abdullah" userId="1c74f685b721e2cf" providerId="LiveId" clId="{9DFCD6F8-004E-4483-98B2-8FDE39D76C88}" dt="2024-04-20T19:54:39.083" v="3074" actId="26606"/>
          <ac:spMkLst>
            <pc:docMk/>
            <pc:sldMk cId="136194847" sldId="293"/>
            <ac:spMk id="10" creationId="{A3363022-C969-41E9-8EB2-E4C94908C1FA}"/>
          </ac:spMkLst>
        </pc:spChg>
        <pc:spChg chg="add">
          <ac:chgData name="jamilah abdullah" userId="1c74f685b721e2cf" providerId="LiveId" clId="{9DFCD6F8-004E-4483-98B2-8FDE39D76C88}" dt="2024-04-20T19:54:39.083" v="3074" actId="26606"/>
          <ac:spMkLst>
            <pc:docMk/>
            <pc:sldMk cId="136194847" sldId="293"/>
            <ac:spMk id="12" creationId="{8D1AD6B3-BE88-4CEB-BA17-790657CC4729}"/>
          </ac:spMkLst>
        </pc:spChg>
        <pc:grpChg chg="add">
          <ac:chgData name="jamilah abdullah" userId="1c74f685b721e2cf" providerId="LiveId" clId="{9DFCD6F8-004E-4483-98B2-8FDE39D76C88}" dt="2024-04-20T19:54:39.083" v="3074" actId="26606"/>
          <ac:grpSpMkLst>
            <pc:docMk/>
            <pc:sldMk cId="136194847" sldId="293"/>
            <ac:grpSpMk id="14" creationId="{89D1390B-7E13-4B4F-9CB2-391063412E54}"/>
          </ac:grpSpMkLst>
        </pc:grpChg>
        <pc:picChg chg="add mod">
          <ac:chgData name="jamilah abdullah" userId="1c74f685b721e2cf" providerId="LiveId" clId="{9DFCD6F8-004E-4483-98B2-8FDE39D76C88}" dt="2024-04-20T19:54:39.083" v="3074" actId="26606"/>
          <ac:picMkLst>
            <pc:docMk/>
            <pc:sldMk cId="136194847" sldId="293"/>
            <ac:picMk id="5" creationId="{65C7435E-A51B-704E-80B5-25B6DBA91B5F}"/>
          </ac:picMkLst>
        </pc:picChg>
      </pc:sldChg>
      <pc:sldChg chg="addSp delSp modSp new mod setBg">
        <pc:chgData name="jamilah abdullah" userId="1c74f685b721e2cf" providerId="LiveId" clId="{9DFCD6F8-004E-4483-98B2-8FDE39D76C88}" dt="2024-04-20T19:56:32.163" v="3089" actId="26606"/>
        <pc:sldMkLst>
          <pc:docMk/>
          <pc:sldMk cId="1377094057" sldId="294"/>
        </pc:sldMkLst>
        <pc:spChg chg="mod ord">
          <ac:chgData name="jamilah abdullah" userId="1c74f685b721e2cf" providerId="LiveId" clId="{9DFCD6F8-004E-4483-98B2-8FDE39D76C88}" dt="2024-04-20T19:56:32.163" v="3089" actId="26606"/>
          <ac:spMkLst>
            <pc:docMk/>
            <pc:sldMk cId="1377094057" sldId="294"/>
            <ac:spMk id="2" creationId="{BF47E3F4-FB48-C497-627D-2DE889A56F2C}"/>
          </ac:spMkLst>
        </pc:spChg>
        <pc:spChg chg="del">
          <ac:chgData name="jamilah abdullah" userId="1c74f685b721e2cf" providerId="LiveId" clId="{9DFCD6F8-004E-4483-98B2-8FDE39D76C88}" dt="2024-04-20T19:55:29.681" v="3076" actId="931"/>
          <ac:spMkLst>
            <pc:docMk/>
            <pc:sldMk cId="1377094057" sldId="294"/>
            <ac:spMk id="3" creationId="{F5593878-4137-9A9A-72CC-13867C327B37}"/>
          </ac:spMkLst>
        </pc:spChg>
        <pc:spChg chg="add">
          <ac:chgData name="jamilah abdullah" userId="1c74f685b721e2cf" providerId="LiveId" clId="{9DFCD6F8-004E-4483-98B2-8FDE39D76C88}" dt="2024-04-20T19:56:32.163" v="3089" actId="26606"/>
          <ac:spMkLst>
            <pc:docMk/>
            <pc:sldMk cId="1377094057" sldId="294"/>
            <ac:spMk id="10" creationId="{37C89E4B-3C9F-44B9-8B86-D9E3D112D8EC}"/>
          </ac:spMkLst>
        </pc:spChg>
        <pc:picChg chg="add mod">
          <ac:chgData name="jamilah abdullah" userId="1c74f685b721e2cf" providerId="LiveId" clId="{9DFCD6F8-004E-4483-98B2-8FDE39D76C88}" dt="2024-04-20T19:56:32.163" v="3089" actId="26606"/>
          <ac:picMkLst>
            <pc:docMk/>
            <pc:sldMk cId="1377094057" sldId="294"/>
            <ac:picMk id="5" creationId="{C318686D-A835-1792-3D50-FD29D285B885}"/>
          </ac:picMkLst>
        </pc:picChg>
        <pc:cxnChg chg="add">
          <ac:chgData name="jamilah abdullah" userId="1c74f685b721e2cf" providerId="LiveId" clId="{9DFCD6F8-004E-4483-98B2-8FDE39D76C88}" dt="2024-04-20T19:56:32.163" v="3089" actId="26606"/>
          <ac:cxnSpMkLst>
            <pc:docMk/>
            <pc:sldMk cId="1377094057" sldId="294"/>
            <ac:cxnSpMk id="12" creationId="{AA2EAA10-076F-46BD-8F0F-B9A2FB77A85C}"/>
          </ac:cxnSpMkLst>
        </pc:cxnChg>
        <pc:cxnChg chg="add">
          <ac:chgData name="jamilah abdullah" userId="1c74f685b721e2cf" providerId="LiveId" clId="{9DFCD6F8-004E-4483-98B2-8FDE39D76C88}" dt="2024-04-20T19:56:32.163" v="3089" actId="26606"/>
          <ac:cxnSpMkLst>
            <pc:docMk/>
            <pc:sldMk cId="1377094057" sldId="294"/>
            <ac:cxnSpMk id="14" creationId="{D891E407-403B-4764-86C9-33A56D3BCAA3}"/>
          </ac:cxnSpMkLst>
        </pc:cxnChg>
      </pc:sldChg>
      <pc:sldChg chg="addSp modSp new mod">
        <pc:chgData name="jamilah abdullah" userId="1c74f685b721e2cf" providerId="LiveId" clId="{9DFCD6F8-004E-4483-98B2-8FDE39D76C88}" dt="2024-04-20T22:42:42.397" v="3122" actId="20577"/>
        <pc:sldMkLst>
          <pc:docMk/>
          <pc:sldMk cId="3428277107" sldId="295"/>
        </pc:sldMkLst>
        <pc:spChg chg="mod">
          <ac:chgData name="jamilah abdullah" userId="1c74f685b721e2cf" providerId="LiveId" clId="{9DFCD6F8-004E-4483-98B2-8FDE39D76C88}" dt="2024-04-20T22:33:14.502" v="3114" actId="1076"/>
          <ac:spMkLst>
            <pc:docMk/>
            <pc:sldMk cId="3428277107" sldId="295"/>
            <ac:spMk id="2" creationId="{B2762ECB-18DB-82A9-D244-DBEACCB055B7}"/>
          </ac:spMkLst>
        </pc:spChg>
        <pc:spChg chg="mod">
          <ac:chgData name="jamilah abdullah" userId="1c74f685b721e2cf" providerId="LiveId" clId="{9DFCD6F8-004E-4483-98B2-8FDE39D76C88}" dt="2024-04-20T22:42:42.397" v="3122" actId="20577"/>
          <ac:spMkLst>
            <pc:docMk/>
            <pc:sldMk cId="3428277107" sldId="295"/>
            <ac:spMk id="3" creationId="{859D01B0-383D-9865-47CC-FA1CF5C1211C}"/>
          </ac:spMkLst>
        </pc:spChg>
        <pc:picChg chg="add mod">
          <ac:chgData name="jamilah abdullah" userId="1c74f685b721e2cf" providerId="LiveId" clId="{9DFCD6F8-004E-4483-98B2-8FDE39D76C88}" dt="2024-04-20T22:33:01.826" v="3111" actId="14100"/>
          <ac:picMkLst>
            <pc:docMk/>
            <pc:sldMk cId="3428277107" sldId="295"/>
            <ac:picMk id="5" creationId="{BC2F4ACC-F3F8-E757-B177-E1E94FCF2243}"/>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502AC-7776-4713-B677-90A1790E74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CF8A97-20FD-4E5D-A0F3-B0AB4FE524A9}">
      <dgm:prSet custT="1"/>
      <dgm:spPr/>
      <dgm:t>
        <a:bodyPr/>
        <a:lstStyle/>
        <a:p>
          <a:r>
            <a:rPr lang="en-US" sz="1400" dirty="0"/>
            <a:t>When helping a child to bathe, it is important for you to know the age, developmental stage and capabilities of the child so that you can safely and appropriately provide care. </a:t>
          </a:r>
        </a:p>
      </dgm:t>
    </dgm:pt>
    <dgm:pt modelId="{D53970A4-5A09-453A-918A-EA4A935F736B}" type="parTrans" cxnId="{3CC9BBB4-4C6D-46BF-A8A0-7E32F857FB5E}">
      <dgm:prSet/>
      <dgm:spPr/>
      <dgm:t>
        <a:bodyPr/>
        <a:lstStyle/>
        <a:p>
          <a:endParaRPr lang="en-US"/>
        </a:p>
      </dgm:t>
    </dgm:pt>
    <dgm:pt modelId="{9C9A1697-AD0B-42E3-9C63-FF93E45558B6}" type="sibTrans" cxnId="{3CC9BBB4-4C6D-46BF-A8A0-7E32F857FB5E}">
      <dgm:prSet/>
      <dgm:spPr/>
      <dgm:t>
        <a:bodyPr/>
        <a:lstStyle/>
        <a:p>
          <a:endParaRPr lang="en-US"/>
        </a:p>
      </dgm:t>
    </dgm:pt>
    <dgm:pt modelId="{6089697B-AA8D-45C9-85D5-896536127CF8}">
      <dgm:prSet/>
      <dgm:spPr/>
      <dgm:t>
        <a:bodyPr/>
        <a:lstStyle/>
        <a:p>
          <a:r>
            <a:rPr lang="en-US"/>
            <a:t>Generally, older and adolescent children are very concerned about privacy, and younger children enjoy playing at bath time.</a:t>
          </a:r>
        </a:p>
      </dgm:t>
    </dgm:pt>
    <dgm:pt modelId="{ECCEDC18-8F3C-439D-9C9A-9443EFE31845}" type="parTrans" cxnId="{E7758160-377A-4B54-8764-A0A35CADD47A}">
      <dgm:prSet/>
      <dgm:spPr/>
      <dgm:t>
        <a:bodyPr/>
        <a:lstStyle/>
        <a:p>
          <a:endParaRPr lang="en-US"/>
        </a:p>
      </dgm:t>
    </dgm:pt>
    <dgm:pt modelId="{5F1329F1-315E-4738-A0CD-626BDF426EB0}" type="sibTrans" cxnId="{E7758160-377A-4B54-8764-A0A35CADD47A}">
      <dgm:prSet/>
      <dgm:spPr/>
      <dgm:t>
        <a:bodyPr/>
        <a:lstStyle/>
        <a:p>
          <a:endParaRPr lang="en-US"/>
        </a:p>
      </dgm:t>
    </dgm:pt>
    <dgm:pt modelId="{CF822512-24AE-4D0F-83EB-3D1DFFD9F5AB}">
      <dgm:prSet/>
      <dgm:spPr/>
      <dgm:t>
        <a:bodyPr/>
        <a:lstStyle/>
        <a:p>
          <a:r>
            <a:rPr lang="en-US"/>
            <a:t>Safety is the most important thing to keep in mind while bathing children. </a:t>
          </a:r>
        </a:p>
      </dgm:t>
    </dgm:pt>
    <dgm:pt modelId="{0081821A-D797-44D1-B28E-216CD1E91A7F}" type="parTrans" cxnId="{7F02AC79-253F-4267-916A-3D38C237CE6A}">
      <dgm:prSet/>
      <dgm:spPr/>
      <dgm:t>
        <a:bodyPr/>
        <a:lstStyle/>
        <a:p>
          <a:endParaRPr lang="en-US"/>
        </a:p>
      </dgm:t>
    </dgm:pt>
    <dgm:pt modelId="{ECAAC1C0-BDBE-4D71-8B31-242A8E704CF7}" type="sibTrans" cxnId="{7F02AC79-253F-4267-916A-3D38C237CE6A}">
      <dgm:prSet/>
      <dgm:spPr/>
      <dgm:t>
        <a:bodyPr/>
        <a:lstStyle/>
        <a:p>
          <a:endParaRPr lang="en-US"/>
        </a:p>
      </dgm:t>
    </dgm:pt>
    <dgm:pt modelId="{16E3A7B7-D1B8-4896-8ECA-83F096335D60}">
      <dgm:prSet/>
      <dgm:spPr/>
      <dgm:t>
        <a:bodyPr/>
        <a:lstStyle/>
        <a:p>
          <a:r>
            <a:rPr lang="en-US"/>
            <a:t>Never leave a child alone in water. </a:t>
          </a:r>
        </a:p>
      </dgm:t>
    </dgm:pt>
    <dgm:pt modelId="{9B0F5408-C641-487D-A4C6-6DA0DD283B6E}" type="parTrans" cxnId="{B5BCBC6C-252B-429F-88B7-50187779E3AB}">
      <dgm:prSet/>
      <dgm:spPr/>
      <dgm:t>
        <a:bodyPr/>
        <a:lstStyle/>
        <a:p>
          <a:endParaRPr lang="en-US"/>
        </a:p>
      </dgm:t>
    </dgm:pt>
    <dgm:pt modelId="{51CA3383-AEE5-4806-AEBD-A2EFF6149308}" type="sibTrans" cxnId="{B5BCBC6C-252B-429F-88B7-50187779E3AB}">
      <dgm:prSet/>
      <dgm:spPr/>
      <dgm:t>
        <a:bodyPr/>
        <a:lstStyle/>
        <a:p>
          <a:endParaRPr lang="en-US"/>
        </a:p>
      </dgm:t>
    </dgm:pt>
    <dgm:pt modelId="{38B24323-8A44-4CD1-A47A-650BA844A9F6}">
      <dgm:prSet/>
      <dgm:spPr/>
      <dgm:t>
        <a:bodyPr/>
        <a:lstStyle/>
        <a:p>
          <a:r>
            <a:rPr lang="en-US"/>
            <a:t>Check the water carefully to make sure that it is between </a:t>
          </a:r>
          <a:r>
            <a:rPr lang="en-US" b="1"/>
            <a:t>95º</a:t>
          </a:r>
          <a:r>
            <a:rPr lang="en-US"/>
            <a:t> F and </a:t>
          </a:r>
          <a:r>
            <a:rPr lang="en-US" b="1"/>
            <a:t>100º</a:t>
          </a:r>
          <a:r>
            <a:rPr lang="en-US"/>
            <a:t> F (or just warm on the inside of your wrist).</a:t>
          </a:r>
        </a:p>
      </dgm:t>
    </dgm:pt>
    <dgm:pt modelId="{B49038F5-43F5-4E9C-8DFA-1127D0EB90CF}" type="parTrans" cxnId="{1FE4AE20-EF59-4490-B48B-008E2C3FE8B9}">
      <dgm:prSet/>
      <dgm:spPr/>
      <dgm:t>
        <a:bodyPr/>
        <a:lstStyle/>
        <a:p>
          <a:endParaRPr lang="en-US"/>
        </a:p>
      </dgm:t>
    </dgm:pt>
    <dgm:pt modelId="{D3D25244-2615-4849-8D8C-9F7DE240614A}" type="sibTrans" cxnId="{1FE4AE20-EF59-4490-B48B-008E2C3FE8B9}">
      <dgm:prSet/>
      <dgm:spPr/>
      <dgm:t>
        <a:bodyPr/>
        <a:lstStyle/>
        <a:p>
          <a:endParaRPr lang="en-US"/>
        </a:p>
      </dgm:t>
    </dgm:pt>
    <dgm:pt modelId="{69BB8423-C9A0-4F7C-8921-C0A8A3DBD3D5}">
      <dgm:prSet/>
      <dgm:spPr/>
      <dgm:t>
        <a:bodyPr/>
        <a:lstStyle/>
        <a:p>
          <a:r>
            <a:rPr lang="en-US" dirty="0"/>
            <a:t>Fill the tub </a:t>
          </a:r>
          <a:r>
            <a:rPr lang="en-US" b="1" dirty="0"/>
            <a:t>no more than one-third </a:t>
          </a:r>
          <a:r>
            <a:rPr lang="en-US" dirty="0"/>
            <a:t>full, and turn the hot water off first.</a:t>
          </a:r>
        </a:p>
      </dgm:t>
    </dgm:pt>
    <dgm:pt modelId="{F94CA892-A691-4241-901D-1253EB043B9E}" type="parTrans" cxnId="{95C039B4-4CD0-41D6-BD95-77DEB3D0EB4F}">
      <dgm:prSet/>
      <dgm:spPr/>
      <dgm:t>
        <a:bodyPr/>
        <a:lstStyle/>
        <a:p>
          <a:endParaRPr lang="en-US"/>
        </a:p>
      </dgm:t>
    </dgm:pt>
    <dgm:pt modelId="{F305B2D9-06B3-44CD-9AAE-EE100AD90846}" type="sibTrans" cxnId="{95C039B4-4CD0-41D6-BD95-77DEB3D0EB4F}">
      <dgm:prSet/>
      <dgm:spPr/>
      <dgm:t>
        <a:bodyPr/>
        <a:lstStyle/>
        <a:p>
          <a:endParaRPr lang="en-US"/>
        </a:p>
      </dgm:t>
    </dgm:pt>
    <dgm:pt modelId="{8881263B-7A36-4D1B-956C-2A224AEC5269}">
      <dgm:prSet/>
      <dgm:spPr/>
      <dgm:t>
        <a:bodyPr/>
        <a:lstStyle/>
        <a:p>
          <a:r>
            <a:rPr lang="en-US"/>
            <a:t>Instruct the child, if it is appropriate, not to turn on the hot water faucet by himself. </a:t>
          </a:r>
        </a:p>
      </dgm:t>
    </dgm:pt>
    <dgm:pt modelId="{69B8EC55-1DEB-497C-AC2F-4950FA4873C8}" type="parTrans" cxnId="{835D1543-65A4-4813-90B2-0A567947FE23}">
      <dgm:prSet/>
      <dgm:spPr/>
      <dgm:t>
        <a:bodyPr/>
        <a:lstStyle/>
        <a:p>
          <a:endParaRPr lang="en-US"/>
        </a:p>
      </dgm:t>
    </dgm:pt>
    <dgm:pt modelId="{E361C94D-650D-4375-AB24-1B276E5D7C37}" type="sibTrans" cxnId="{835D1543-65A4-4813-90B2-0A567947FE23}">
      <dgm:prSet/>
      <dgm:spPr/>
      <dgm:t>
        <a:bodyPr/>
        <a:lstStyle/>
        <a:p>
          <a:endParaRPr lang="en-US"/>
        </a:p>
      </dgm:t>
    </dgm:pt>
    <dgm:pt modelId="{6670E6D3-1CFB-4382-86E7-480A82866CFC}">
      <dgm:prSet/>
      <dgm:spPr/>
      <dgm:t>
        <a:bodyPr/>
        <a:lstStyle/>
        <a:p>
          <a:r>
            <a:rPr lang="en-US"/>
            <a:t>To prevent falls, make sure nonskid mats are in the tub. </a:t>
          </a:r>
        </a:p>
      </dgm:t>
    </dgm:pt>
    <dgm:pt modelId="{13414F10-5879-4FB5-9967-20511AC8128C}" type="parTrans" cxnId="{EFBCF4A8-3BA0-4E1E-890A-62A72BFD81BF}">
      <dgm:prSet/>
      <dgm:spPr/>
      <dgm:t>
        <a:bodyPr/>
        <a:lstStyle/>
        <a:p>
          <a:endParaRPr lang="en-US"/>
        </a:p>
      </dgm:t>
    </dgm:pt>
    <dgm:pt modelId="{B2F471DD-4BF4-44B2-A953-ECB5290D733F}" type="sibTrans" cxnId="{EFBCF4A8-3BA0-4E1E-890A-62A72BFD81BF}">
      <dgm:prSet/>
      <dgm:spPr/>
      <dgm:t>
        <a:bodyPr/>
        <a:lstStyle/>
        <a:p>
          <a:endParaRPr lang="en-US"/>
        </a:p>
      </dgm:t>
    </dgm:pt>
    <dgm:pt modelId="{1FA5A19F-A79B-4DF9-8E52-DFF1138E1D38}">
      <dgm:prSet/>
      <dgm:spPr/>
      <dgm:t>
        <a:bodyPr/>
        <a:lstStyle/>
        <a:p>
          <a:r>
            <a:rPr lang="en-US"/>
            <a:t>Also helpful are safety rails or specially designed seats to support the child who cannot sit by himself.</a:t>
          </a:r>
        </a:p>
      </dgm:t>
    </dgm:pt>
    <dgm:pt modelId="{44055895-42FB-4BD7-8872-08997B1E757C}" type="parTrans" cxnId="{C4C6C74B-33E0-4C21-BFA8-4AC22A5C5854}">
      <dgm:prSet/>
      <dgm:spPr/>
      <dgm:t>
        <a:bodyPr/>
        <a:lstStyle/>
        <a:p>
          <a:endParaRPr lang="en-US"/>
        </a:p>
      </dgm:t>
    </dgm:pt>
    <dgm:pt modelId="{26B9FD72-E91C-46D8-9037-0A1FCCE9336D}" type="sibTrans" cxnId="{C4C6C74B-33E0-4C21-BFA8-4AC22A5C5854}">
      <dgm:prSet/>
      <dgm:spPr/>
      <dgm:t>
        <a:bodyPr/>
        <a:lstStyle/>
        <a:p>
          <a:endParaRPr lang="en-US"/>
        </a:p>
      </dgm:t>
    </dgm:pt>
    <dgm:pt modelId="{121A1BFF-F9F3-4ACD-9532-4CBA9529F964}">
      <dgm:prSet/>
      <dgm:spPr/>
      <dgm:t>
        <a:bodyPr/>
        <a:lstStyle/>
        <a:p>
          <a:r>
            <a:rPr lang="en-US"/>
            <a:t>Do not use bath oils in the tub, because they make the tub and the child slippery and hard to hold on to.</a:t>
          </a:r>
        </a:p>
      </dgm:t>
    </dgm:pt>
    <dgm:pt modelId="{F1E7D019-7AFD-4DEA-A9B8-07EEFB19D556}" type="parTrans" cxnId="{4DACC004-7A9E-4D86-BC8A-7D16AEC57B98}">
      <dgm:prSet/>
      <dgm:spPr/>
      <dgm:t>
        <a:bodyPr/>
        <a:lstStyle/>
        <a:p>
          <a:endParaRPr lang="en-US"/>
        </a:p>
      </dgm:t>
    </dgm:pt>
    <dgm:pt modelId="{925016AA-DE35-48EB-8B4E-37AA621DC64A}" type="sibTrans" cxnId="{4DACC004-7A9E-4D86-BC8A-7D16AEC57B98}">
      <dgm:prSet/>
      <dgm:spPr/>
      <dgm:t>
        <a:bodyPr/>
        <a:lstStyle/>
        <a:p>
          <a:endParaRPr lang="en-US"/>
        </a:p>
      </dgm:t>
    </dgm:pt>
    <dgm:pt modelId="{65D2CC6C-ADC8-4FC3-ADD1-8E1832FFCD21}" type="pres">
      <dgm:prSet presAssocID="{F49502AC-7776-4713-B677-90A1790E7441}" presName="linear" presStyleCnt="0">
        <dgm:presLayoutVars>
          <dgm:animLvl val="lvl"/>
          <dgm:resizeHandles val="exact"/>
        </dgm:presLayoutVars>
      </dgm:prSet>
      <dgm:spPr/>
    </dgm:pt>
    <dgm:pt modelId="{84BD8F5E-9B0D-4955-822A-EEFF4F045B55}" type="pres">
      <dgm:prSet presAssocID="{8ECF8A97-20FD-4E5D-A0F3-B0AB4FE524A9}" presName="parentText" presStyleLbl="node1" presStyleIdx="0" presStyleCnt="10">
        <dgm:presLayoutVars>
          <dgm:chMax val="0"/>
          <dgm:bulletEnabled val="1"/>
        </dgm:presLayoutVars>
      </dgm:prSet>
      <dgm:spPr/>
    </dgm:pt>
    <dgm:pt modelId="{AC4D3694-1C64-4A55-B091-A2C6C59D0B12}" type="pres">
      <dgm:prSet presAssocID="{9C9A1697-AD0B-42E3-9C63-FF93E45558B6}" presName="spacer" presStyleCnt="0"/>
      <dgm:spPr/>
    </dgm:pt>
    <dgm:pt modelId="{3196968A-3DCA-4AB5-96CD-26320FB7EC1D}" type="pres">
      <dgm:prSet presAssocID="{6089697B-AA8D-45C9-85D5-896536127CF8}" presName="parentText" presStyleLbl="node1" presStyleIdx="1" presStyleCnt="10">
        <dgm:presLayoutVars>
          <dgm:chMax val="0"/>
          <dgm:bulletEnabled val="1"/>
        </dgm:presLayoutVars>
      </dgm:prSet>
      <dgm:spPr/>
    </dgm:pt>
    <dgm:pt modelId="{4F914C35-85E7-4AB4-8D4E-74D008FB6CFC}" type="pres">
      <dgm:prSet presAssocID="{5F1329F1-315E-4738-A0CD-626BDF426EB0}" presName="spacer" presStyleCnt="0"/>
      <dgm:spPr/>
    </dgm:pt>
    <dgm:pt modelId="{E8B98E0C-A3C5-4960-87A5-B16399C76154}" type="pres">
      <dgm:prSet presAssocID="{CF822512-24AE-4D0F-83EB-3D1DFFD9F5AB}" presName="parentText" presStyleLbl="node1" presStyleIdx="2" presStyleCnt="10">
        <dgm:presLayoutVars>
          <dgm:chMax val="0"/>
          <dgm:bulletEnabled val="1"/>
        </dgm:presLayoutVars>
      </dgm:prSet>
      <dgm:spPr/>
    </dgm:pt>
    <dgm:pt modelId="{DA828A9C-5061-44EA-9842-547E1606A2D7}" type="pres">
      <dgm:prSet presAssocID="{ECAAC1C0-BDBE-4D71-8B31-242A8E704CF7}" presName="spacer" presStyleCnt="0"/>
      <dgm:spPr/>
    </dgm:pt>
    <dgm:pt modelId="{B805213D-9E72-4E8C-B159-679AE95AD782}" type="pres">
      <dgm:prSet presAssocID="{16E3A7B7-D1B8-4896-8ECA-83F096335D60}" presName="parentText" presStyleLbl="node1" presStyleIdx="3" presStyleCnt="10">
        <dgm:presLayoutVars>
          <dgm:chMax val="0"/>
          <dgm:bulletEnabled val="1"/>
        </dgm:presLayoutVars>
      </dgm:prSet>
      <dgm:spPr/>
    </dgm:pt>
    <dgm:pt modelId="{5F01FDFB-16F1-4F35-877E-29DD61B59508}" type="pres">
      <dgm:prSet presAssocID="{51CA3383-AEE5-4806-AEBD-A2EFF6149308}" presName="spacer" presStyleCnt="0"/>
      <dgm:spPr/>
    </dgm:pt>
    <dgm:pt modelId="{C4CF6847-43D8-460A-925B-5FB116B44F9E}" type="pres">
      <dgm:prSet presAssocID="{38B24323-8A44-4CD1-A47A-650BA844A9F6}" presName="parentText" presStyleLbl="node1" presStyleIdx="4" presStyleCnt="10">
        <dgm:presLayoutVars>
          <dgm:chMax val="0"/>
          <dgm:bulletEnabled val="1"/>
        </dgm:presLayoutVars>
      </dgm:prSet>
      <dgm:spPr/>
    </dgm:pt>
    <dgm:pt modelId="{0D0CA070-FC87-4AEC-91F9-B28E1FBC3C3A}" type="pres">
      <dgm:prSet presAssocID="{D3D25244-2615-4849-8D8C-9F7DE240614A}" presName="spacer" presStyleCnt="0"/>
      <dgm:spPr/>
    </dgm:pt>
    <dgm:pt modelId="{493864CF-955F-4CC0-9348-E10F7C53F700}" type="pres">
      <dgm:prSet presAssocID="{69BB8423-C9A0-4F7C-8921-C0A8A3DBD3D5}" presName="parentText" presStyleLbl="node1" presStyleIdx="5" presStyleCnt="10">
        <dgm:presLayoutVars>
          <dgm:chMax val="0"/>
          <dgm:bulletEnabled val="1"/>
        </dgm:presLayoutVars>
      </dgm:prSet>
      <dgm:spPr/>
    </dgm:pt>
    <dgm:pt modelId="{5E0C3FEA-358C-44F7-988F-593B18F6FD28}" type="pres">
      <dgm:prSet presAssocID="{F305B2D9-06B3-44CD-9AAE-EE100AD90846}" presName="spacer" presStyleCnt="0"/>
      <dgm:spPr/>
    </dgm:pt>
    <dgm:pt modelId="{9728F0CA-628A-4537-A086-00370B5E7D76}" type="pres">
      <dgm:prSet presAssocID="{8881263B-7A36-4D1B-956C-2A224AEC5269}" presName="parentText" presStyleLbl="node1" presStyleIdx="6" presStyleCnt="10">
        <dgm:presLayoutVars>
          <dgm:chMax val="0"/>
          <dgm:bulletEnabled val="1"/>
        </dgm:presLayoutVars>
      </dgm:prSet>
      <dgm:spPr/>
    </dgm:pt>
    <dgm:pt modelId="{2DDD7F8C-1882-48BD-8B37-29EACDD710EB}" type="pres">
      <dgm:prSet presAssocID="{E361C94D-650D-4375-AB24-1B276E5D7C37}" presName="spacer" presStyleCnt="0"/>
      <dgm:spPr/>
    </dgm:pt>
    <dgm:pt modelId="{FE6D1DB4-4660-4C3D-A5DA-F76AD07F747C}" type="pres">
      <dgm:prSet presAssocID="{6670E6D3-1CFB-4382-86E7-480A82866CFC}" presName="parentText" presStyleLbl="node1" presStyleIdx="7" presStyleCnt="10">
        <dgm:presLayoutVars>
          <dgm:chMax val="0"/>
          <dgm:bulletEnabled val="1"/>
        </dgm:presLayoutVars>
      </dgm:prSet>
      <dgm:spPr/>
    </dgm:pt>
    <dgm:pt modelId="{6BC5DF22-854E-4F6E-ACAD-6E12EFADE083}" type="pres">
      <dgm:prSet presAssocID="{B2F471DD-4BF4-44B2-A953-ECB5290D733F}" presName="spacer" presStyleCnt="0"/>
      <dgm:spPr/>
    </dgm:pt>
    <dgm:pt modelId="{97B6CCE9-5E80-4A8B-A43D-3A693FC2206B}" type="pres">
      <dgm:prSet presAssocID="{1FA5A19F-A79B-4DF9-8E52-DFF1138E1D38}" presName="parentText" presStyleLbl="node1" presStyleIdx="8" presStyleCnt="10">
        <dgm:presLayoutVars>
          <dgm:chMax val="0"/>
          <dgm:bulletEnabled val="1"/>
        </dgm:presLayoutVars>
      </dgm:prSet>
      <dgm:spPr/>
    </dgm:pt>
    <dgm:pt modelId="{A6735319-A293-4BA9-80E1-8C70BAA4093F}" type="pres">
      <dgm:prSet presAssocID="{26B9FD72-E91C-46D8-9037-0A1FCCE9336D}" presName="spacer" presStyleCnt="0"/>
      <dgm:spPr/>
    </dgm:pt>
    <dgm:pt modelId="{E90D3F5F-78F6-4265-904B-506953F1EA1E}" type="pres">
      <dgm:prSet presAssocID="{121A1BFF-F9F3-4ACD-9532-4CBA9529F964}" presName="parentText" presStyleLbl="node1" presStyleIdx="9" presStyleCnt="10">
        <dgm:presLayoutVars>
          <dgm:chMax val="0"/>
          <dgm:bulletEnabled val="1"/>
        </dgm:presLayoutVars>
      </dgm:prSet>
      <dgm:spPr/>
    </dgm:pt>
  </dgm:ptLst>
  <dgm:cxnLst>
    <dgm:cxn modelId="{4DACC004-7A9E-4D86-BC8A-7D16AEC57B98}" srcId="{F49502AC-7776-4713-B677-90A1790E7441}" destId="{121A1BFF-F9F3-4ACD-9532-4CBA9529F964}" srcOrd="9" destOrd="0" parTransId="{F1E7D019-7AFD-4DEA-A9B8-07EEFB19D556}" sibTransId="{925016AA-DE35-48EB-8B4E-37AA621DC64A}"/>
    <dgm:cxn modelId="{E176D715-23E5-4B5A-8E38-20950853B550}" type="presOf" srcId="{121A1BFF-F9F3-4ACD-9532-4CBA9529F964}" destId="{E90D3F5F-78F6-4265-904B-506953F1EA1E}" srcOrd="0" destOrd="0" presId="urn:microsoft.com/office/officeart/2005/8/layout/vList2"/>
    <dgm:cxn modelId="{1FE4AE20-EF59-4490-B48B-008E2C3FE8B9}" srcId="{F49502AC-7776-4713-B677-90A1790E7441}" destId="{38B24323-8A44-4CD1-A47A-650BA844A9F6}" srcOrd="4" destOrd="0" parTransId="{B49038F5-43F5-4E9C-8DFA-1127D0EB90CF}" sibTransId="{D3D25244-2615-4849-8D8C-9F7DE240614A}"/>
    <dgm:cxn modelId="{05D1422D-9BF3-4874-BBAF-38B09DE3C648}" type="presOf" srcId="{69BB8423-C9A0-4F7C-8921-C0A8A3DBD3D5}" destId="{493864CF-955F-4CC0-9348-E10F7C53F700}" srcOrd="0" destOrd="0" presId="urn:microsoft.com/office/officeart/2005/8/layout/vList2"/>
    <dgm:cxn modelId="{E7758160-377A-4B54-8764-A0A35CADD47A}" srcId="{F49502AC-7776-4713-B677-90A1790E7441}" destId="{6089697B-AA8D-45C9-85D5-896536127CF8}" srcOrd="1" destOrd="0" parTransId="{ECCEDC18-8F3C-439D-9C9A-9443EFE31845}" sibTransId="{5F1329F1-315E-4738-A0CD-626BDF426EB0}"/>
    <dgm:cxn modelId="{835D1543-65A4-4813-90B2-0A567947FE23}" srcId="{F49502AC-7776-4713-B677-90A1790E7441}" destId="{8881263B-7A36-4D1B-956C-2A224AEC5269}" srcOrd="6" destOrd="0" parTransId="{69B8EC55-1DEB-497C-AC2F-4950FA4873C8}" sibTransId="{E361C94D-650D-4375-AB24-1B276E5D7C37}"/>
    <dgm:cxn modelId="{D5727864-AA4F-46E2-AD23-117602D15233}" type="presOf" srcId="{8881263B-7A36-4D1B-956C-2A224AEC5269}" destId="{9728F0CA-628A-4537-A086-00370B5E7D76}" srcOrd="0" destOrd="0" presId="urn:microsoft.com/office/officeart/2005/8/layout/vList2"/>
    <dgm:cxn modelId="{5D6AF56A-D0C6-42ED-8A25-4C1056D4CDF0}" type="presOf" srcId="{16E3A7B7-D1B8-4896-8ECA-83F096335D60}" destId="{B805213D-9E72-4E8C-B159-679AE95AD782}" srcOrd="0" destOrd="0" presId="urn:microsoft.com/office/officeart/2005/8/layout/vList2"/>
    <dgm:cxn modelId="{C4C6C74B-33E0-4C21-BFA8-4AC22A5C5854}" srcId="{F49502AC-7776-4713-B677-90A1790E7441}" destId="{1FA5A19F-A79B-4DF9-8E52-DFF1138E1D38}" srcOrd="8" destOrd="0" parTransId="{44055895-42FB-4BD7-8872-08997B1E757C}" sibTransId="{26B9FD72-E91C-46D8-9037-0A1FCCE9336D}"/>
    <dgm:cxn modelId="{B5BCBC6C-252B-429F-88B7-50187779E3AB}" srcId="{F49502AC-7776-4713-B677-90A1790E7441}" destId="{16E3A7B7-D1B8-4896-8ECA-83F096335D60}" srcOrd="3" destOrd="0" parTransId="{9B0F5408-C641-487D-A4C6-6DA0DD283B6E}" sibTransId="{51CA3383-AEE5-4806-AEBD-A2EFF6149308}"/>
    <dgm:cxn modelId="{61F89659-064F-4B0C-A1EC-B8128C97B969}" type="presOf" srcId="{CF822512-24AE-4D0F-83EB-3D1DFFD9F5AB}" destId="{E8B98E0C-A3C5-4960-87A5-B16399C76154}" srcOrd="0" destOrd="0" presId="urn:microsoft.com/office/officeart/2005/8/layout/vList2"/>
    <dgm:cxn modelId="{7F02AC79-253F-4267-916A-3D38C237CE6A}" srcId="{F49502AC-7776-4713-B677-90A1790E7441}" destId="{CF822512-24AE-4D0F-83EB-3D1DFFD9F5AB}" srcOrd="2" destOrd="0" parTransId="{0081821A-D797-44D1-B28E-216CD1E91A7F}" sibTransId="{ECAAC1C0-BDBE-4D71-8B31-242A8E704CF7}"/>
    <dgm:cxn modelId="{548A967D-24EB-4673-9308-A2DE8E627A2B}" type="presOf" srcId="{8ECF8A97-20FD-4E5D-A0F3-B0AB4FE524A9}" destId="{84BD8F5E-9B0D-4955-822A-EEFF4F045B55}" srcOrd="0" destOrd="0" presId="urn:microsoft.com/office/officeart/2005/8/layout/vList2"/>
    <dgm:cxn modelId="{A7DFB180-9AFC-4092-8092-6E10D4669EEA}" type="presOf" srcId="{6089697B-AA8D-45C9-85D5-896536127CF8}" destId="{3196968A-3DCA-4AB5-96CD-26320FB7EC1D}" srcOrd="0" destOrd="0" presId="urn:microsoft.com/office/officeart/2005/8/layout/vList2"/>
    <dgm:cxn modelId="{D1BF98A0-B7AF-4184-B1C3-3B40B660FEFC}" type="presOf" srcId="{1FA5A19F-A79B-4DF9-8E52-DFF1138E1D38}" destId="{97B6CCE9-5E80-4A8B-A43D-3A693FC2206B}" srcOrd="0" destOrd="0" presId="urn:microsoft.com/office/officeart/2005/8/layout/vList2"/>
    <dgm:cxn modelId="{EFBCF4A8-3BA0-4E1E-890A-62A72BFD81BF}" srcId="{F49502AC-7776-4713-B677-90A1790E7441}" destId="{6670E6D3-1CFB-4382-86E7-480A82866CFC}" srcOrd="7" destOrd="0" parTransId="{13414F10-5879-4FB5-9967-20511AC8128C}" sibTransId="{B2F471DD-4BF4-44B2-A953-ECB5290D733F}"/>
    <dgm:cxn modelId="{0FADB5B1-4DAB-4410-BB8A-8F883EC9A2C1}" type="presOf" srcId="{38B24323-8A44-4CD1-A47A-650BA844A9F6}" destId="{C4CF6847-43D8-460A-925B-5FB116B44F9E}" srcOrd="0" destOrd="0" presId="urn:microsoft.com/office/officeart/2005/8/layout/vList2"/>
    <dgm:cxn modelId="{95C039B4-4CD0-41D6-BD95-77DEB3D0EB4F}" srcId="{F49502AC-7776-4713-B677-90A1790E7441}" destId="{69BB8423-C9A0-4F7C-8921-C0A8A3DBD3D5}" srcOrd="5" destOrd="0" parTransId="{F94CA892-A691-4241-901D-1253EB043B9E}" sibTransId="{F305B2D9-06B3-44CD-9AAE-EE100AD90846}"/>
    <dgm:cxn modelId="{3CC9BBB4-4C6D-46BF-A8A0-7E32F857FB5E}" srcId="{F49502AC-7776-4713-B677-90A1790E7441}" destId="{8ECF8A97-20FD-4E5D-A0F3-B0AB4FE524A9}" srcOrd="0" destOrd="0" parTransId="{D53970A4-5A09-453A-918A-EA4A935F736B}" sibTransId="{9C9A1697-AD0B-42E3-9C63-FF93E45558B6}"/>
    <dgm:cxn modelId="{62574ED7-24AD-4EAE-B8C0-4D02767F674A}" type="presOf" srcId="{F49502AC-7776-4713-B677-90A1790E7441}" destId="{65D2CC6C-ADC8-4FC3-ADD1-8E1832FFCD21}" srcOrd="0" destOrd="0" presId="urn:microsoft.com/office/officeart/2005/8/layout/vList2"/>
    <dgm:cxn modelId="{3FF9F8DD-2DDB-4BC3-90C9-82A9F51C50DD}" type="presOf" srcId="{6670E6D3-1CFB-4382-86E7-480A82866CFC}" destId="{FE6D1DB4-4660-4C3D-A5DA-F76AD07F747C}" srcOrd="0" destOrd="0" presId="urn:microsoft.com/office/officeart/2005/8/layout/vList2"/>
    <dgm:cxn modelId="{BC7550F7-87E8-47BB-8A62-F685537913C5}" type="presParOf" srcId="{65D2CC6C-ADC8-4FC3-ADD1-8E1832FFCD21}" destId="{84BD8F5E-9B0D-4955-822A-EEFF4F045B55}" srcOrd="0" destOrd="0" presId="urn:microsoft.com/office/officeart/2005/8/layout/vList2"/>
    <dgm:cxn modelId="{82CBBA39-499A-4A7D-AD45-C573C92F7C91}" type="presParOf" srcId="{65D2CC6C-ADC8-4FC3-ADD1-8E1832FFCD21}" destId="{AC4D3694-1C64-4A55-B091-A2C6C59D0B12}" srcOrd="1" destOrd="0" presId="urn:microsoft.com/office/officeart/2005/8/layout/vList2"/>
    <dgm:cxn modelId="{E788FF0B-B4B4-4B09-9802-88675795E6BE}" type="presParOf" srcId="{65D2CC6C-ADC8-4FC3-ADD1-8E1832FFCD21}" destId="{3196968A-3DCA-4AB5-96CD-26320FB7EC1D}" srcOrd="2" destOrd="0" presId="urn:microsoft.com/office/officeart/2005/8/layout/vList2"/>
    <dgm:cxn modelId="{5BFAD008-D124-4125-BA95-06E419F3A918}" type="presParOf" srcId="{65D2CC6C-ADC8-4FC3-ADD1-8E1832FFCD21}" destId="{4F914C35-85E7-4AB4-8D4E-74D008FB6CFC}" srcOrd="3" destOrd="0" presId="urn:microsoft.com/office/officeart/2005/8/layout/vList2"/>
    <dgm:cxn modelId="{C8CAD62A-FCBC-43E7-9CDC-FD16104F387E}" type="presParOf" srcId="{65D2CC6C-ADC8-4FC3-ADD1-8E1832FFCD21}" destId="{E8B98E0C-A3C5-4960-87A5-B16399C76154}" srcOrd="4" destOrd="0" presId="urn:microsoft.com/office/officeart/2005/8/layout/vList2"/>
    <dgm:cxn modelId="{AF76E969-A52C-4C47-9A6D-ED3B7D2C7DA7}" type="presParOf" srcId="{65D2CC6C-ADC8-4FC3-ADD1-8E1832FFCD21}" destId="{DA828A9C-5061-44EA-9842-547E1606A2D7}" srcOrd="5" destOrd="0" presId="urn:microsoft.com/office/officeart/2005/8/layout/vList2"/>
    <dgm:cxn modelId="{36B6A406-A552-41C9-9F13-C1F10A39D056}" type="presParOf" srcId="{65D2CC6C-ADC8-4FC3-ADD1-8E1832FFCD21}" destId="{B805213D-9E72-4E8C-B159-679AE95AD782}" srcOrd="6" destOrd="0" presId="urn:microsoft.com/office/officeart/2005/8/layout/vList2"/>
    <dgm:cxn modelId="{BE3ACB16-34AC-4445-8D24-6BC93B549E23}" type="presParOf" srcId="{65D2CC6C-ADC8-4FC3-ADD1-8E1832FFCD21}" destId="{5F01FDFB-16F1-4F35-877E-29DD61B59508}" srcOrd="7" destOrd="0" presId="urn:microsoft.com/office/officeart/2005/8/layout/vList2"/>
    <dgm:cxn modelId="{85A3CAA5-3BD1-4C05-B388-4B9CE51DD633}" type="presParOf" srcId="{65D2CC6C-ADC8-4FC3-ADD1-8E1832FFCD21}" destId="{C4CF6847-43D8-460A-925B-5FB116B44F9E}" srcOrd="8" destOrd="0" presId="urn:microsoft.com/office/officeart/2005/8/layout/vList2"/>
    <dgm:cxn modelId="{A680357D-590C-4513-A7D9-DCA4D54BB241}" type="presParOf" srcId="{65D2CC6C-ADC8-4FC3-ADD1-8E1832FFCD21}" destId="{0D0CA070-FC87-4AEC-91F9-B28E1FBC3C3A}" srcOrd="9" destOrd="0" presId="urn:microsoft.com/office/officeart/2005/8/layout/vList2"/>
    <dgm:cxn modelId="{8196BA39-9A68-46B7-BFA2-38C0CAB7F252}" type="presParOf" srcId="{65D2CC6C-ADC8-4FC3-ADD1-8E1832FFCD21}" destId="{493864CF-955F-4CC0-9348-E10F7C53F700}" srcOrd="10" destOrd="0" presId="urn:microsoft.com/office/officeart/2005/8/layout/vList2"/>
    <dgm:cxn modelId="{89DDF420-699D-4E31-9DA4-AB31CD347504}" type="presParOf" srcId="{65D2CC6C-ADC8-4FC3-ADD1-8E1832FFCD21}" destId="{5E0C3FEA-358C-44F7-988F-593B18F6FD28}" srcOrd="11" destOrd="0" presId="urn:microsoft.com/office/officeart/2005/8/layout/vList2"/>
    <dgm:cxn modelId="{F5B68B23-89F7-40E5-9D3C-BF6A2B55551B}" type="presParOf" srcId="{65D2CC6C-ADC8-4FC3-ADD1-8E1832FFCD21}" destId="{9728F0CA-628A-4537-A086-00370B5E7D76}" srcOrd="12" destOrd="0" presId="urn:microsoft.com/office/officeart/2005/8/layout/vList2"/>
    <dgm:cxn modelId="{3015E645-C3CE-4FFA-9A1D-7C3CAFA10411}" type="presParOf" srcId="{65D2CC6C-ADC8-4FC3-ADD1-8E1832FFCD21}" destId="{2DDD7F8C-1882-48BD-8B37-29EACDD710EB}" srcOrd="13" destOrd="0" presId="urn:microsoft.com/office/officeart/2005/8/layout/vList2"/>
    <dgm:cxn modelId="{BA365D2C-831C-4FB8-936E-2BCBD64DE5D1}" type="presParOf" srcId="{65D2CC6C-ADC8-4FC3-ADD1-8E1832FFCD21}" destId="{FE6D1DB4-4660-4C3D-A5DA-F76AD07F747C}" srcOrd="14" destOrd="0" presId="urn:microsoft.com/office/officeart/2005/8/layout/vList2"/>
    <dgm:cxn modelId="{78C4EB56-000C-4557-9608-4C13971E8911}" type="presParOf" srcId="{65D2CC6C-ADC8-4FC3-ADD1-8E1832FFCD21}" destId="{6BC5DF22-854E-4F6E-ACAD-6E12EFADE083}" srcOrd="15" destOrd="0" presId="urn:microsoft.com/office/officeart/2005/8/layout/vList2"/>
    <dgm:cxn modelId="{B5EBE9A7-15BE-4898-AEDC-4216F097B18C}" type="presParOf" srcId="{65D2CC6C-ADC8-4FC3-ADD1-8E1832FFCD21}" destId="{97B6CCE9-5E80-4A8B-A43D-3A693FC2206B}" srcOrd="16" destOrd="0" presId="urn:microsoft.com/office/officeart/2005/8/layout/vList2"/>
    <dgm:cxn modelId="{132C90B7-8312-43C4-B891-370953761977}" type="presParOf" srcId="{65D2CC6C-ADC8-4FC3-ADD1-8E1832FFCD21}" destId="{A6735319-A293-4BA9-80E1-8C70BAA4093F}" srcOrd="17" destOrd="0" presId="urn:microsoft.com/office/officeart/2005/8/layout/vList2"/>
    <dgm:cxn modelId="{98555823-8D5C-435B-B67F-24F71324C3C8}" type="presParOf" srcId="{65D2CC6C-ADC8-4FC3-ADD1-8E1832FFCD21}" destId="{E90D3F5F-78F6-4265-904B-506953F1EA1E}"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89137-3314-4361-8E25-06DB65B2E64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547EB0-3EC7-4E94-99F4-B6E8AE83599A}">
      <dgm:prSet/>
      <dgm:spPr/>
      <dgm:t>
        <a:bodyPr/>
        <a:lstStyle/>
        <a:p>
          <a:r>
            <a:rPr lang="en-US"/>
            <a:t>Use one hand to wash an infant or small child who cannot sit without support while holding and supporting him with your other hand. </a:t>
          </a:r>
        </a:p>
      </dgm:t>
    </dgm:pt>
    <dgm:pt modelId="{052D0C95-E2DF-4F92-8762-86841468582B}" type="parTrans" cxnId="{6E76AE6E-FA4B-478B-9F3D-FF54FFEC7C37}">
      <dgm:prSet/>
      <dgm:spPr/>
      <dgm:t>
        <a:bodyPr/>
        <a:lstStyle/>
        <a:p>
          <a:endParaRPr lang="en-US"/>
        </a:p>
      </dgm:t>
    </dgm:pt>
    <dgm:pt modelId="{C2AC991B-70FF-4CC1-9006-F704E1D93064}" type="sibTrans" cxnId="{6E76AE6E-FA4B-478B-9F3D-FF54FFEC7C37}">
      <dgm:prSet/>
      <dgm:spPr/>
      <dgm:t>
        <a:bodyPr/>
        <a:lstStyle/>
        <a:p>
          <a:endParaRPr lang="en-US"/>
        </a:p>
      </dgm:t>
    </dgm:pt>
    <dgm:pt modelId="{EB8FA1CF-9030-4340-9CB0-747B71F04F94}">
      <dgm:prSet/>
      <dgm:spPr/>
      <dgm:t>
        <a:bodyPr/>
        <a:lstStyle/>
        <a:p>
          <a:r>
            <a:rPr lang="en-US"/>
            <a:t>Wash from top to bottom, rinsing each part as you go so that the child does not become too slippery. </a:t>
          </a:r>
        </a:p>
      </dgm:t>
    </dgm:pt>
    <dgm:pt modelId="{4F8FEF00-9392-4F9B-BEEC-DD9198A11F63}" type="parTrans" cxnId="{EB6010EE-FA38-4588-B3C9-36414ADF51F8}">
      <dgm:prSet/>
      <dgm:spPr/>
      <dgm:t>
        <a:bodyPr/>
        <a:lstStyle/>
        <a:p>
          <a:endParaRPr lang="en-US"/>
        </a:p>
      </dgm:t>
    </dgm:pt>
    <dgm:pt modelId="{1C3D111A-1B0F-4AA8-B635-88A942824B31}" type="sibTrans" cxnId="{EB6010EE-FA38-4588-B3C9-36414ADF51F8}">
      <dgm:prSet/>
      <dgm:spPr/>
      <dgm:t>
        <a:bodyPr/>
        <a:lstStyle/>
        <a:p>
          <a:endParaRPr lang="en-US"/>
        </a:p>
      </dgm:t>
    </dgm:pt>
    <dgm:pt modelId="{6ACD7892-EFED-40E4-B90A-4F8DC87EEE70}">
      <dgm:prSet/>
      <dgm:spPr/>
      <dgm:t>
        <a:bodyPr/>
        <a:lstStyle/>
        <a:p>
          <a:r>
            <a:rPr lang="en-US"/>
            <a:t>Also, as with adults, soap is very drying to the skin and may cause vaginal irritation in girls. </a:t>
          </a:r>
        </a:p>
      </dgm:t>
    </dgm:pt>
    <dgm:pt modelId="{1D45401F-597E-4BE2-B870-FEFCD77761A8}" type="parTrans" cxnId="{6BEA16FB-A739-4050-A797-5AE8985D89DD}">
      <dgm:prSet/>
      <dgm:spPr/>
      <dgm:t>
        <a:bodyPr/>
        <a:lstStyle/>
        <a:p>
          <a:endParaRPr lang="en-US"/>
        </a:p>
      </dgm:t>
    </dgm:pt>
    <dgm:pt modelId="{669226F4-4776-42D0-95AC-DC65B5397658}" type="sibTrans" cxnId="{6BEA16FB-A739-4050-A797-5AE8985D89DD}">
      <dgm:prSet/>
      <dgm:spPr/>
      <dgm:t>
        <a:bodyPr/>
        <a:lstStyle/>
        <a:p>
          <a:endParaRPr lang="en-US"/>
        </a:p>
      </dgm:t>
    </dgm:pt>
    <dgm:pt modelId="{A42FF333-3347-4929-A1F2-A377532AEB6F}">
      <dgm:prSet/>
      <dgm:spPr/>
      <dgm:t>
        <a:bodyPr/>
        <a:lstStyle/>
        <a:p>
          <a:r>
            <a:rPr lang="en-US"/>
            <a:t>Use soap sparingly and do not let it soak in the bath water. To keep the child warm, wrap him in a towel as soon as you remove him from the tub. Then help him get dressed. </a:t>
          </a:r>
        </a:p>
      </dgm:t>
    </dgm:pt>
    <dgm:pt modelId="{BB586D6E-3C3D-402B-B121-7BFC524B5354}" type="parTrans" cxnId="{ED33B481-1521-4166-8C9A-E01FCDE81A10}">
      <dgm:prSet/>
      <dgm:spPr/>
      <dgm:t>
        <a:bodyPr/>
        <a:lstStyle/>
        <a:p>
          <a:endParaRPr lang="en-US"/>
        </a:p>
      </dgm:t>
    </dgm:pt>
    <dgm:pt modelId="{6F67963B-62CF-4DF3-B83B-87951216B35A}" type="sibTrans" cxnId="{ED33B481-1521-4166-8C9A-E01FCDE81A10}">
      <dgm:prSet/>
      <dgm:spPr/>
      <dgm:t>
        <a:bodyPr/>
        <a:lstStyle/>
        <a:p>
          <a:endParaRPr lang="en-US"/>
        </a:p>
      </dgm:t>
    </dgm:pt>
    <dgm:pt modelId="{43BB38C4-0E15-4A6F-B8F1-13E6F4479F90}">
      <dgm:prSet/>
      <dgm:spPr/>
      <dgm:t>
        <a:bodyPr/>
        <a:lstStyle/>
        <a:p>
          <a:r>
            <a:rPr lang="en-US"/>
            <a:t>Toddlers generally enjoy playing with unbreakable cups and toys in the bath. </a:t>
          </a:r>
        </a:p>
      </dgm:t>
    </dgm:pt>
    <dgm:pt modelId="{5DE992D8-1BD3-4AD7-9B26-8BC14037B257}" type="parTrans" cxnId="{2A09D0D4-7442-4597-B900-7BD919B79702}">
      <dgm:prSet/>
      <dgm:spPr/>
      <dgm:t>
        <a:bodyPr/>
        <a:lstStyle/>
        <a:p>
          <a:endParaRPr lang="en-US"/>
        </a:p>
      </dgm:t>
    </dgm:pt>
    <dgm:pt modelId="{A5A59B52-9E1A-49D3-AF77-1CA3A8A57851}" type="sibTrans" cxnId="{2A09D0D4-7442-4597-B900-7BD919B79702}">
      <dgm:prSet/>
      <dgm:spPr/>
      <dgm:t>
        <a:bodyPr/>
        <a:lstStyle/>
        <a:p>
          <a:endParaRPr lang="en-US"/>
        </a:p>
      </dgm:t>
    </dgm:pt>
    <dgm:pt modelId="{7E88D9FC-81CD-441B-BC53-9E2EA0CE5514}">
      <dgm:prSet/>
      <dgm:spPr/>
      <dgm:t>
        <a:bodyPr/>
        <a:lstStyle/>
        <a:p>
          <a:r>
            <a:rPr lang="en-US"/>
            <a:t>Provide time for play if possible, but do not leave the child alone. </a:t>
          </a:r>
        </a:p>
      </dgm:t>
    </dgm:pt>
    <dgm:pt modelId="{D503536B-762E-49BA-A85F-BE185248960F}" type="parTrans" cxnId="{4D54E006-E1F6-4D10-A612-975FB9B4F804}">
      <dgm:prSet/>
      <dgm:spPr/>
      <dgm:t>
        <a:bodyPr/>
        <a:lstStyle/>
        <a:p>
          <a:endParaRPr lang="en-US"/>
        </a:p>
      </dgm:t>
    </dgm:pt>
    <dgm:pt modelId="{FA5E3027-604E-4C9A-95ED-A52EBB9CA399}" type="sibTrans" cxnId="{4D54E006-E1F6-4D10-A612-975FB9B4F804}">
      <dgm:prSet/>
      <dgm:spPr/>
      <dgm:t>
        <a:bodyPr/>
        <a:lstStyle/>
        <a:p>
          <a:endParaRPr lang="en-US"/>
        </a:p>
      </dgm:t>
    </dgm:pt>
    <dgm:pt modelId="{B79FA99F-4A65-44E5-AC97-5BD38886F1B4}">
      <dgm:prSet/>
      <dgm:spPr/>
      <dgm:t>
        <a:bodyPr/>
        <a:lstStyle/>
        <a:p>
          <a:r>
            <a:rPr lang="en-US" dirty="0"/>
            <a:t>Older children and adolescents, on the other hand, may have strong feelings about privacy, and as you would with adults, you should make every effort to give them privacy as long as you can do so safely.</a:t>
          </a:r>
        </a:p>
      </dgm:t>
    </dgm:pt>
    <dgm:pt modelId="{957767F1-7023-42D6-BC26-148C7B272889}" type="parTrans" cxnId="{A3C4674B-BC05-4FB7-BFF9-72A0EC4D445D}">
      <dgm:prSet/>
      <dgm:spPr/>
      <dgm:t>
        <a:bodyPr/>
        <a:lstStyle/>
        <a:p>
          <a:endParaRPr lang="en-US"/>
        </a:p>
      </dgm:t>
    </dgm:pt>
    <dgm:pt modelId="{7F9BDBF6-F82E-4970-9944-FB82E7FA5CA5}" type="sibTrans" cxnId="{A3C4674B-BC05-4FB7-BFF9-72A0EC4D445D}">
      <dgm:prSet/>
      <dgm:spPr/>
      <dgm:t>
        <a:bodyPr/>
        <a:lstStyle/>
        <a:p>
          <a:endParaRPr lang="en-US"/>
        </a:p>
      </dgm:t>
    </dgm:pt>
    <dgm:pt modelId="{572B8773-8A4C-46A4-B9D6-6C13691B3E8F}" type="pres">
      <dgm:prSet presAssocID="{0CA89137-3314-4361-8E25-06DB65B2E645}" presName="linear" presStyleCnt="0">
        <dgm:presLayoutVars>
          <dgm:animLvl val="lvl"/>
          <dgm:resizeHandles val="exact"/>
        </dgm:presLayoutVars>
      </dgm:prSet>
      <dgm:spPr/>
    </dgm:pt>
    <dgm:pt modelId="{5A340C82-410D-484B-A83D-DC4A9241658B}" type="pres">
      <dgm:prSet presAssocID="{6C547EB0-3EC7-4E94-99F4-B6E8AE83599A}" presName="parentText" presStyleLbl="node1" presStyleIdx="0" presStyleCnt="7">
        <dgm:presLayoutVars>
          <dgm:chMax val="0"/>
          <dgm:bulletEnabled val="1"/>
        </dgm:presLayoutVars>
      </dgm:prSet>
      <dgm:spPr/>
    </dgm:pt>
    <dgm:pt modelId="{6ED500CD-E314-47A4-B281-AFF6E92350F7}" type="pres">
      <dgm:prSet presAssocID="{C2AC991B-70FF-4CC1-9006-F704E1D93064}" presName="spacer" presStyleCnt="0"/>
      <dgm:spPr/>
    </dgm:pt>
    <dgm:pt modelId="{63E68008-E101-4FC6-ACF7-043CD3FAF5E0}" type="pres">
      <dgm:prSet presAssocID="{EB8FA1CF-9030-4340-9CB0-747B71F04F94}" presName="parentText" presStyleLbl="node1" presStyleIdx="1" presStyleCnt="7">
        <dgm:presLayoutVars>
          <dgm:chMax val="0"/>
          <dgm:bulletEnabled val="1"/>
        </dgm:presLayoutVars>
      </dgm:prSet>
      <dgm:spPr/>
    </dgm:pt>
    <dgm:pt modelId="{6F3BECDF-98FE-4C8D-8E12-B4FBC79FF370}" type="pres">
      <dgm:prSet presAssocID="{1C3D111A-1B0F-4AA8-B635-88A942824B31}" presName="spacer" presStyleCnt="0"/>
      <dgm:spPr/>
    </dgm:pt>
    <dgm:pt modelId="{BCCE3527-4021-4966-90E9-1975373A3839}" type="pres">
      <dgm:prSet presAssocID="{6ACD7892-EFED-40E4-B90A-4F8DC87EEE70}" presName="parentText" presStyleLbl="node1" presStyleIdx="2" presStyleCnt="7">
        <dgm:presLayoutVars>
          <dgm:chMax val="0"/>
          <dgm:bulletEnabled val="1"/>
        </dgm:presLayoutVars>
      </dgm:prSet>
      <dgm:spPr/>
    </dgm:pt>
    <dgm:pt modelId="{F24DCAE8-8CEE-4FB5-B4D2-4B7E343578B9}" type="pres">
      <dgm:prSet presAssocID="{669226F4-4776-42D0-95AC-DC65B5397658}" presName="spacer" presStyleCnt="0"/>
      <dgm:spPr/>
    </dgm:pt>
    <dgm:pt modelId="{E068D53A-CCFE-4A13-835B-F2349CF8D327}" type="pres">
      <dgm:prSet presAssocID="{A42FF333-3347-4929-A1F2-A377532AEB6F}" presName="parentText" presStyleLbl="node1" presStyleIdx="3" presStyleCnt="7">
        <dgm:presLayoutVars>
          <dgm:chMax val="0"/>
          <dgm:bulletEnabled val="1"/>
        </dgm:presLayoutVars>
      </dgm:prSet>
      <dgm:spPr/>
    </dgm:pt>
    <dgm:pt modelId="{0A195C9E-F2D2-4626-9C8C-07ED51C72850}" type="pres">
      <dgm:prSet presAssocID="{6F67963B-62CF-4DF3-B83B-87951216B35A}" presName="spacer" presStyleCnt="0"/>
      <dgm:spPr/>
    </dgm:pt>
    <dgm:pt modelId="{C51264A3-C92B-4F5A-AD32-A36CF36690F6}" type="pres">
      <dgm:prSet presAssocID="{43BB38C4-0E15-4A6F-B8F1-13E6F4479F90}" presName="parentText" presStyleLbl="node1" presStyleIdx="4" presStyleCnt="7">
        <dgm:presLayoutVars>
          <dgm:chMax val="0"/>
          <dgm:bulletEnabled val="1"/>
        </dgm:presLayoutVars>
      </dgm:prSet>
      <dgm:spPr/>
    </dgm:pt>
    <dgm:pt modelId="{572C91A6-E4DA-41D7-8101-B8E763EAD2E4}" type="pres">
      <dgm:prSet presAssocID="{A5A59B52-9E1A-49D3-AF77-1CA3A8A57851}" presName="spacer" presStyleCnt="0"/>
      <dgm:spPr/>
    </dgm:pt>
    <dgm:pt modelId="{0D0F418F-F5F7-4A55-A9C5-D52CD078A34E}" type="pres">
      <dgm:prSet presAssocID="{7E88D9FC-81CD-441B-BC53-9E2EA0CE5514}" presName="parentText" presStyleLbl="node1" presStyleIdx="5" presStyleCnt="7">
        <dgm:presLayoutVars>
          <dgm:chMax val="0"/>
          <dgm:bulletEnabled val="1"/>
        </dgm:presLayoutVars>
      </dgm:prSet>
      <dgm:spPr/>
    </dgm:pt>
    <dgm:pt modelId="{28BC8D98-EE71-48E3-8D7F-82CC451BADBE}" type="pres">
      <dgm:prSet presAssocID="{FA5E3027-604E-4C9A-95ED-A52EBB9CA399}" presName="spacer" presStyleCnt="0"/>
      <dgm:spPr/>
    </dgm:pt>
    <dgm:pt modelId="{FECD8648-CE62-4C96-97FE-066855192A53}" type="pres">
      <dgm:prSet presAssocID="{B79FA99F-4A65-44E5-AC97-5BD38886F1B4}" presName="parentText" presStyleLbl="node1" presStyleIdx="6" presStyleCnt="7">
        <dgm:presLayoutVars>
          <dgm:chMax val="0"/>
          <dgm:bulletEnabled val="1"/>
        </dgm:presLayoutVars>
      </dgm:prSet>
      <dgm:spPr/>
    </dgm:pt>
  </dgm:ptLst>
  <dgm:cxnLst>
    <dgm:cxn modelId="{4D54E006-E1F6-4D10-A612-975FB9B4F804}" srcId="{0CA89137-3314-4361-8E25-06DB65B2E645}" destId="{7E88D9FC-81CD-441B-BC53-9E2EA0CE5514}" srcOrd="5" destOrd="0" parTransId="{D503536B-762E-49BA-A85F-BE185248960F}" sibTransId="{FA5E3027-604E-4C9A-95ED-A52EBB9CA399}"/>
    <dgm:cxn modelId="{A3C4674B-BC05-4FB7-BFF9-72A0EC4D445D}" srcId="{0CA89137-3314-4361-8E25-06DB65B2E645}" destId="{B79FA99F-4A65-44E5-AC97-5BD38886F1B4}" srcOrd="6" destOrd="0" parTransId="{957767F1-7023-42D6-BC26-148C7B272889}" sibTransId="{7F9BDBF6-F82E-4970-9944-FB82E7FA5CA5}"/>
    <dgm:cxn modelId="{27B38B4D-E48B-4FB9-9740-B296E1A15CFA}" type="presOf" srcId="{43BB38C4-0E15-4A6F-B8F1-13E6F4479F90}" destId="{C51264A3-C92B-4F5A-AD32-A36CF36690F6}" srcOrd="0" destOrd="0" presId="urn:microsoft.com/office/officeart/2005/8/layout/vList2"/>
    <dgm:cxn modelId="{6E76AE6E-FA4B-478B-9F3D-FF54FFEC7C37}" srcId="{0CA89137-3314-4361-8E25-06DB65B2E645}" destId="{6C547EB0-3EC7-4E94-99F4-B6E8AE83599A}" srcOrd="0" destOrd="0" parTransId="{052D0C95-E2DF-4F92-8762-86841468582B}" sibTransId="{C2AC991B-70FF-4CC1-9006-F704E1D93064}"/>
    <dgm:cxn modelId="{F0741B77-CFF0-450B-8197-A5F5467EFD30}" type="presOf" srcId="{A42FF333-3347-4929-A1F2-A377532AEB6F}" destId="{E068D53A-CCFE-4A13-835B-F2349CF8D327}" srcOrd="0" destOrd="0" presId="urn:microsoft.com/office/officeart/2005/8/layout/vList2"/>
    <dgm:cxn modelId="{66EE6D7F-BD2E-43A1-B8AD-1D130AC74065}" type="presOf" srcId="{0CA89137-3314-4361-8E25-06DB65B2E645}" destId="{572B8773-8A4C-46A4-B9D6-6C13691B3E8F}" srcOrd="0" destOrd="0" presId="urn:microsoft.com/office/officeart/2005/8/layout/vList2"/>
    <dgm:cxn modelId="{ED33B481-1521-4166-8C9A-E01FCDE81A10}" srcId="{0CA89137-3314-4361-8E25-06DB65B2E645}" destId="{A42FF333-3347-4929-A1F2-A377532AEB6F}" srcOrd="3" destOrd="0" parTransId="{BB586D6E-3C3D-402B-B121-7BFC524B5354}" sibTransId="{6F67963B-62CF-4DF3-B83B-87951216B35A}"/>
    <dgm:cxn modelId="{77AF8B9F-2A81-48ED-9D96-5DD143653346}" type="presOf" srcId="{6C547EB0-3EC7-4E94-99F4-B6E8AE83599A}" destId="{5A340C82-410D-484B-A83D-DC4A9241658B}" srcOrd="0" destOrd="0" presId="urn:microsoft.com/office/officeart/2005/8/layout/vList2"/>
    <dgm:cxn modelId="{069F8BAA-E1C7-461A-A032-72EC01657CA9}" type="presOf" srcId="{7E88D9FC-81CD-441B-BC53-9E2EA0CE5514}" destId="{0D0F418F-F5F7-4A55-A9C5-D52CD078A34E}" srcOrd="0" destOrd="0" presId="urn:microsoft.com/office/officeart/2005/8/layout/vList2"/>
    <dgm:cxn modelId="{2A09D0D4-7442-4597-B900-7BD919B79702}" srcId="{0CA89137-3314-4361-8E25-06DB65B2E645}" destId="{43BB38C4-0E15-4A6F-B8F1-13E6F4479F90}" srcOrd="4" destOrd="0" parTransId="{5DE992D8-1BD3-4AD7-9B26-8BC14037B257}" sibTransId="{A5A59B52-9E1A-49D3-AF77-1CA3A8A57851}"/>
    <dgm:cxn modelId="{06E411D8-12D1-40EC-AC12-F6E585843D64}" type="presOf" srcId="{B79FA99F-4A65-44E5-AC97-5BD38886F1B4}" destId="{FECD8648-CE62-4C96-97FE-066855192A53}" srcOrd="0" destOrd="0" presId="urn:microsoft.com/office/officeart/2005/8/layout/vList2"/>
    <dgm:cxn modelId="{A3C6D1E5-E34F-45C3-9E5D-70D2F8073328}" type="presOf" srcId="{6ACD7892-EFED-40E4-B90A-4F8DC87EEE70}" destId="{BCCE3527-4021-4966-90E9-1975373A3839}" srcOrd="0" destOrd="0" presId="urn:microsoft.com/office/officeart/2005/8/layout/vList2"/>
    <dgm:cxn modelId="{EB6010EE-FA38-4588-B3C9-36414ADF51F8}" srcId="{0CA89137-3314-4361-8E25-06DB65B2E645}" destId="{EB8FA1CF-9030-4340-9CB0-747B71F04F94}" srcOrd="1" destOrd="0" parTransId="{4F8FEF00-9392-4F9B-BEEC-DD9198A11F63}" sibTransId="{1C3D111A-1B0F-4AA8-B635-88A942824B31}"/>
    <dgm:cxn modelId="{C68DC6F3-FFB8-4772-A234-DBE0C3ABF7BB}" type="presOf" srcId="{EB8FA1CF-9030-4340-9CB0-747B71F04F94}" destId="{63E68008-E101-4FC6-ACF7-043CD3FAF5E0}" srcOrd="0" destOrd="0" presId="urn:microsoft.com/office/officeart/2005/8/layout/vList2"/>
    <dgm:cxn modelId="{6BEA16FB-A739-4050-A797-5AE8985D89DD}" srcId="{0CA89137-3314-4361-8E25-06DB65B2E645}" destId="{6ACD7892-EFED-40E4-B90A-4F8DC87EEE70}" srcOrd="2" destOrd="0" parTransId="{1D45401F-597E-4BE2-B870-FEFCD77761A8}" sibTransId="{669226F4-4776-42D0-95AC-DC65B5397658}"/>
    <dgm:cxn modelId="{5CB58BC9-52F1-4AD7-9C1D-AC74FEDDD6DD}" type="presParOf" srcId="{572B8773-8A4C-46A4-B9D6-6C13691B3E8F}" destId="{5A340C82-410D-484B-A83D-DC4A9241658B}" srcOrd="0" destOrd="0" presId="urn:microsoft.com/office/officeart/2005/8/layout/vList2"/>
    <dgm:cxn modelId="{12A8A0CF-EE7F-40BF-B6DC-59B2BE01145A}" type="presParOf" srcId="{572B8773-8A4C-46A4-B9D6-6C13691B3E8F}" destId="{6ED500CD-E314-47A4-B281-AFF6E92350F7}" srcOrd="1" destOrd="0" presId="urn:microsoft.com/office/officeart/2005/8/layout/vList2"/>
    <dgm:cxn modelId="{7E05D206-0B68-48AF-989B-54C8FA0F20A0}" type="presParOf" srcId="{572B8773-8A4C-46A4-B9D6-6C13691B3E8F}" destId="{63E68008-E101-4FC6-ACF7-043CD3FAF5E0}" srcOrd="2" destOrd="0" presId="urn:microsoft.com/office/officeart/2005/8/layout/vList2"/>
    <dgm:cxn modelId="{2BBE928A-42C1-43AD-9AC7-90315884C23E}" type="presParOf" srcId="{572B8773-8A4C-46A4-B9D6-6C13691B3E8F}" destId="{6F3BECDF-98FE-4C8D-8E12-B4FBC79FF370}" srcOrd="3" destOrd="0" presId="urn:microsoft.com/office/officeart/2005/8/layout/vList2"/>
    <dgm:cxn modelId="{4C78837B-34AC-4A99-8344-A8F8CF2DEB3B}" type="presParOf" srcId="{572B8773-8A4C-46A4-B9D6-6C13691B3E8F}" destId="{BCCE3527-4021-4966-90E9-1975373A3839}" srcOrd="4" destOrd="0" presId="urn:microsoft.com/office/officeart/2005/8/layout/vList2"/>
    <dgm:cxn modelId="{F802E991-9009-4B24-BB70-6BEA37B87891}" type="presParOf" srcId="{572B8773-8A4C-46A4-B9D6-6C13691B3E8F}" destId="{F24DCAE8-8CEE-4FB5-B4D2-4B7E343578B9}" srcOrd="5" destOrd="0" presId="urn:microsoft.com/office/officeart/2005/8/layout/vList2"/>
    <dgm:cxn modelId="{A7ABD5DD-2936-446A-976B-A845E39784B4}" type="presParOf" srcId="{572B8773-8A4C-46A4-B9D6-6C13691B3E8F}" destId="{E068D53A-CCFE-4A13-835B-F2349CF8D327}" srcOrd="6" destOrd="0" presId="urn:microsoft.com/office/officeart/2005/8/layout/vList2"/>
    <dgm:cxn modelId="{DAA9BA79-71B4-45D3-9C0C-C3B18A6A6999}" type="presParOf" srcId="{572B8773-8A4C-46A4-B9D6-6C13691B3E8F}" destId="{0A195C9E-F2D2-4626-9C8C-07ED51C72850}" srcOrd="7" destOrd="0" presId="urn:microsoft.com/office/officeart/2005/8/layout/vList2"/>
    <dgm:cxn modelId="{5549C7DE-BE7D-4831-8C78-1B49EA22C87B}" type="presParOf" srcId="{572B8773-8A4C-46A4-B9D6-6C13691B3E8F}" destId="{C51264A3-C92B-4F5A-AD32-A36CF36690F6}" srcOrd="8" destOrd="0" presId="urn:microsoft.com/office/officeart/2005/8/layout/vList2"/>
    <dgm:cxn modelId="{4B1D3C20-9BD4-4AF2-9A3E-139ABAA8C475}" type="presParOf" srcId="{572B8773-8A4C-46A4-B9D6-6C13691B3E8F}" destId="{572C91A6-E4DA-41D7-8101-B8E763EAD2E4}" srcOrd="9" destOrd="0" presId="urn:microsoft.com/office/officeart/2005/8/layout/vList2"/>
    <dgm:cxn modelId="{5887C40B-3645-4898-845E-28CFF2F259D4}" type="presParOf" srcId="{572B8773-8A4C-46A4-B9D6-6C13691B3E8F}" destId="{0D0F418F-F5F7-4A55-A9C5-D52CD078A34E}" srcOrd="10" destOrd="0" presId="urn:microsoft.com/office/officeart/2005/8/layout/vList2"/>
    <dgm:cxn modelId="{B4FBEB82-93A0-4A82-90C9-592C170BB0AA}" type="presParOf" srcId="{572B8773-8A4C-46A4-B9D6-6C13691B3E8F}" destId="{28BC8D98-EE71-48E3-8D7F-82CC451BADBE}" srcOrd="11" destOrd="0" presId="urn:microsoft.com/office/officeart/2005/8/layout/vList2"/>
    <dgm:cxn modelId="{1E393581-3F7C-44CB-922E-93747CD8FC8D}" type="presParOf" srcId="{572B8773-8A4C-46A4-B9D6-6C13691B3E8F}" destId="{FECD8648-CE62-4C96-97FE-066855192A5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C9D4AA-7FD9-473A-8964-2608BDBDBEBE}" type="doc">
      <dgm:prSet loTypeId="urn:microsoft.com/office/officeart/2005/8/layout/pList2" loCatId="list" qsTypeId="urn:microsoft.com/office/officeart/2005/8/quickstyle/simple1" qsCatId="simple" csTypeId="urn:microsoft.com/office/officeart/2005/8/colors/accent1_2" csCatId="accent1" phldr="1"/>
      <dgm:spPr/>
      <dgm:t>
        <a:bodyPr/>
        <a:lstStyle/>
        <a:p>
          <a:pPr rtl="1"/>
          <a:endParaRPr lang="ar-SA"/>
        </a:p>
      </dgm:t>
    </dgm:pt>
    <dgm:pt modelId="{A48CEBEB-417B-4D37-9672-B37B72C3CF20}">
      <dgm:prSet phldrT="[Text]" custT="1"/>
      <dgm:spPr/>
      <dgm:t>
        <a:bodyPr/>
        <a:lstStyle/>
        <a:p>
          <a:pPr rtl="1"/>
          <a:r>
            <a:rPr lang="en-GB" sz="1800" dirty="0"/>
            <a:t>Good nutrition often is influenced by food habits acquired in childhood. </a:t>
          </a:r>
          <a:endParaRPr lang="ar-SA" sz="1800" dirty="0"/>
        </a:p>
      </dgm:t>
    </dgm:pt>
    <dgm:pt modelId="{9FD1D5E7-7D09-477C-BF59-70F90AFD7BEA}" type="parTrans" cxnId="{2156E112-CBEA-41D9-9CB2-E4F3D256FDD8}">
      <dgm:prSet/>
      <dgm:spPr/>
      <dgm:t>
        <a:bodyPr/>
        <a:lstStyle/>
        <a:p>
          <a:pPr rtl="1"/>
          <a:endParaRPr lang="ar-SA"/>
        </a:p>
      </dgm:t>
    </dgm:pt>
    <dgm:pt modelId="{1003FC03-2C7A-4508-A551-CBB3081BCA89}" type="sibTrans" cxnId="{2156E112-CBEA-41D9-9CB2-E4F3D256FDD8}">
      <dgm:prSet/>
      <dgm:spPr/>
      <dgm:t>
        <a:bodyPr/>
        <a:lstStyle/>
        <a:p>
          <a:pPr rtl="1"/>
          <a:endParaRPr lang="ar-SA"/>
        </a:p>
      </dgm:t>
    </dgm:pt>
    <dgm:pt modelId="{4914F075-4D53-4A1A-B186-0AD427B08E44}">
      <dgm:prSet phldrT="[Text]" custT="1"/>
      <dgm:spPr/>
      <dgm:t>
        <a:bodyPr/>
        <a:lstStyle/>
        <a:p>
          <a:pPr rtl="1"/>
          <a:r>
            <a:rPr lang="en-GB" sz="1800" dirty="0"/>
            <a:t>Family food preferences and behaviours strongly influence children likes, dislikes and eating patterns.</a:t>
          </a:r>
          <a:endParaRPr lang="ar-SA" sz="1800" dirty="0"/>
        </a:p>
      </dgm:t>
    </dgm:pt>
    <dgm:pt modelId="{32CD87F8-B497-43A9-A4F8-9044D272172E}" type="parTrans" cxnId="{A473C31D-FD08-4452-ADCC-F38A721C9F9C}">
      <dgm:prSet/>
      <dgm:spPr/>
      <dgm:t>
        <a:bodyPr/>
        <a:lstStyle/>
        <a:p>
          <a:pPr rtl="1"/>
          <a:endParaRPr lang="ar-SA"/>
        </a:p>
      </dgm:t>
    </dgm:pt>
    <dgm:pt modelId="{218414CE-B8C0-47BF-AE8C-8A0E1F922E30}" type="sibTrans" cxnId="{A473C31D-FD08-4452-ADCC-F38A721C9F9C}">
      <dgm:prSet/>
      <dgm:spPr/>
      <dgm:t>
        <a:bodyPr/>
        <a:lstStyle/>
        <a:p>
          <a:pPr rtl="1"/>
          <a:endParaRPr lang="ar-SA"/>
        </a:p>
      </dgm:t>
    </dgm:pt>
    <dgm:pt modelId="{B4B5A28F-C94A-4FA6-AEC9-AC8A2D6C0FBB}">
      <dgm:prSet phldrT="[Text]" custT="1"/>
      <dgm:spPr/>
      <dgm:t>
        <a:bodyPr/>
        <a:lstStyle/>
        <a:p>
          <a:pPr rtl="1"/>
          <a:r>
            <a:rPr lang="en-GB" sz="1800" dirty="0"/>
            <a:t>Children generally learn to enjoy a wide variety of foods if they are exposed to them in pleasant situations</a:t>
          </a:r>
          <a:endParaRPr lang="ar-SA" sz="1800" dirty="0"/>
        </a:p>
      </dgm:t>
    </dgm:pt>
    <dgm:pt modelId="{5872C318-6CE1-4AC4-B374-527CAB2DD632}" type="parTrans" cxnId="{33F5FAB5-87E8-40B1-B047-9457B06FACB7}">
      <dgm:prSet/>
      <dgm:spPr/>
      <dgm:t>
        <a:bodyPr/>
        <a:lstStyle/>
        <a:p>
          <a:pPr rtl="1"/>
          <a:endParaRPr lang="ar-SA"/>
        </a:p>
      </dgm:t>
    </dgm:pt>
    <dgm:pt modelId="{D624A739-7C43-4830-AC43-00B4E8F50AA0}" type="sibTrans" cxnId="{33F5FAB5-87E8-40B1-B047-9457B06FACB7}">
      <dgm:prSet/>
      <dgm:spPr/>
      <dgm:t>
        <a:bodyPr/>
        <a:lstStyle/>
        <a:p>
          <a:pPr rtl="1"/>
          <a:endParaRPr lang="ar-SA"/>
        </a:p>
      </dgm:t>
    </dgm:pt>
    <dgm:pt modelId="{37D882EE-00F8-44A7-82DF-656F923798AE}">
      <dgm:prSet phldrT="[Text]" custT="1"/>
      <dgm:spPr/>
      <dgm:t>
        <a:bodyPr/>
        <a:lstStyle/>
        <a:p>
          <a:pPr rtl="1"/>
          <a:r>
            <a:rPr lang="en-GB" sz="1800" dirty="0"/>
            <a:t>You can help children in your care establish good eating habits and wholesome attitudes toward food.</a:t>
          </a:r>
          <a:endParaRPr lang="ar-SA" sz="1800" dirty="0"/>
        </a:p>
      </dgm:t>
    </dgm:pt>
    <dgm:pt modelId="{51A148E4-E2A6-4E54-BAC5-0A3DA54C287B}" type="parTrans" cxnId="{3A07248A-9B7B-4161-8425-279A9A51DB96}">
      <dgm:prSet/>
      <dgm:spPr/>
      <dgm:t>
        <a:bodyPr/>
        <a:lstStyle/>
        <a:p>
          <a:pPr rtl="1"/>
          <a:endParaRPr lang="ar-SA"/>
        </a:p>
      </dgm:t>
    </dgm:pt>
    <dgm:pt modelId="{F48B43CA-D114-4DE3-AE9E-22C8757346CB}" type="sibTrans" cxnId="{3A07248A-9B7B-4161-8425-279A9A51DB96}">
      <dgm:prSet/>
      <dgm:spPr/>
      <dgm:t>
        <a:bodyPr/>
        <a:lstStyle/>
        <a:p>
          <a:pPr rtl="1"/>
          <a:endParaRPr lang="ar-SA"/>
        </a:p>
      </dgm:t>
    </dgm:pt>
    <dgm:pt modelId="{353AD135-164D-472C-87BE-E5A43D9FD216}">
      <dgm:prSet phldrT="[Text]" custT="1"/>
      <dgm:spPr/>
      <dgm:t>
        <a:bodyPr/>
        <a:lstStyle/>
        <a:p>
          <a:pPr rtl="1"/>
          <a:r>
            <a:rPr lang="en-GB" sz="1800" dirty="0"/>
            <a:t>These attitudes will affect their health throughout their entire lives.</a:t>
          </a:r>
          <a:endParaRPr lang="ar-SA" sz="1800" dirty="0"/>
        </a:p>
      </dgm:t>
    </dgm:pt>
    <dgm:pt modelId="{07BA4134-E16A-4209-841B-B545FC22AE27}" type="parTrans" cxnId="{9C90FAC9-472A-4212-BE1E-8E87DEAC0217}">
      <dgm:prSet/>
      <dgm:spPr/>
      <dgm:t>
        <a:bodyPr/>
        <a:lstStyle/>
        <a:p>
          <a:pPr rtl="1"/>
          <a:endParaRPr lang="ar-SA"/>
        </a:p>
      </dgm:t>
    </dgm:pt>
    <dgm:pt modelId="{8393D228-50CD-4DCF-821C-1497281B3C9A}" type="sibTrans" cxnId="{9C90FAC9-472A-4212-BE1E-8E87DEAC0217}">
      <dgm:prSet/>
      <dgm:spPr/>
      <dgm:t>
        <a:bodyPr/>
        <a:lstStyle/>
        <a:p>
          <a:pPr rtl="1"/>
          <a:endParaRPr lang="ar-SA"/>
        </a:p>
      </dgm:t>
    </dgm:pt>
    <dgm:pt modelId="{65D04C57-18E9-4165-9D90-AA6FCB6F6D98}" type="pres">
      <dgm:prSet presAssocID="{1CC9D4AA-7FD9-473A-8964-2608BDBDBEBE}" presName="Name0" presStyleCnt="0">
        <dgm:presLayoutVars>
          <dgm:dir/>
          <dgm:resizeHandles val="exact"/>
        </dgm:presLayoutVars>
      </dgm:prSet>
      <dgm:spPr/>
    </dgm:pt>
    <dgm:pt modelId="{1A2DB8CE-574E-4AB3-ABA8-001F3250813F}" type="pres">
      <dgm:prSet presAssocID="{1CC9D4AA-7FD9-473A-8964-2608BDBDBEBE}" presName="bkgdShp" presStyleLbl="alignAccFollowNode1" presStyleIdx="0" presStyleCnt="1"/>
      <dgm:spPr/>
    </dgm:pt>
    <dgm:pt modelId="{128DB4D0-A335-4B0E-BE41-FF7082187EF0}" type="pres">
      <dgm:prSet presAssocID="{1CC9D4AA-7FD9-473A-8964-2608BDBDBEBE}" presName="linComp" presStyleCnt="0"/>
      <dgm:spPr/>
    </dgm:pt>
    <dgm:pt modelId="{FA86CE86-8877-4B26-97C3-F00F83F2D6E7}" type="pres">
      <dgm:prSet presAssocID="{A48CEBEB-417B-4D37-9672-B37B72C3CF20}" presName="compNode" presStyleCnt="0"/>
      <dgm:spPr/>
    </dgm:pt>
    <dgm:pt modelId="{CF59754B-B502-4CE8-8BD2-1299EF95D586}" type="pres">
      <dgm:prSet presAssocID="{A48CEBEB-417B-4D37-9672-B37B72C3CF20}" presName="node" presStyleLbl="node1" presStyleIdx="0" presStyleCnt="5">
        <dgm:presLayoutVars>
          <dgm:bulletEnabled val="1"/>
        </dgm:presLayoutVars>
      </dgm:prSet>
      <dgm:spPr/>
    </dgm:pt>
    <dgm:pt modelId="{54D0B6D6-DD1B-423A-8F31-60CD4C225A74}" type="pres">
      <dgm:prSet presAssocID="{A48CEBEB-417B-4D37-9672-B37B72C3CF20}" presName="invisiNode" presStyleLbl="node1" presStyleIdx="0" presStyleCnt="5"/>
      <dgm:spPr/>
    </dgm:pt>
    <dgm:pt modelId="{BD0D754C-089C-4D01-A2DF-61BE7FDA0F17}" type="pres">
      <dgm:prSet presAssocID="{A48CEBEB-417B-4D37-9672-B37B72C3CF20}"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5EA0E3CE-1388-4387-BF08-0A0472B27A8A}" type="pres">
      <dgm:prSet presAssocID="{1003FC03-2C7A-4508-A551-CBB3081BCA89}" presName="sibTrans" presStyleLbl="sibTrans2D1" presStyleIdx="0" presStyleCnt="0"/>
      <dgm:spPr/>
    </dgm:pt>
    <dgm:pt modelId="{C03F3744-56C5-4CCA-AE5B-1BE18464E9EF}" type="pres">
      <dgm:prSet presAssocID="{4914F075-4D53-4A1A-B186-0AD427B08E44}" presName="compNode" presStyleCnt="0"/>
      <dgm:spPr/>
    </dgm:pt>
    <dgm:pt modelId="{1CAFCD25-0E12-413C-B76F-387EC195D575}" type="pres">
      <dgm:prSet presAssocID="{4914F075-4D53-4A1A-B186-0AD427B08E44}" presName="node" presStyleLbl="node1" presStyleIdx="1" presStyleCnt="5" custScaleX="116440">
        <dgm:presLayoutVars>
          <dgm:bulletEnabled val="1"/>
        </dgm:presLayoutVars>
      </dgm:prSet>
      <dgm:spPr/>
    </dgm:pt>
    <dgm:pt modelId="{CBDFB402-DB35-4D08-91E3-03BDE0C5203C}" type="pres">
      <dgm:prSet presAssocID="{4914F075-4D53-4A1A-B186-0AD427B08E44}" presName="invisiNode" presStyleLbl="node1" presStyleIdx="1" presStyleCnt="5"/>
      <dgm:spPr/>
    </dgm:pt>
    <dgm:pt modelId="{F80E7B6A-5C5B-4BCB-9B6E-9C39F4E5B5CC}" type="pres">
      <dgm:prSet presAssocID="{4914F075-4D53-4A1A-B186-0AD427B08E4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188944F0-21BF-42A2-A78B-752BAA786132}" type="pres">
      <dgm:prSet presAssocID="{218414CE-B8C0-47BF-AE8C-8A0E1F922E30}" presName="sibTrans" presStyleLbl="sibTrans2D1" presStyleIdx="0" presStyleCnt="0"/>
      <dgm:spPr/>
    </dgm:pt>
    <dgm:pt modelId="{2A490E15-5F69-4434-85A4-41296ABAA120}" type="pres">
      <dgm:prSet presAssocID="{B4B5A28F-C94A-4FA6-AEC9-AC8A2D6C0FBB}" presName="compNode" presStyleCnt="0"/>
      <dgm:spPr/>
    </dgm:pt>
    <dgm:pt modelId="{488C16DA-B6C1-4BEE-A26A-C113578DA4B4}" type="pres">
      <dgm:prSet presAssocID="{B4B5A28F-C94A-4FA6-AEC9-AC8A2D6C0FBB}" presName="node" presStyleLbl="node1" presStyleIdx="2" presStyleCnt="5" custScaleX="123578">
        <dgm:presLayoutVars>
          <dgm:bulletEnabled val="1"/>
        </dgm:presLayoutVars>
      </dgm:prSet>
      <dgm:spPr/>
    </dgm:pt>
    <dgm:pt modelId="{CAA69317-2924-44E3-ABF6-7EF0AD78DE27}" type="pres">
      <dgm:prSet presAssocID="{B4B5A28F-C94A-4FA6-AEC9-AC8A2D6C0FBB}" presName="invisiNode" presStyleLbl="node1" presStyleIdx="2" presStyleCnt="5"/>
      <dgm:spPr/>
    </dgm:pt>
    <dgm:pt modelId="{60D003C8-62A6-4660-BAB6-47CB8EB5ED0A}" type="pres">
      <dgm:prSet presAssocID="{B4B5A28F-C94A-4FA6-AEC9-AC8A2D6C0FBB}"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73D1B8EE-266B-4C96-BF90-033245A30FCF}" type="pres">
      <dgm:prSet presAssocID="{D624A739-7C43-4830-AC43-00B4E8F50AA0}" presName="sibTrans" presStyleLbl="sibTrans2D1" presStyleIdx="0" presStyleCnt="0"/>
      <dgm:spPr/>
    </dgm:pt>
    <dgm:pt modelId="{05473ACC-0BC9-4422-B726-55040E0989A6}" type="pres">
      <dgm:prSet presAssocID="{37D882EE-00F8-44A7-82DF-656F923798AE}" presName="compNode" presStyleCnt="0"/>
      <dgm:spPr/>
    </dgm:pt>
    <dgm:pt modelId="{83B35D3D-B775-4D3D-9E82-44761B3AECA8}" type="pres">
      <dgm:prSet presAssocID="{37D882EE-00F8-44A7-82DF-656F923798AE}" presName="node" presStyleLbl="node1" presStyleIdx="3" presStyleCnt="5">
        <dgm:presLayoutVars>
          <dgm:bulletEnabled val="1"/>
        </dgm:presLayoutVars>
      </dgm:prSet>
      <dgm:spPr/>
    </dgm:pt>
    <dgm:pt modelId="{CF12F73B-264A-41D0-B5C8-01641D711EAC}" type="pres">
      <dgm:prSet presAssocID="{37D882EE-00F8-44A7-82DF-656F923798AE}" presName="invisiNode" presStyleLbl="node1" presStyleIdx="3" presStyleCnt="5"/>
      <dgm:spPr/>
    </dgm:pt>
    <dgm:pt modelId="{00164987-97AD-4AC4-A601-A3B5FDF2B054}" type="pres">
      <dgm:prSet presAssocID="{37D882EE-00F8-44A7-82DF-656F923798A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474B4937-1F57-474B-81C4-693E8DDA630A}" type="pres">
      <dgm:prSet presAssocID="{F48B43CA-D114-4DE3-AE9E-22C8757346CB}" presName="sibTrans" presStyleLbl="sibTrans2D1" presStyleIdx="0" presStyleCnt="0"/>
      <dgm:spPr/>
    </dgm:pt>
    <dgm:pt modelId="{321D6896-D9A0-479A-B750-BD907866F9C9}" type="pres">
      <dgm:prSet presAssocID="{353AD135-164D-472C-87BE-E5A43D9FD216}" presName="compNode" presStyleCnt="0"/>
      <dgm:spPr/>
    </dgm:pt>
    <dgm:pt modelId="{651D7D7A-73DA-42F9-BAB4-727B20545DFA}" type="pres">
      <dgm:prSet presAssocID="{353AD135-164D-472C-87BE-E5A43D9FD216}" presName="node" presStyleLbl="node1" presStyleIdx="4" presStyleCnt="5">
        <dgm:presLayoutVars>
          <dgm:bulletEnabled val="1"/>
        </dgm:presLayoutVars>
      </dgm:prSet>
      <dgm:spPr/>
    </dgm:pt>
    <dgm:pt modelId="{567371C8-8948-474C-A969-644D73C933B2}" type="pres">
      <dgm:prSet presAssocID="{353AD135-164D-472C-87BE-E5A43D9FD216}" presName="invisiNode" presStyleLbl="node1" presStyleIdx="4" presStyleCnt="5"/>
      <dgm:spPr/>
    </dgm:pt>
    <dgm:pt modelId="{8263CE57-FDB6-489F-A057-C2E74C2C97FE}" type="pres">
      <dgm:prSet presAssocID="{353AD135-164D-472C-87BE-E5A43D9FD216}"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Lst>
  <dgm:cxnLst>
    <dgm:cxn modelId="{2156E112-CBEA-41D9-9CB2-E4F3D256FDD8}" srcId="{1CC9D4AA-7FD9-473A-8964-2608BDBDBEBE}" destId="{A48CEBEB-417B-4D37-9672-B37B72C3CF20}" srcOrd="0" destOrd="0" parTransId="{9FD1D5E7-7D09-477C-BF59-70F90AFD7BEA}" sibTransId="{1003FC03-2C7A-4508-A551-CBB3081BCA89}"/>
    <dgm:cxn modelId="{A473C31D-FD08-4452-ADCC-F38A721C9F9C}" srcId="{1CC9D4AA-7FD9-473A-8964-2608BDBDBEBE}" destId="{4914F075-4D53-4A1A-B186-0AD427B08E44}" srcOrd="1" destOrd="0" parTransId="{32CD87F8-B497-43A9-A4F8-9044D272172E}" sibTransId="{218414CE-B8C0-47BF-AE8C-8A0E1F922E30}"/>
    <dgm:cxn modelId="{AD736620-B428-4935-872F-FD5CBB12AD24}" type="presOf" srcId="{D624A739-7C43-4830-AC43-00B4E8F50AA0}" destId="{73D1B8EE-266B-4C96-BF90-033245A30FCF}" srcOrd="0" destOrd="0" presId="urn:microsoft.com/office/officeart/2005/8/layout/pList2"/>
    <dgm:cxn modelId="{2A07843F-CE47-462D-93AB-7AF899FEC29D}" type="presOf" srcId="{4914F075-4D53-4A1A-B186-0AD427B08E44}" destId="{1CAFCD25-0E12-413C-B76F-387EC195D575}" srcOrd="0" destOrd="0" presId="urn:microsoft.com/office/officeart/2005/8/layout/pList2"/>
    <dgm:cxn modelId="{3136DA4A-0EDE-48C0-9277-71FF5F767EF5}" type="presOf" srcId="{F48B43CA-D114-4DE3-AE9E-22C8757346CB}" destId="{474B4937-1F57-474B-81C4-693E8DDA630A}" srcOrd="0" destOrd="0" presId="urn:microsoft.com/office/officeart/2005/8/layout/pList2"/>
    <dgm:cxn modelId="{7A5F4C53-50FF-46C3-9683-24F090A9CBB1}" type="presOf" srcId="{1003FC03-2C7A-4508-A551-CBB3081BCA89}" destId="{5EA0E3CE-1388-4387-BF08-0A0472B27A8A}" srcOrd="0" destOrd="0" presId="urn:microsoft.com/office/officeart/2005/8/layout/pList2"/>
    <dgm:cxn modelId="{9DDFED87-E2B8-4E28-9FAB-43CE78213E81}" type="presOf" srcId="{B4B5A28F-C94A-4FA6-AEC9-AC8A2D6C0FBB}" destId="{488C16DA-B6C1-4BEE-A26A-C113578DA4B4}" srcOrd="0" destOrd="0" presId="urn:microsoft.com/office/officeart/2005/8/layout/pList2"/>
    <dgm:cxn modelId="{3A07248A-9B7B-4161-8425-279A9A51DB96}" srcId="{1CC9D4AA-7FD9-473A-8964-2608BDBDBEBE}" destId="{37D882EE-00F8-44A7-82DF-656F923798AE}" srcOrd="3" destOrd="0" parTransId="{51A148E4-E2A6-4E54-BAC5-0A3DA54C287B}" sibTransId="{F48B43CA-D114-4DE3-AE9E-22C8757346CB}"/>
    <dgm:cxn modelId="{6F906CAF-DCEE-4D13-8618-FB1197392609}" type="presOf" srcId="{218414CE-B8C0-47BF-AE8C-8A0E1F922E30}" destId="{188944F0-21BF-42A2-A78B-752BAA786132}" srcOrd="0" destOrd="0" presId="urn:microsoft.com/office/officeart/2005/8/layout/pList2"/>
    <dgm:cxn modelId="{682299B2-BFFC-4282-9D2F-47DA49657511}" type="presOf" srcId="{353AD135-164D-472C-87BE-E5A43D9FD216}" destId="{651D7D7A-73DA-42F9-BAB4-727B20545DFA}" srcOrd="0" destOrd="0" presId="urn:microsoft.com/office/officeart/2005/8/layout/pList2"/>
    <dgm:cxn modelId="{33F5FAB5-87E8-40B1-B047-9457B06FACB7}" srcId="{1CC9D4AA-7FD9-473A-8964-2608BDBDBEBE}" destId="{B4B5A28F-C94A-4FA6-AEC9-AC8A2D6C0FBB}" srcOrd="2" destOrd="0" parTransId="{5872C318-6CE1-4AC4-B374-527CAB2DD632}" sibTransId="{D624A739-7C43-4830-AC43-00B4E8F50AA0}"/>
    <dgm:cxn modelId="{BE8FA3B9-BFA7-4290-BFBA-F7E8D94F65E4}" type="presOf" srcId="{1CC9D4AA-7FD9-473A-8964-2608BDBDBEBE}" destId="{65D04C57-18E9-4165-9D90-AA6FCB6F6D98}" srcOrd="0" destOrd="0" presId="urn:microsoft.com/office/officeart/2005/8/layout/pList2"/>
    <dgm:cxn modelId="{9C90FAC9-472A-4212-BE1E-8E87DEAC0217}" srcId="{1CC9D4AA-7FD9-473A-8964-2608BDBDBEBE}" destId="{353AD135-164D-472C-87BE-E5A43D9FD216}" srcOrd="4" destOrd="0" parTransId="{07BA4134-E16A-4209-841B-B545FC22AE27}" sibTransId="{8393D228-50CD-4DCF-821C-1497281B3C9A}"/>
    <dgm:cxn modelId="{965F14DE-073D-47DC-83A0-31AAE810C1F5}" type="presOf" srcId="{37D882EE-00F8-44A7-82DF-656F923798AE}" destId="{83B35D3D-B775-4D3D-9E82-44761B3AECA8}" srcOrd="0" destOrd="0" presId="urn:microsoft.com/office/officeart/2005/8/layout/pList2"/>
    <dgm:cxn modelId="{41877AF7-B143-436F-BC54-271277310133}" type="presOf" srcId="{A48CEBEB-417B-4D37-9672-B37B72C3CF20}" destId="{CF59754B-B502-4CE8-8BD2-1299EF95D586}" srcOrd="0" destOrd="0" presId="urn:microsoft.com/office/officeart/2005/8/layout/pList2"/>
    <dgm:cxn modelId="{52291B8A-1266-4999-B0A2-50E45DEE4757}" type="presParOf" srcId="{65D04C57-18E9-4165-9D90-AA6FCB6F6D98}" destId="{1A2DB8CE-574E-4AB3-ABA8-001F3250813F}" srcOrd="0" destOrd="0" presId="urn:microsoft.com/office/officeart/2005/8/layout/pList2"/>
    <dgm:cxn modelId="{9A133B11-59EA-418D-A771-04F8FC0D0EC8}" type="presParOf" srcId="{65D04C57-18E9-4165-9D90-AA6FCB6F6D98}" destId="{128DB4D0-A335-4B0E-BE41-FF7082187EF0}" srcOrd="1" destOrd="0" presId="urn:microsoft.com/office/officeart/2005/8/layout/pList2"/>
    <dgm:cxn modelId="{CF90B5E7-98A7-41E6-9AAD-B00654687F37}" type="presParOf" srcId="{128DB4D0-A335-4B0E-BE41-FF7082187EF0}" destId="{FA86CE86-8877-4B26-97C3-F00F83F2D6E7}" srcOrd="0" destOrd="0" presId="urn:microsoft.com/office/officeart/2005/8/layout/pList2"/>
    <dgm:cxn modelId="{A649FA22-8C80-45C8-95AF-92F6E3757C2D}" type="presParOf" srcId="{FA86CE86-8877-4B26-97C3-F00F83F2D6E7}" destId="{CF59754B-B502-4CE8-8BD2-1299EF95D586}" srcOrd="0" destOrd="0" presId="urn:microsoft.com/office/officeart/2005/8/layout/pList2"/>
    <dgm:cxn modelId="{EF0DF253-CD76-413A-9D7F-F32D492E4DAF}" type="presParOf" srcId="{FA86CE86-8877-4B26-97C3-F00F83F2D6E7}" destId="{54D0B6D6-DD1B-423A-8F31-60CD4C225A74}" srcOrd="1" destOrd="0" presId="urn:microsoft.com/office/officeart/2005/8/layout/pList2"/>
    <dgm:cxn modelId="{C2BFF26F-4F6B-47DD-BACD-EF148E8C4B7C}" type="presParOf" srcId="{FA86CE86-8877-4B26-97C3-F00F83F2D6E7}" destId="{BD0D754C-089C-4D01-A2DF-61BE7FDA0F17}" srcOrd="2" destOrd="0" presId="urn:microsoft.com/office/officeart/2005/8/layout/pList2"/>
    <dgm:cxn modelId="{20E0B5D2-C0E7-41FF-AC0B-964BB2E1A2FE}" type="presParOf" srcId="{128DB4D0-A335-4B0E-BE41-FF7082187EF0}" destId="{5EA0E3CE-1388-4387-BF08-0A0472B27A8A}" srcOrd="1" destOrd="0" presId="urn:microsoft.com/office/officeart/2005/8/layout/pList2"/>
    <dgm:cxn modelId="{471979BB-EF16-4998-983A-74BE6CAB571F}" type="presParOf" srcId="{128DB4D0-A335-4B0E-BE41-FF7082187EF0}" destId="{C03F3744-56C5-4CCA-AE5B-1BE18464E9EF}" srcOrd="2" destOrd="0" presId="urn:microsoft.com/office/officeart/2005/8/layout/pList2"/>
    <dgm:cxn modelId="{FDCE3ED4-7A7B-4360-B5EB-13612F5512FD}" type="presParOf" srcId="{C03F3744-56C5-4CCA-AE5B-1BE18464E9EF}" destId="{1CAFCD25-0E12-413C-B76F-387EC195D575}" srcOrd="0" destOrd="0" presId="urn:microsoft.com/office/officeart/2005/8/layout/pList2"/>
    <dgm:cxn modelId="{DB56852B-C63D-4323-9193-E3D7FC10AA5B}" type="presParOf" srcId="{C03F3744-56C5-4CCA-AE5B-1BE18464E9EF}" destId="{CBDFB402-DB35-4D08-91E3-03BDE0C5203C}" srcOrd="1" destOrd="0" presId="urn:microsoft.com/office/officeart/2005/8/layout/pList2"/>
    <dgm:cxn modelId="{A7E2FF06-26A2-4D79-A7DC-35FD10DB66EE}" type="presParOf" srcId="{C03F3744-56C5-4CCA-AE5B-1BE18464E9EF}" destId="{F80E7B6A-5C5B-4BCB-9B6E-9C39F4E5B5CC}" srcOrd="2" destOrd="0" presId="urn:microsoft.com/office/officeart/2005/8/layout/pList2"/>
    <dgm:cxn modelId="{E557F997-D9AE-4681-854A-7FCE2362AA2E}" type="presParOf" srcId="{128DB4D0-A335-4B0E-BE41-FF7082187EF0}" destId="{188944F0-21BF-42A2-A78B-752BAA786132}" srcOrd="3" destOrd="0" presId="urn:microsoft.com/office/officeart/2005/8/layout/pList2"/>
    <dgm:cxn modelId="{817F9D31-8C38-4D0D-9017-52C5DF0C54C7}" type="presParOf" srcId="{128DB4D0-A335-4B0E-BE41-FF7082187EF0}" destId="{2A490E15-5F69-4434-85A4-41296ABAA120}" srcOrd="4" destOrd="0" presId="urn:microsoft.com/office/officeart/2005/8/layout/pList2"/>
    <dgm:cxn modelId="{389709D7-FCE6-4A3B-99F2-80F94A0080AF}" type="presParOf" srcId="{2A490E15-5F69-4434-85A4-41296ABAA120}" destId="{488C16DA-B6C1-4BEE-A26A-C113578DA4B4}" srcOrd="0" destOrd="0" presId="urn:microsoft.com/office/officeart/2005/8/layout/pList2"/>
    <dgm:cxn modelId="{C2D4DF84-1118-4733-B934-BFF558E8E745}" type="presParOf" srcId="{2A490E15-5F69-4434-85A4-41296ABAA120}" destId="{CAA69317-2924-44E3-ABF6-7EF0AD78DE27}" srcOrd="1" destOrd="0" presId="urn:microsoft.com/office/officeart/2005/8/layout/pList2"/>
    <dgm:cxn modelId="{CF50DB09-C518-435E-91A4-AAEE5D03D3B3}" type="presParOf" srcId="{2A490E15-5F69-4434-85A4-41296ABAA120}" destId="{60D003C8-62A6-4660-BAB6-47CB8EB5ED0A}" srcOrd="2" destOrd="0" presId="urn:microsoft.com/office/officeart/2005/8/layout/pList2"/>
    <dgm:cxn modelId="{A5B3F2DD-CF61-4C8A-9886-FDF8547249B3}" type="presParOf" srcId="{128DB4D0-A335-4B0E-BE41-FF7082187EF0}" destId="{73D1B8EE-266B-4C96-BF90-033245A30FCF}" srcOrd="5" destOrd="0" presId="urn:microsoft.com/office/officeart/2005/8/layout/pList2"/>
    <dgm:cxn modelId="{BF8879DA-F257-449A-BA4A-384D3132034C}" type="presParOf" srcId="{128DB4D0-A335-4B0E-BE41-FF7082187EF0}" destId="{05473ACC-0BC9-4422-B726-55040E0989A6}" srcOrd="6" destOrd="0" presId="urn:microsoft.com/office/officeart/2005/8/layout/pList2"/>
    <dgm:cxn modelId="{A259B3EA-014D-4B1E-9C3A-9B2C436A6948}" type="presParOf" srcId="{05473ACC-0BC9-4422-B726-55040E0989A6}" destId="{83B35D3D-B775-4D3D-9E82-44761B3AECA8}" srcOrd="0" destOrd="0" presId="urn:microsoft.com/office/officeart/2005/8/layout/pList2"/>
    <dgm:cxn modelId="{4CD144EB-5B15-4DD0-89E9-BCE495DD7D9D}" type="presParOf" srcId="{05473ACC-0BC9-4422-B726-55040E0989A6}" destId="{CF12F73B-264A-41D0-B5C8-01641D711EAC}" srcOrd="1" destOrd="0" presId="urn:microsoft.com/office/officeart/2005/8/layout/pList2"/>
    <dgm:cxn modelId="{8E40FF73-6C46-4CFA-92D1-C19F6361747C}" type="presParOf" srcId="{05473ACC-0BC9-4422-B726-55040E0989A6}" destId="{00164987-97AD-4AC4-A601-A3B5FDF2B054}" srcOrd="2" destOrd="0" presId="urn:microsoft.com/office/officeart/2005/8/layout/pList2"/>
    <dgm:cxn modelId="{0813E46F-FD78-46D2-B288-AD992DB4869D}" type="presParOf" srcId="{128DB4D0-A335-4B0E-BE41-FF7082187EF0}" destId="{474B4937-1F57-474B-81C4-693E8DDA630A}" srcOrd="7" destOrd="0" presId="urn:microsoft.com/office/officeart/2005/8/layout/pList2"/>
    <dgm:cxn modelId="{80B154DE-9760-48F8-BDCB-6F271C092180}" type="presParOf" srcId="{128DB4D0-A335-4B0E-BE41-FF7082187EF0}" destId="{321D6896-D9A0-479A-B750-BD907866F9C9}" srcOrd="8" destOrd="0" presId="urn:microsoft.com/office/officeart/2005/8/layout/pList2"/>
    <dgm:cxn modelId="{A455BAA1-D924-47DB-9588-249187C27F44}" type="presParOf" srcId="{321D6896-D9A0-479A-B750-BD907866F9C9}" destId="{651D7D7A-73DA-42F9-BAB4-727B20545DFA}" srcOrd="0" destOrd="0" presId="urn:microsoft.com/office/officeart/2005/8/layout/pList2"/>
    <dgm:cxn modelId="{4EE5E3EB-C76F-443E-9787-A2A479A830A4}" type="presParOf" srcId="{321D6896-D9A0-479A-B750-BD907866F9C9}" destId="{567371C8-8948-474C-A969-644D73C933B2}" srcOrd="1" destOrd="0" presId="urn:microsoft.com/office/officeart/2005/8/layout/pList2"/>
    <dgm:cxn modelId="{DC44C8F3-3F6D-42FA-A58E-78C94B1B0307}" type="presParOf" srcId="{321D6896-D9A0-479A-B750-BD907866F9C9}" destId="{8263CE57-FDB6-489F-A057-C2E74C2C97F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8861A9-7B9E-48C4-91C0-42F3FF4813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DB63FAD0-869C-4DDA-A045-058BDECDF42A}">
      <dgm:prSet phldrT="[Text]" custT="1"/>
      <dgm:spPr/>
      <dgm:t>
        <a:bodyPr/>
        <a:lstStyle/>
        <a:p>
          <a:pPr rtl="1"/>
          <a:r>
            <a:rPr lang="en-GB" sz="2000" dirty="0"/>
            <a:t>Are often available for low income families.</a:t>
          </a:r>
          <a:endParaRPr lang="ar-SA" sz="2000" dirty="0"/>
        </a:p>
      </dgm:t>
    </dgm:pt>
    <dgm:pt modelId="{FE22E7D0-20EF-4C0E-85DA-BF8937CCE27F}" type="parTrans" cxnId="{44E08A18-58A1-456D-8CF8-7405563DA845}">
      <dgm:prSet/>
      <dgm:spPr/>
      <dgm:t>
        <a:bodyPr/>
        <a:lstStyle/>
        <a:p>
          <a:pPr rtl="1"/>
          <a:endParaRPr lang="ar-SA"/>
        </a:p>
      </dgm:t>
    </dgm:pt>
    <dgm:pt modelId="{70B2388F-434C-4112-89AB-221829440CF6}" type="sibTrans" cxnId="{44E08A18-58A1-456D-8CF8-7405563DA845}">
      <dgm:prSet/>
      <dgm:spPr/>
      <dgm:t>
        <a:bodyPr/>
        <a:lstStyle/>
        <a:p>
          <a:pPr rtl="1"/>
          <a:endParaRPr lang="ar-SA"/>
        </a:p>
      </dgm:t>
    </dgm:pt>
    <dgm:pt modelId="{C37C359C-7958-4919-BD0D-DAC98AFE2420}">
      <dgm:prSet phldrT="[Text]" custT="1"/>
      <dgm:spPr/>
      <dgm:t>
        <a:bodyPr/>
        <a:lstStyle/>
        <a:p>
          <a:pPr rtl="1"/>
          <a:r>
            <a:rPr lang="en-GB" sz="1800" dirty="0"/>
            <a:t>If you provide care for families who are unable to provide their children with a nutritious diet report this concerns to the nurse.</a:t>
          </a:r>
          <a:endParaRPr lang="ar-SA" sz="1800" dirty="0"/>
        </a:p>
      </dgm:t>
    </dgm:pt>
    <dgm:pt modelId="{234E3D1F-4340-42EC-A01A-7C4800F09CD1}" type="parTrans" cxnId="{8BE524F3-1D50-48AE-9E25-D9CC8FF7707E}">
      <dgm:prSet/>
      <dgm:spPr/>
      <dgm:t>
        <a:bodyPr/>
        <a:lstStyle/>
        <a:p>
          <a:pPr rtl="1"/>
          <a:endParaRPr lang="ar-SA"/>
        </a:p>
      </dgm:t>
    </dgm:pt>
    <dgm:pt modelId="{18BAFE02-C810-44D9-B460-32FA97C2BA93}" type="sibTrans" cxnId="{8BE524F3-1D50-48AE-9E25-D9CC8FF7707E}">
      <dgm:prSet/>
      <dgm:spPr/>
      <dgm:t>
        <a:bodyPr/>
        <a:lstStyle/>
        <a:p>
          <a:pPr rtl="1"/>
          <a:endParaRPr lang="ar-SA"/>
        </a:p>
      </dgm:t>
    </dgm:pt>
    <dgm:pt modelId="{614256B1-97D4-472B-A109-AA02BBAD4574}">
      <dgm:prSet phldrT="[Text]" custT="1"/>
      <dgm:spPr/>
      <dgm:t>
        <a:bodyPr/>
        <a:lstStyle/>
        <a:p>
          <a:pPr rtl="1"/>
          <a:r>
            <a:rPr lang="en-GB" sz="1800" dirty="0"/>
            <a:t>The nurse can follow up with appropriate members of the health care team to help the family obtain access to these program.</a:t>
          </a:r>
          <a:endParaRPr lang="ar-SA" sz="1800" dirty="0"/>
        </a:p>
      </dgm:t>
    </dgm:pt>
    <dgm:pt modelId="{47CC0258-7130-4198-8907-E6ACA0BC5E59}" type="parTrans" cxnId="{F14776CE-B16B-4BA4-8F9A-2BC272035363}">
      <dgm:prSet/>
      <dgm:spPr/>
      <dgm:t>
        <a:bodyPr/>
        <a:lstStyle/>
        <a:p>
          <a:pPr rtl="1"/>
          <a:endParaRPr lang="ar-SA"/>
        </a:p>
      </dgm:t>
    </dgm:pt>
    <dgm:pt modelId="{A759759C-3DFC-4548-B334-DEC2159CFD3B}" type="sibTrans" cxnId="{F14776CE-B16B-4BA4-8F9A-2BC272035363}">
      <dgm:prSet/>
      <dgm:spPr/>
      <dgm:t>
        <a:bodyPr/>
        <a:lstStyle/>
        <a:p>
          <a:pPr rtl="1"/>
          <a:endParaRPr lang="ar-SA"/>
        </a:p>
      </dgm:t>
    </dgm:pt>
    <dgm:pt modelId="{11DCD414-E2BA-44B3-BAF7-C1F4027BE440}">
      <dgm:prSet phldrT="[Text]" custT="1"/>
      <dgm:spPr/>
      <dgm:t>
        <a:bodyPr/>
        <a:lstStyle/>
        <a:p>
          <a:pPr rtl="1"/>
          <a:r>
            <a:rPr lang="en-GB" sz="1800" dirty="0"/>
            <a:t>In general, healthy infants have good appetites.</a:t>
          </a:r>
          <a:endParaRPr lang="ar-SA" sz="1800" dirty="0"/>
        </a:p>
      </dgm:t>
    </dgm:pt>
    <dgm:pt modelId="{1DA91CD7-0561-46FB-9B8C-1EC9107B2EB6}" type="parTrans" cxnId="{2629C21B-9716-493A-B2AF-4F3CC6F42B33}">
      <dgm:prSet/>
      <dgm:spPr/>
      <dgm:t>
        <a:bodyPr/>
        <a:lstStyle/>
        <a:p>
          <a:pPr rtl="1"/>
          <a:endParaRPr lang="ar-SA"/>
        </a:p>
      </dgm:t>
    </dgm:pt>
    <dgm:pt modelId="{BD3E1517-EE7A-4ACE-9905-ECC109A726F4}" type="sibTrans" cxnId="{2629C21B-9716-493A-B2AF-4F3CC6F42B33}">
      <dgm:prSet/>
      <dgm:spPr/>
      <dgm:t>
        <a:bodyPr/>
        <a:lstStyle/>
        <a:p>
          <a:pPr rtl="1"/>
          <a:endParaRPr lang="ar-SA"/>
        </a:p>
      </dgm:t>
    </dgm:pt>
    <dgm:pt modelId="{595D2A72-7015-4D0A-8085-E60D368A1E9E}">
      <dgm:prSet phldrT="[Text]" custT="1"/>
      <dgm:spPr/>
      <dgm:t>
        <a:bodyPr/>
        <a:lstStyle/>
        <a:p>
          <a:pPr rtl="1"/>
          <a:r>
            <a:rPr lang="en-GB" sz="1800" dirty="0"/>
            <a:t>Children appetites toward the end of their first year and continue to decrease in their second year as growth slows down. </a:t>
          </a:r>
          <a:endParaRPr lang="ar-SA" sz="1800" dirty="0"/>
        </a:p>
      </dgm:t>
    </dgm:pt>
    <dgm:pt modelId="{A3606347-4ACA-4483-A740-AA9AC78C2347}" type="parTrans" cxnId="{F1655277-1E23-495C-BAE3-9BF403BE4658}">
      <dgm:prSet/>
      <dgm:spPr/>
      <dgm:t>
        <a:bodyPr/>
        <a:lstStyle/>
        <a:p>
          <a:pPr rtl="1"/>
          <a:endParaRPr lang="ar-SA"/>
        </a:p>
      </dgm:t>
    </dgm:pt>
    <dgm:pt modelId="{12318193-E405-4ACC-A252-76F2E10F0A59}" type="sibTrans" cxnId="{F1655277-1E23-495C-BAE3-9BF403BE4658}">
      <dgm:prSet/>
      <dgm:spPr/>
      <dgm:t>
        <a:bodyPr/>
        <a:lstStyle/>
        <a:p>
          <a:pPr rtl="1"/>
          <a:endParaRPr lang="ar-SA"/>
        </a:p>
      </dgm:t>
    </dgm:pt>
    <dgm:pt modelId="{B6D406F6-33FD-45C0-9325-8EDD5644ABD9}">
      <dgm:prSet custT="1"/>
      <dgm:spPr/>
      <dgm:t>
        <a:bodyPr/>
        <a:lstStyle/>
        <a:p>
          <a:pPr rtl="1"/>
          <a:r>
            <a:rPr lang="en-GB" sz="1800" dirty="0"/>
            <a:t>As toddlers, children may show their need for independence by choosing not to eat.</a:t>
          </a:r>
          <a:endParaRPr lang="ar-SA" sz="1800" dirty="0"/>
        </a:p>
      </dgm:t>
    </dgm:pt>
    <dgm:pt modelId="{DEF447D4-6774-4C3E-83E1-986371936079}" type="parTrans" cxnId="{31036810-DC64-4243-BFBE-CCAAD353AE53}">
      <dgm:prSet/>
      <dgm:spPr/>
      <dgm:t>
        <a:bodyPr/>
        <a:lstStyle/>
        <a:p>
          <a:pPr rtl="1"/>
          <a:endParaRPr lang="ar-SA"/>
        </a:p>
      </dgm:t>
    </dgm:pt>
    <dgm:pt modelId="{1DA05D06-A95D-4DEE-8FA5-3F78812398DF}" type="sibTrans" cxnId="{31036810-DC64-4243-BFBE-CCAAD353AE53}">
      <dgm:prSet/>
      <dgm:spPr/>
      <dgm:t>
        <a:bodyPr/>
        <a:lstStyle/>
        <a:p>
          <a:pPr rtl="1"/>
          <a:endParaRPr lang="ar-SA"/>
        </a:p>
      </dgm:t>
    </dgm:pt>
    <dgm:pt modelId="{643C20DF-49A7-40BB-BCB0-C29C81EDF403}">
      <dgm:prSet custT="1"/>
      <dgm:spPr/>
      <dgm:t>
        <a:bodyPr/>
        <a:lstStyle/>
        <a:p>
          <a:pPr rtl="1"/>
          <a:r>
            <a:rPr lang="en-GB" sz="1800" dirty="0"/>
            <a:t>Preschool children, frequently eat smaller meals and may want to snack between meals.</a:t>
          </a:r>
          <a:endParaRPr lang="ar-SA" sz="1800" dirty="0"/>
        </a:p>
      </dgm:t>
    </dgm:pt>
    <dgm:pt modelId="{02F51DA0-CFF2-4180-A92E-3C4EE67DB73E}" type="parTrans" cxnId="{9C6E3073-42EC-4DB0-89A7-35FD950AD581}">
      <dgm:prSet/>
      <dgm:spPr/>
      <dgm:t>
        <a:bodyPr/>
        <a:lstStyle/>
        <a:p>
          <a:pPr rtl="1"/>
          <a:endParaRPr lang="ar-SA"/>
        </a:p>
      </dgm:t>
    </dgm:pt>
    <dgm:pt modelId="{FE996B49-84D4-497C-9E74-92F9D34ED6AC}" type="sibTrans" cxnId="{9C6E3073-42EC-4DB0-89A7-35FD950AD581}">
      <dgm:prSet/>
      <dgm:spPr/>
      <dgm:t>
        <a:bodyPr/>
        <a:lstStyle/>
        <a:p>
          <a:pPr rtl="1"/>
          <a:endParaRPr lang="ar-SA"/>
        </a:p>
      </dgm:t>
    </dgm:pt>
    <dgm:pt modelId="{E17C6377-6FA0-4281-8295-24BA9634E7B1}">
      <dgm:prSet custT="1"/>
      <dgm:spPr/>
      <dgm:t>
        <a:bodyPr/>
        <a:lstStyle/>
        <a:p>
          <a:pPr rtl="1"/>
          <a:r>
            <a:rPr lang="en-GB" sz="1800" dirty="0"/>
            <a:t>Children who are 3 or 4 years old may eat slowly but generally eat more at one sitting than younger children do.</a:t>
          </a:r>
          <a:endParaRPr lang="ar-SA" sz="1800" dirty="0"/>
        </a:p>
      </dgm:t>
    </dgm:pt>
    <dgm:pt modelId="{7B1BEC48-3F15-4EBC-A59E-62CDF9EBD8F4}" type="parTrans" cxnId="{D634AC2B-D4A6-476B-B9FF-A9FCEF19732E}">
      <dgm:prSet/>
      <dgm:spPr/>
      <dgm:t>
        <a:bodyPr/>
        <a:lstStyle/>
        <a:p>
          <a:pPr rtl="1"/>
          <a:endParaRPr lang="ar-SA"/>
        </a:p>
      </dgm:t>
    </dgm:pt>
    <dgm:pt modelId="{79C3D20C-91F1-491D-854A-EB003E23222F}" type="sibTrans" cxnId="{D634AC2B-D4A6-476B-B9FF-A9FCEF19732E}">
      <dgm:prSet/>
      <dgm:spPr/>
      <dgm:t>
        <a:bodyPr/>
        <a:lstStyle/>
        <a:p>
          <a:pPr rtl="1"/>
          <a:endParaRPr lang="ar-SA"/>
        </a:p>
      </dgm:t>
    </dgm:pt>
    <dgm:pt modelId="{2F3105C5-22A5-4CEF-B234-DB26D0265F95}">
      <dgm:prSet custT="1"/>
      <dgm:spPr/>
      <dgm:t>
        <a:bodyPr/>
        <a:lstStyle/>
        <a:p>
          <a:pPr rtl="1"/>
          <a:r>
            <a:rPr lang="en-GB" sz="1800" dirty="0"/>
            <a:t>By age 6, most children have developed stable, healthy appetites.</a:t>
          </a:r>
          <a:endParaRPr lang="ar-SA" sz="1800" dirty="0"/>
        </a:p>
      </dgm:t>
    </dgm:pt>
    <dgm:pt modelId="{13928A85-0C5D-4479-983C-02F9F0B8C427}" type="parTrans" cxnId="{315A38D6-AD8F-407D-AD6D-028207EEE6CD}">
      <dgm:prSet/>
      <dgm:spPr/>
      <dgm:t>
        <a:bodyPr/>
        <a:lstStyle/>
        <a:p>
          <a:pPr rtl="1"/>
          <a:endParaRPr lang="ar-SA"/>
        </a:p>
      </dgm:t>
    </dgm:pt>
    <dgm:pt modelId="{5AD84DB9-68D0-4496-BC8E-2AD0713FA6E0}" type="sibTrans" cxnId="{315A38D6-AD8F-407D-AD6D-028207EEE6CD}">
      <dgm:prSet/>
      <dgm:spPr/>
      <dgm:t>
        <a:bodyPr/>
        <a:lstStyle/>
        <a:p>
          <a:pPr rtl="1"/>
          <a:endParaRPr lang="ar-SA"/>
        </a:p>
      </dgm:t>
    </dgm:pt>
    <dgm:pt modelId="{EC069054-66E1-44E2-B67F-81063DAD9009}" type="pres">
      <dgm:prSet presAssocID="{5F8861A9-7B9E-48C4-91C0-42F3FF48132A}" presName="diagram" presStyleCnt="0">
        <dgm:presLayoutVars>
          <dgm:dir/>
          <dgm:resizeHandles val="exact"/>
        </dgm:presLayoutVars>
      </dgm:prSet>
      <dgm:spPr/>
    </dgm:pt>
    <dgm:pt modelId="{C60AAA83-0231-43C8-8770-0C04AEE0DEB9}" type="pres">
      <dgm:prSet presAssocID="{DB63FAD0-869C-4DDA-A045-058BDECDF42A}" presName="node" presStyleLbl="node1" presStyleIdx="0" presStyleCnt="9">
        <dgm:presLayoutVars>
          <dgm:bulletEnabled val="1"/>
        </dgm:presLayoutVars>
      </dgm:prSet>
      <dgm:spPr/>
    </dgm:pt>
    <dgm:pt modelId="{E547D96B-5AD8-4DC7-9444-98A9CB9BF821}" type="pres">
      <dgm:prSet presAssocID="{70B2388F-434C-4112-89AB-221829440CF6}" presName="sibTrans" presStyleCnt="0"/>
      <dgm:spPr/>
    </dgm:pt>
    <dgm:pt modelId="{A18C3EAE-46EF-4B3F-AB1C-BB6812D8ABD2}" type="pres">
      <dgm:prSet presAssocID="{C37C359C-7958-4919-BD0D-DAC98AFE2420}" presName="node" presStyleLbl="node1" presStyleIdx="1" presStyleCnt="9" custScaleX="113288" custScaleY="123789">
        <dgm:presLayoutVars>
          <dgm:bulletEnabled val="1"/>
        </dgm:presLayoutVars>
      </dgm:prSet>
      <dgm:spPr/>
    </dgm:pt>
    <dgm:pt modelId="{C723036A-36D3-4E61-825E-AB2556487298}" type="pres">
      <dgm:prSet presAssocID="{18BAFE02-C810-44D9-B460-32FA97C2BA93}" presName="sibTrans" presStyleCnt="0"/>
      <dgm:spPr/>
    </dgm:pt>
    <dgm:pt modelId="{ABF0C846-1510-4C56-80A7-B27528123B3A}" type="pres">
      <dgm:prSet presAssocID="{614256B1-97D4-472B-A109-AA02BBAD4574}" presName="node" presStyleLbl="node1" presStyleIdx="2" presStyleCnt="9" custScaleX="119123" custScaleY="110759">
        <dgm:presLayoutVars>
          <dgm:bulletEnabled val="1"/>
        </dgm:presLayoutVars>
      </dgm:prSet>
      <dgm:spPr/>
    </dgm:pt>
    <dgm:pt modelId="{D02B4C6B-6B7B-4101-A630-8C1B265925A8}" type="pres">
      <dgm:prSet presAssocID="{A759759C-3DFC-4548-B334-DEC2159CFD3B}" presName="sibTrans" presStyleCnt="0"/>
      <dgm:spPr/>
    </dgm:pt>
    <dgm:pt modelId="{AFE56D7A-1C77-4536-9EF8-79350FB503A5}" type="pres">
      <dgm:prSet presAssocID="{11DCD414-E2BA-44B3-BAF7-C1F4027BE440}" presName="node" presStyleLbl="node1" presStyleIdx="3" presStyleCnt="9">
        <dgm:presLayoutVars>
          <dgm:bulletEnabled val="1"/>
        </dgm:presLayoutVars>
      </dgm:prSet>
      <dgm:spPr/>
    </dgm:pt>
    <dgm:pt modelId="{9D06105F-EE95-4E89-9937-4BF21D114E47}" type="pres">
      <dgm:prSet presAssocID="{BD3E1517-EE7A-4ACE-9905-ECC109A726F4}" presName="sibTrans" presStyleCnt="0"/>
      <dgm:spPr/>
    </dgm:pt>
    <dgm:pt modelId="{B7F519A2-CCB7-4B0E-90B5-91943F24525D}" type="pres">
      <dgm:prSet presAssocID="{595D2A72-7015-4D0A-8085-E60D368A1E9E}" presName="node" presStyleLbl="node1" presStyleIdx="4" presStyleCnt="9" custScaleX="132000" custScaleY="109153">
        <dgm:presLayoutVars>
          <dgm:bulletEnabled val="1"/>
        </dgm:presLayoutVars>
      </dgm:prSet>
      <dgm:spPr/>
    </dgm:pt>
    <dgm:pt modelId="{39DC26B1-F86B-4BE1-9A5E-A7EDE0410EAE}" type="pres">
      <dgm:prSet presAssocID="{12318193-E405-4ACC-A252-76F2E10F0A59}" presName="sibTrans" presStyleCnt="0"/>
      <dgm:spPr/>
    </dgm:pt>
    <dgm:pt modelId="{962DB579-F378-40EB-8379-536371AAC068}" type="pres">
      <dgm:prSet presAssocID="{B6D406F6-33FD-45C0-9325-8EDD5644ABD9}" presName="node" presStyleLbl="node1" presStyleIdx="5" presStyleCnt="9">
        <dgm:presLayoutVars>
          <dgm:bulletEnabled val="1"/>
        </dgm:presLayoutVars>
      </dgm:prSet>
      <dgm:spPr/>
    </dgm:pt>
    <dgm:pt modelId="{B9ECF3EA-BC63-4C09-8D5E-25462069E13F}" type="pres">
      <dgm:prSet presAssocID="{1DA05D06-A95D-4DEE-8FA5-3F78812398DF}" presName="sibTrans" presStyleCnt="0"/>
      <dgm:spPr/>
    </dgm:pt>
    <dgm:pt modelId="{3D4AFB8B-5751-4274-AE3E-6FE5F88AB2EA}" type="pres">
      <dgm:prSet presAssocID="{643C20DF-49A7-40BB-BCB0-C29C81EDF403}" presName="node" presStyleLbl="node1" presStyleIdx="6" presStyleCnt="9">
        <dgm:presLayoutVars>
          <dgm:bulletEnabled val="1"/>
        </dgm:presLayoutVars>
      </dgm:prSet>
      <dgm:spPr/>
    </dgm:pt>
    <dgm:pt modelId="{1EDAC852-8713-49F1-9919-965F07CD6812}" type="pres">
      <dgm:prSet presAssocID="{FE996B49-84D4-497C-9E74-92F9D34ED6AC}" presName="sibTrans" presStyleCnt="0"/>
      <dgm:spPr/>
    </dgm:pt>
    <dgm:pt modelId="{69AC66FC-4A9F-425B-BFAE-483BC4A1822E}" type="pres">
      <dgm:prSet presAssocID="{E17C6377-6FA0-4281-8295-24BA9634E7B1}" presName="node" presStyleLbl="node1" presStyleIdx="7" presStyleCnt="9" custScaleY="117530">
        <dgm:presLayoutVars>
          <dgm:bulletEnabled val="1"/>
        </dgm:presLayoutVars>
      </dgm:prSet>
      <dgm:spPr/>
    </dgm:pt>
    <dgm:pt modelId="{AD6038DF-ACA9-4D3D-98FD-38DA1D7CAEFB}" type="pres">
      <dgm:prSet presAssocID="{79C3D20C-91F1-491D-854A-EB003E23222F}" presName="sibTrans" presStyleCnt="0"/>
      <dgm:spPr/>
    </dgm:pt>
    <dgm:pt modelId="{004D9D4D-087C-4E5E-8576-7ABCBC6AD00F}" type="pres">
      <dgm:prSet presAssocID="{2F3105C5-22A5-4CEF-B234-DB26D0265F95}" presName="node" presStyleLbl="node1" presStyleIdx="8" presStyleCnt="9">
        <dgm:presLayoutVars>
          <dgm:bulletEnabled val="1"/>
        </dgm:presLayoutVars>
      </dgm:prSet>
      <dgm:spPr/>
    </dgm:pt>
  </dgm:ptLst>
  <dgm:cxnLst>
    <dgm:cxn modelId="{31036810-DC64-4243-BFBE-CCAAD353AE53}" srcId="{5F8861A9-7B9E-48C4-91C0-42F3FF48132A}" destId="{B6D406F6-33FD-45C0-9325-8EDD5644ABD9}" srcOrd="5" destOrd="0" parTransId="{DEF447D4-6774-4C3E-83E1-986371936079}" sibTransId="{1DA05D06-A95D-4DEE-8FA5-3F78812398DF}"/>
    <dgm:cxn modelId="{44E08A18-58A1-456D-8CF8-7405563DA845}" srcId="{5F8861A9-7B9E-48C4-91C0-42F3FF48132A}" destId="{DB63FAD0-869C-4DDA-A045-058BDECDF42A}" srcOrd="0" destOrd="0" parTransId="{FE22E7D0-20EF-4C0E-85DA-BF8937CCE27F}" sibTransId="{70B2388F-434C-4112-89AB-221829440CF6}"/>
    <dgm:cxn modelId="{8A694A1B-4637-49ED-8AAF-1D0433C7585F}" type="presOf" srcId="{B6D406F6-33FD-45C0-9325-8EDD5644ABD9}" destId="{962DB579-F378-40EB-8379-536371AAC068}" srcOrd="0" destOrd="0" presId="urn:microsoft.com/office/officeart/2005/8/layout/default"/>
    <dgm:cxn modelId="{2629C21B-9716-493A-B2AF-4F3CC6F42B33}" srcId="{5F8861A9-7B9E-48C4-91C0-42F3FF48132A}" destId="{11DCD414-E2BA-44B3-BAF7-C1F4027BE440}" srcOrd="3" destOrd="0" parTransId="{1DA91CD7-0561-46FB-9B8C-1EC9107B2EB6}" sibTransId="{BD3E1517-EE7A-4ACE-9905-ECC109A726F4}"/>
    <dgm:cxn modelId="{D634AC2B-D4A6-476B-B9FF-A9FCEF19732E}" srcId="{5F8861A9-7B9E-48C4-91C0-42F3FF48132A}" destId="{E17C6377-6FA0-4281-8295-24BA9634E7B1}" srcOrd="7" destOrd="0" parTransId="{7B1BEC48-3F15-4EBC-A59E-62CDF9EBD8F4}" sibTransId="{79C3D20C-91F1-491D-854A-EB003E23222F}"/>
    <dgm:cxn modelId="{9C6E3073-42EC-4DB0-89A7-35FD950AD581}" srcId="{5F8861A9-7B9E-48C4-91C0-42F3FF48132A}" destId="{643C20DF-49A7-40BB-BCB0-C29C81EDF403}" srcOrd="6" destOrd="0" parTransId="{02F51DA0-CFF2-4180-A92E-3C4EE67DB73E}" sibTransId="{FE996B49-84D4-497C-9E74-92F9D34ED6AC}"/>
    <dgm:cxn modelId="{F1655277-1E23-495C-BAE3-9BF403BE4658}" srcId="{5F8861A9-7B9E-48C4-91C0-42F3FF48132A}" destId="{595D2A72-7015-4D0A-8085-E60D368A1E9E}" srcOrd="4" destOrd="0" parTransId="{A3606347-4ACA-4483-A740-AA9AC78C2347}" sibTransId="{12318193-E405-4ACC-A252-76F2E10F0A59}"/>
    <dgm:cxn modelId="{32247977-B0D1-483A-BDB1-8E3AE8D8D8BD}" type="presOf" srcId="{614256B1-97D4-472B-A109-AA02BBAD4574}" destId="{ABF0C846-1510-4C56-80A7-B27528123B3A}" srcOrd="0" destOrd="0" presId="urn:microsoft.com/office/officeart/2005/8/layout/default"/>
    <dgm:cxn modelId="{60963081-EE26-49CC-A9F6-87E13C7464E5}" type="presOf" srcId="{DB63FAD0-869C-4DDA-A045-058BDECDF42A}" destId="{C60AAA83-0231-43C8-8770-0C04AEE0DEB9}" srcOrd="0" destOrd="0" presId="urn:microsoft.com/office/officeart/2005/8/layout/default"/>
    <dgm:cxn modelId="{95B3A98F-BAB8-4B40-8ABA-0266B9670F09}" type="presOf" srcId="{5F8861A9-7B9E-48C4-91C0-42F3FF48132A}" destId="{EC069054-66E1-44E2-B67F-81063DAD9009}" srcOrd="0" destOrd="0" presId="urn:microsoft.com/office/officeart/2005/8/layout/default"/>
    <dgm:cxn modelId="{E74E1DAC-198C-4E4D-BF91-0DD312459238}" type="presOf" srcId="{643C20DF-49A7-40BB-BCB0-C29C81EDF403}" destId="{3D4AFB8B-5751-4274-AE3E-6FE5F88AB2EA}" srcOrd="0" destOrd="0" presId="urn:microsoft.com/office/officeart/2005/8/layout/default"/>
    <dgm:cxn modelId="{ED7DEAB8-D93C-487C-B881-4A14DE60640B}" type="presOf" srcId="{11DCD414-E2BA-44B3-BAF7-C1F4027BE440}" destId="{AFE56D7A-1C77-4536-9EF8-79350FB503A5}" srcOrd="0" destOrd="0" presId="urn:microsoft.com/office/officeart/2005/8/layout/default"/>
    <dgm:cxn modelId="{E61720B9-CF7F-4340-856E-0566168B093C}" type="presOf" srcId="{E17C6377-6FA0-4281-8295-24BA9634E7B1}" destId="{69AC66FC-4A9F-425B-BFAE-483BC4A1822E}" srcOrd="0" destOrd="0" presId="urn:microsoft.com/office/officeart/2005/8/layout/default"/>
    <dgm:cxn modelId="{42F9DEBA-94DA-4D3E-B3C8-B56AE95B4AE7}" type="presOf" srcId="{2F3105C5-22A5-4CEF-B234-DB26D0265F95}" destId="{004D9D4D-087C-4E5E-8576-7ABCBC6AD00F}" srcOrd="0" destOrd="0" presId="urn:microsoft.com/office/officeart/2005/8/layout/default"/>
    <dgm:cxn modelId="{F14776CE-B16B-4BA4-8F9A-2BC272035363}" srcId="{5F8861A9-7B9E-48C4-91C0-42F3FF48132A}" destId="{614256B1-97D4-472B-A109-AA02BBAD4574}" srcOrd="2" destOrd="0" parTransId="{47CC0258-7130-4198-8907-E6ACA0BC5E59}" sibTransId="{A759759C-3DFC-4548-B334-DEC2159CFD3B}"/>
    <dgm:cxn modelId="{315A38D6-AD8F-407D-AD6D-028207EEE6CD}" srcId="{5F8861A9-7B9E-48C4-91C0-42F3FF48132A}" destId="{2F3105C5-22A5-4CEF-B234-DB26D0265F95}" srcOrd="8" destOrd="0" parTransId="{13928A85-0C5D-4479-983C-02F9F0B8C427}" sibTransId="{5AD84DB9-68D0-4496-BC8E-2AD0713FA6E0}"/>
    <dgm:cxn modelId="{E1D41BE3-23E3-4C98-A5E3-3B948DB00441}" type="presOf" srcId="{C37C359C-7958-4919-BD0D-DAC98AFE2420}" destId="{A18C3EAE-46EF-4B3F-AB1C-BB6812D8ABD2}" srcOrd="0" destOrd="0" presId="urn:microsoft.com/office/officeart/2005/8/layout/default"/>
    <dgm:cxn modelId="{8BE524F3-1D50-48AE-9E25-D9CC8FF7707E}" srcId="{5F8861A9-7B9E-48C4-91C0-42F3FF48132A}" destId="{C37C359C-7958-4919-BD0D-DAC98AFE2420}" srcOrd="1" destOrd="0" parTransId="{234E3D1F-4340-42EC-A01A-7C4800F09CD1}" sibTransId="{18BAFE02-C810-44D9-B460-32FA97C2BA93}"/>
    <dgm:cxn modelId="{0F08D2FD-BAC1-427B-AA51-D40325992972}" type="presOf" srcId="{595D2A72-7015-4D0A-8085-E60D368A1E9E}" destId="{B7F519A2-CCB7-4B0E-90B5-91943F24525D}" srcOrd="0" destOrd="0" presId="urn:microsoft.com/office/officeart/2005/8/layout/default"/>
    <dgm:cxn modelId="{95C28AA3-FFA0-4D3B-8B91-1EDF689CA46A}" type="presParOf" srcId="{EC069054-66E1-44E2-B67F-81063DAD9009}" destId="{C60AAA83-0231-43C8-8770-0C04AEE0DEB9}" srcOrd="0" destOrd="0" presId="urn:microsoft.com/office/officeart/2005/8/layout/default"/>
    <dgm:cxn modelId="{3A7EFFA7-22E2-4C2B-81A0-70420BE32A58}" type="presParOf" srcId="{EC069054-66E1-44E2-B67F-81063DAD9009}" destId="{E547D96B-5AD8-4DC7-9444-98A9CB9BF821}" srcOrd="1" destOrd="0" presId="urn:microsoft.com/office/officeart/2005/8/layout/default"/>
    <dgm:cxn modelId="{9B368CFF-DA2C-469A-B3ED-1FC50E7E2D0A}" type="presParOf" srcId="{EC069054-66E1-44E2-B67F-81063DAD9009}" destId="{A18C3EAE-46EF-4B3F-AB1C-BB6812D8ABD2}" srcOrd="2" destOrd="0" presId="urn:microsoft.com/office/officeart/2005/8/layout/default"/>
    <dgm:cxn modelId="{2C8EAE4F-7324-4C13-AD03-FF26A398AC9F}" type="presParOf" srcId="{EC069054-66E1-44E2-B67F-81063DAD9009}" destId="{C723036A-36D3-4E61-825E-AB2556487298}" srcOrd="3" destOrd="0" presId="urn:microsoft.com/office/officeart/2005/8/layout/default"/>
    <dgm:cxn modelId="{2CE93718-3B24-465E-A1A8-50D19E6EB56A}" type="presParOf" srcId="{EC069054-66E1-44E2-B67F-81063DAD9009}" destId="{ABF0C846-1510-4C56-80A7-B27528123B3A}" srcOrd="4" destOrd="0" presId="urn:microsoft.com/office/officeart/2005/8/layout/default"/>
    <dgm:cxn modelId="{698D8592-FD78-4414-A101-B3ECE61253BC}" type="presParOf" srcId="{EC069054-66E1-44E2-B67F-81063DAD9009}" destId="{D02B4C6B-6B7B-4101-A630-8C1B265925A8}" srcOrd="5" destOrd="0" presId="urn:microsoft.com/office/officeart/2005/8/layout/default"/>
    <dgm:cxn modelId="{14FD0295-5C33-4274-AF1B-4C598EE4B0E8}" type="presParOf" srcId="{EC069054-66E1-44E2-B67F-81063DAD9009}" destId="{AFE56D7A-1C77-4536-9EF8-79350FB503A5}" srcOrd="6" destOrd="0" presId="urn:microsoft.com/office/officeart/2005/8/layout/default"/>
    <dgm:cxn modelId="{D0993899-B83C-4261-8F7B-7F2CE896A211}" type="presParOf" srcId="{EC069054-66E1-44E2-B67F-81063DAD9009}" destId="{9D06105F-EE95-4E89-9937-4BF21D114E47}" srcOrd="7" destOrd="0" presId="urn:microsoft.com/office/officeart/2005/8/layout/default"/>
    <dgm:cxn modelId="{AE9237A2-2F6E-41C4-86DF-65F6C1D66B7D}" type="presParOf" srcId="{EC069054-66E1-44E2-B67F-81063DAD9009}" destId="{B7F519A2-CCB7-4B0E-90B5-91943F24525D}" srcOrd="8" destOrd="0" presId="urn:microsoft.com/office/officeart/2005/8/layout/default"/>
    <dgm:cxn modelId="{B3F2705C-6F37-4D84-AA5D-0491B0BF8E40}" type="presParOf" srcId="{EC069054-66E1-44E2-B67F-81063DAD9009}" destId="{39DC26B1-F86B-4BE1-9A5E-A7EDE0410EAE}" srcOrd="9" destOrd="0" presId="urn:microsoft.com/office/officeart/2005/8/layout/default"/>
    <dgm:cxn modelId="{5EAF2B6E-FFD7-4AF8-B369-2157B58AC98B}" type="presParOf" srcId="{EC069054-66E1-44E2-B67F-81063DAD9009}" destId="{962DB579-F378-40EB-8379-536371AAC068}" srcOrd="10" destOrd="0" presId="urn:microsoft.com/office/officeart/2005/8/layout/default"/>
    <dgm:cxn modelId="{30E573C4-F386-4A00-AF8F-616D1655487F}" type="presParOf" srcId="{EC069054-66E1-44E2-B67F-81063DAD9009}" destId="{B9ECF3EA-BC63-4C09-8D5E-25462069E13F}" srcOrd="11" destOrd="0" presId="urn:microsoft.com/office/officeart/2005/8/layout/default"/>
    <dgm:cxn modelId="{B16E1E79-BDF5-48C2-B9AE-12273431D728}" type="presParOf" srcId="{EC069054-66E1-44E2-B67F-81063DAD9009}" destId="{3D4AFB8B-5751-4274-AE3E-6FE5F88AB2EA}" srcOrd="12" destOrd="0" presId="urn:microsoft.com/office/officeart/2005/8/layout/default"/>
    <dgm:cxn modelId="{7655B361-4BA7-4D54-81D5-48CE8D47E027}" type="presParOf" srcId="{EC069054-66E1-44E2-B67F-81063DAD9009}" destId="{1EDAC852-8713-49F1-9919-965F07CD6812}" srcOrd="13" destOrd="0" presId="urn:microsoft.com/office/officeart/2005/8/layout/default"/>
    <dgm:cxn modelId="{AF425855-8DF1-4B93-AB4D-DCA2E9F48BE8}" type="presParOf" srcId="{EC069054-66E1-44E2-B67F-81063DAD9009}" destId="{69AC66FC-4A9F-425B-BFAE-483BC4A1822E}" srcOrd="14" destOrd="0" presId="urn:microsoft.com/office/officeart/2005/8/layout/default"/>
    <dgm:cxn modelId="{117C3C1F-0E8B-410E-88B6-9BC66D9C4ABE}" type="presParOf" srcId="{EC069054-66E1-44E2-B67F-81063DAD9009}" destId="{AD6038DF-ACA9-4D3D-98FD-38DA1D7CAEFB}" srcOrd="15" destOrd="0" presId="urn:microsoft.com/office/officeart/2005/8/layout/default"/>
    <dgm:cxn modelId="{66ED5328-1D67-4754-B652-3139DB5E30A1}" type="presParOf" srcId="{EC069054-66E1-44E2-B67F-81063DAD9009}" destId="{004D9D4D-087C-4E5E-8576-7ABCBC6AD00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D8F5E-9B0D-4955-822A-EEFF4F045B55}">
      <dsp:nvSpPr>
        <dsp:cNvPr id="0" name=""/>
        <dsp:cNvSpPr/>
      </dsp:nvSpPr>
      <dsp:spPr>
        <a:xfrm>
          <a:off x="0" y="7181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When helping a child to bathe, it is important for you to know the age, developmental stage and capabilities of the child so that you can safely and appropriately provide care. </a:t>
          </a:r>
        </a:p>
      </dsp:txBody>
      <dsp:txXfrm>
        <a:off x="27187" y="98997"/>
        <a:ext cx="11907888" cy="502546"/>
      </dsp:txXfrm>
    </dsp:sp>
    <dsp:sp modelId="{3196968A-3DCA-4AB5-96CD-26320FB7EC1D}">
      <dsp:nvSpPr>
        <dsp:cNvPr id="0" name=""/>
        <dsp:cNvSpPr/>
      </dsp:nvSpPr>
      <dsp:spPr>
        <a:xfrm>
          <a:off x="0" y="67769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Generally, older and adolescent children are very concerned about privacy, and younger children enjoy playing at bath time.</a:t>
          </a:r>
        </a:p>
      </dsp:txBody>
      <dsp:txXfrm>
        <a:off x="27187" y="704877"/>
        <a:ext cx="11907888" cy="502546"/>
      </dsp:txXfrm>
    </dsp:sp>
    <dsp:sp modelId="{E8B98E0C-A3C5-4960-87A5-B16399C76154}">
      <dsp:nvSpPr>
        <dsp:cNvPr id="0" name=""/>
        <dsp:cNvSpPr/>
      </dsp:nvSpPr>
      <dsp:spPr>
        <a:xfrm>
          <a:off x="0" y="128357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Safety is the most important thing to keep in mind while bathing children. </a:t>
          </a:r>
        </a:p>
      </dsp:txBody>
      <dsp:txXfrm>
        <a:off x="27187" y="1310757"/>
        <a:ext cx="11907888" cy="502546"/>
      </dsp:txXfrm>
    </dsp:sp>
    <dsp:sp modelId="{B805213D-9E72-4E8C-B159-679AE95AD782}">
      <dsp:nvSpPr>
        <dsp:cNvPr id="0" name=""/>
        <dsp:cNvSpPr/>
      </dsp:nvSpPr>
      <dsp:spPr>
        <a:xfrm>
          <a:off x="0" y="188945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Never leave a child alone in water. </a:t>
          </a:r>
        </a:p>
      </dsp:txBody>
      <dsp:txXfrm>
        <a:off x="27187" y="1916637"/>
        <a:ext cx="11907888" cy="502546"/>
      </dsp:txXfrm>
    </dsp:sp>
    <dsp:sp modelId="{C4CF6847-43D8-460A-925B-5FB116B44F9E}">
      <dsp:nvSpPr>
        <dsp:cNvPr id="0" name=""/>
        <dsp:cNvSpPr/>
      </dsp:nvSpPr>
      <dsp:spPr>
        <a:xfrm>
          <a:off x="0" y="249533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Check the water carefully to make sure that it is between </a:t>
          </a:r>
          <a:r>
            <a:rPr lang="en-US" sz="1700" b="1" kern="1200"/>
            <a:t>95º</a:t>
          </a:r>
          <a:r>
            <a:rPr lang="en-US" sz="1700" kern="1200"/>
            <a:t> F and </a:t>
          </a:r>
          <a:r>
            <a:rPr lang="en-US" sz="1700" b="1" kern="1200"/>
            <a:t>100º</a:t>
          </a:r>
          <a:r>
            <a:rPr lang="en-US" sz="1700" kern="1200"/>
            <a:t> F (or just warm on the inside of your wrist).</a:t>
          </a:r>
        </a:p>
      </dsp:txBody>
      <dsp:txXfrm>
        <a:off x="27187" y="2522517"/>
        <a:ext cx="11907888" cy="502546"/>
      </dsp:txXfrm>
    </dsp:sp>
    <dsp:sp modelId="{493864CF-955F-4CC0-9348-E10F7C53F700}">
      <dsp:nvSpPr>
        <dsp:cNvPr id="0" name=""/>
        <dsp:cNvSpPr/>
      </dsp:nvSpPr>
      <dsp:spPr>
        <a:xfrm>
          <a:off x="0" y="310121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Fill the tub </a:t>
          </a:r>
          <a:r>
            <a:rPr lang="en-US" sz="1700" b="1" kern="1200" dirty="0"/>
            <a:t>no more than one-third </a:t>
          </a:r>
          <a:r>
            <a:rPr lang="en-US" sz="1700" kern="1200" dirty="0"/>
            <a:t>full, and turn the hot water off first.</a:t>
          </a:r>
        </a:p>
      </dsp:txBody>
      <dsp:txXfrm>
        <a:off x="27187" y="3128397"/>
        <a:ext cx="11907888" cy="502546"/>
      </dsp:txXfrm>
    </dsp:sp>
    <dsp:sp modelId="{9728F0CA-628A-4537-A086-00370B5E7D76}">
      <dsp:nvSpPr>
        <dsp:cNvPr id="0" name=""/>
        <dsp:cNvSpPr/>
      </dsp:nvSpPr>
      <dsp:spPr>
        <a:xfrm>
          <a:off x="0" y="370709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Instruct the child, if it is appropriate, not to turn on the hot water faucet by himself. </a:t>
          </a:r>
        </a:p>
      </dsp:txBody>
      <dsp:txXfrm>
        <a:off x="27187" y="3734277"/>
        <a:ext cx="11907888" cy="502546"/>
      </dsp:txXfrm>
    </dsp:sp>
    <dsp:sp modelId="{FE6D1DB4-4660-4C3D-A5DA-F76AD07F747C}">
      <dsp:nvSpPr>
        <dsp:cNvPr id="0" name=""/>
        <dsp:cNvSpPr/>
      </dsp:nvSpPr>
      <dsp:spPr>
        <a:xfrm>
          <a:off x="0" y="431297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prevent falls, make sure nonskid mats are in the tub. </a:t>
          </a:r>
        </a:p>
      </dsp:txBody>
      <dsp:txXfrm>
        <a:off x="27187" y="4340157"/>
        <a:ext cx="11907888" cy="502546"/>
      </dsp:txXfrm>
    </dsp:sp>
    <dsp:sp modelId="{97B6CCE9-5E80-4A8B-A43D-3A693FC2206B}">
      <dsp:nvSpPr>
        <dsp:cNvPr id="0" name=""/>
        <dsp:cNvSpPr/>
      </dsp:nvSpPr>
      <dsp:spPr>
        <a:xfrm>
          <a:off x="0" y="4918851"/>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Also helpful are safety rails or specially designed seats to support the child who cannot sit by himself.</a:t>
          </a:r>
        </a:p>
      </dsp:txBody>
      <dsp:txXfrm>
        <a:off x="27187" y="4946038"/>
        <a:ext cx="11907888" cy="502546"/>
      </dsp:txXfrm>
    </dsp:sp>
    <dsp:sp modelId="{E90D3F5F-78F6-4265-904B-506953F1EA1E}">
      <dsp:nvSpPr>
        <dsp:cNvPr id="0" name=""/>
        <dsp:cNvSpPr/>
      </dsp:nvSpPr>
      <dsp:spPr>
        <a:xfrm>
          <a:off x="0" y="5524730"/>
          <a:ext cx="11962262"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 not use bath oils in the tub, because they make the tub and the child slippery and hard to hold on to.</a:t>
          </a:r>
        </a:p>
      </dsp:txBody>
      <dsp:txXfrm>
        <a:off x="27187" y="5551917"/>
        <a:ext cx="11907888" cy="50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40C82-410D-484B-A83D-DC4A9241658B}">
      <dsp:nvSpPr>
        <dsp:cNvPr id="0" name=""/>
        <dsp:cNvSpPr/>
      </dsp:nvSpPr>
      <dsp:spPr>
        <a:xfrm>
          <a:off x="0" y="1392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one hand to wash an infant or small child who cannot sit without support while holding and supporting him with your other hand. </a:t>
          </a:r>
        </a:p>
      </dsp:txBody>
      <dsp:txXfrm>
        <a:off x="38838" y="178047"/>
        <a:ext cx="11884475" cy="717924"/>
      </dsp:txXfrm>
    </dsp:sp>
    <dsp:sp modelId="{63E68008-E101-4FC6-ACF7-043CD3FAF5E0}">
      <dsp:nvSpPr>
        <dsp:cNvPr id="0" name=""/>
        <dsp:cNvSpPr/>
      </dsp:nvSpPr>
      <dsp:spPr>
        <a:xfrm>
          <a:off x="0" y="9924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Wash from top to bottom, rinsing each part as you go so that the child does not become too slippery. </a:t>
          </a:r>
        </a:p>
      </dsp:txBody>
      <dsp:txXfrm>
        <a:off x="38838" y="1031247"/>
        <a:ext cx="11884475" cy="717924"/>
      </dsp:txXfrm>
    </dsp:sp>
    <dsp:sp modelId="{BCCE3527-4021-4966-90E9-1975373A3839}">
      <dsp:nvSpPr>
        <dsp:cNvPr id="0" name=""/>
        <dsp:cNvSpPr/>
      </dsp:nvSpPr>
      <dsp:spPr>
        <a:xfrm>
          <a:off x="0" y="18456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Also, as with adults, soap is very drying to the skin and may cause vaginal irritation in girls. </a:t>
          </a:r>
        </a:p>
      </dsp:txBody>
      <dsp:txXfrm>
        <a:off x="38838" y="1884447"/>
        <a:ext cx="11884475" cy="717924"/>
      </dsp:txXfrm>
    </dsp:sp>
    <dsp:sp modelId="{E068D53A-CCFE-4A13-835B-F2349CF8D327}">
      <dsp:nvSpPr>
        <dsp:cNvPr id="0" name=""/>
        <dsp:cNvSpPr/>
      </dsp:nvSpPr>
      <dsp:spPr>
        <a:xfrm>
          <a:off x="0" y="26988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Use soap sparingly and do not let it soak in the bath water. To keep the child warm, wrap him in a towel as soon as you remove him from the tub. Then help him get dressed. </a:t>
          </a:r>
        </a:p>
      </dsp:txBody>
      <dsp:txXfrm>
        <a:off x="38838" y="2737647"/>
        <a:ext cx="11884475" cy="717924"/>
      </dsp:txXfrm>
    </dsp:sp>
    <dsp:sp modelId="{C51264A3-C92B-4F5A-AD32-A36CF36690F6}">
      <dsp:nvSpPr>
        <dsp:cNvPr id="0" name=""/>
        <dsp:cNvSpPr/>
      </dsp:nvSpPr>
      <dsp:spPr>
        <a:xfrm>
          <a:off x="0" y="35520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Toddlers generally enjoy playing with unbreakable cups and toys in the bath. </a:t>
          </a:r>
        </a:p>
      </dsp:txBody>
      <dsp:txXfrm>
        <a:off x="38838" y="3590847"/>
        <a:ext cx="11884475" cy="717924"/>
      </dsp:txXfrm>
    </dsp:sp>
    <dsp:sp modelId="{0D0F418F-F5F7-4A55-A9C5-D52CD078A34E}">
      <dsp:nvSpPr>
        <dsp:cNvPr id="0" name=""/>
        <dsp:cNvSpPr/>
      </dsp:nvSpPr>
      <dsp:spPr>
        <a:xfrm>
          <a:off x="0" y="4405208"/>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 time for play if possible, but do not leave the child alone. </a:t>
          </a:r>
        </a:p>
      </dsp:txBody>
      <dsp:txXfrm>
        <a:off x="38838" y="4444046"/>
        <a:ext cx="11884475" cy="717924"/>
      </dsp:txXfrm>
    </dsp:sp>
    <dsp:sp modelId="{FECD8648-CE62-4C96-97FE-066855192A53}">
      <dsp:nvSpPr>
        <dsp:cNvPr id="0" name=""/>
        <dsp:cNvSpPr/>
      </dsp:nvSpPr>
      <dsp:spPr>
        <a:xfrm>
          <a:off x="0" y="5258409"/>
          <a:ext cx="11962151"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Older children and adolescents, on the other hand, may have strong feelings about privacy, and as you would with adults, you should make every effort to give them privacy as long as you can do so safely.</a:t>
          </a:r>
        </a:p>
      </dsp:txBody>
      <dsp:txXfrm>
        <a:off x="38838" y="5297247"/>
        <a:ext cx="11884475"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B8CE-574E-4AB3-ABA8-001F3250813F}">
      <dsp:nvSpPr>
        <dsp:cNvPr id="0" name=""/>
        <dsp:cNvSpPr/>
      </dsp:nvSpPr>
      <dsp:spPr>
        <a:xfrm>
          <a:off x="0" y="0"/>
          <a:ext cx="11294659" cy="195810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0D754C-089C-4D01-A2DF-61BE7FDA0F17}">
      <dsp:nvSpPr>
        <dsp:cNvPr id="0" name=""/>
        <dsp:cNvSpPr/>
      </dsp:nvSpPr>
      <dsp:spPr>
        <a:xfrm>
          <a:off x="340230" y="261080"/>
          <a:ext cx="1829977"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9754B-B502-4CE8-8BD2-1299EF95D586}">
      <dsp:nvSpPr>
        <dsp:cNvPr id="0" name=""/>
        <dsp:cNvSpPr/>
      </dsp:nvSpPr>
      <dsp:spPr>
        <a:xfrm rot="10800000">
          <a:off x="340230" y="1958102"/>
          <a:ext cx="182997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GB" sz="1800" kern="1200" dirty="0"/>
            <a:t>Good nutrition often is influenced by food habits acquired in childhood. </a:t>
          </a:r>
          <a:endParaRPr lang="ar-SA" sz="1800" kern="1200" dirty="0"/>
        </a:p>
      </dsp:txBody>
      <dsp:txXfrm rot="10800000">
        <a:off x="396508" y="1958102"/>
        <a:ext cx="1717421" cy="2336957"/>
      </dsp:txXfrm>
    </dsp:sp>
    <dsp:sp modelId="{F80E7B6A-5C5B-4BCB-9B6E-9C39F4E5B5CC}">
      <dsp:nvSpPr>
        <dsp:cNvPr id="0" name=""/>
        <dsp:cNvSpPr/>
      </dsp:nvSpPr>
      <dsp:spPr>
        <a:xfrm>
          <a:off x="2503629" y="261080"/>
          <a:ext cx="1829977"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FCD25-0E12-413C-B76F-387EC195D575}">
      <dsp:nvSpPr>
        <dsp:cNvPr id="0" name=""/>
        <dsp:cNvSpPr/>
      </dsp:nvSpPr>
      <dsp:spPr>
        <a:xfrm rot="10800000">
          <a:off x="2353205" y="1958102"/>
          <a:ext cx="2130825"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GB" sz="1800" kern="1200" dirty="0"/>
            <a:t>Family food preferences and behaviours strongly influence children likes, dislikes and eating patterns.</a:t>
          </a:r>
          <a:endParaRPr lang="ar-SA" sz="1800" kern="1200" dirty="0"/>
        </a:p>
      </dsp:txBody>
      <dsp:txXfrm rot="10800000">
        <a:off x="2418735" y="1958102"/>
        <a:ext cx="1999765" cy="2327705"/>
      </dsp:txXfrm>
    </dsp:sp>
    <dsp:sp modelId="{60D003C8-62A6-4660-BAB6-47CB8EB5ED0A}">
      <dsp:nvSpPr>
        <dsp:cNvPr id="0" name=""/>
        <dsp:cNvSpPr/>
      </dsp:nvSpPr>
      <dsp:spPr>
        <a:xfrm>
          <a:off x="4882764" y="261080"/>
          <a:ext cx="1829977"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C16DA-B6C1-4BEE-A26A-C113578DA4B4}">
      <dsp:nvSpPr>
        <dsp:cNvPr id="0" name=""/>
        <dsp:cNvSpPr/>
      </dsp:nvSpPr>
      <dsp:spPr>
        <a:xfrm rot="10800000">
          <a:off x="4667028" y="1958102"/>
          <a:ext cx="2261449"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GB" sz="1800" kern="1200" dirty="0"/>
            <a:t>Children generally learn to enjoy a wide variety of foods if they are exposed to them in pleasant situations</a:t>
          </a:r>
          <a:endParaRPr lang="ar-SA" sz="1800" kern="1200" dirty="0"/>
        </a:p>
      </dsp:txBody>
      <dsp:txXfrm rot="10800000">
        <a:off x="4736575" y="1958102"/>
        <a:ext cx="2122355" cy="2323688"/>
      </dsp:txXfrm>
    </dsp:sp>
    <dsp:sp modelId="{00164987-97AD-4AC4-A601-A3B5FDF2B054}">
      <dsp:nvSpPr>
        <dsp:cNvPr id="0" name=""/>
        <dsp:cNvSpPr/>
      </dsp:nvSpPr>
      <dsp:spPr>
        <a:xfrm>
          <a:off x="7111476" y="261080"/>
          <a:ext cx="1829977"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B35D3D-B775-4D3D-9E82-44761B3AECA8}">
      <dsp:nvSpPr>
        <dsp:cNvPr id="0" name=""/>
        <dsp:cNvSpPr/>
      </dsp:nvSpPr>
      <dsp:spPr>
        <a:xfrm rot="10800000">
          <a:off x="7111476" y="1958102"/>
          <a:ext cx="182997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GB" sz="1800" kern="1200" dirty="0"/>
            <a:t>You can help children in your care establish good eating habits and wholesome attitudes toward food.</a:t>
          </a:r>
          <a:endParaRPr lang="ar-SA" sz="1800" kern="1200" dirty="0"/>
        </a:p>
      </dsp:txBody>
      <dsp:txXfrm rot="10800000">
        <a:off x="7167754" y="1958102"/>
        <a:ext cx="1717421" cy="2336957"/>
      </dsp:txXfrm>
    </dsp:sp>
    <dsp:sp modelId="{8263CE57-FDB6-489F-A057-C2E74C2C97FE}">
      <dsp:nvSpPr>
        <dsp:cNvPr id="0" name=""/>
        <dsp:cNvSpPr/>
      </dsp:nvSpPr>
      <dsp:spPr>
        <a:xfrm>
          <a:off x="9124451" y="261080"/>
          <a:ext cx="1829977"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1D7D7A-73DA-42F9-BAB4-727B20545DFA}">
      <dsp:nvSpPr>
        <dsp:cNvPr id="0" name=""/>
        <dsp:cNvSpPr/>
      </dsp:nvSpPr>
      <dsp:spPr>
        <a:xfrm rot="10800000">
          <a:off x="9124451" y="1958102"/>
          <a:ext cx="182997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rtl="1">
            <a:lnSpc>
              <a:spcPct val="90000"/>
            </a:lnSpc>
            <a:spcBef>
              <a:spcPct val="0"/>
            </a:spcBef>
            <a:spcAft>
              <a:spcPct val="35000"/>
            </a:spcAft>
            <a:buNone/>
          </a:pPr>
          <a:r>
            <a:rPr lang="en-GB" sz="1800" kern="1200" dirty="0"/>
            <a:t>These attitudes will affect their health throughout their entire lives.</a:t>
          </a:r>
          <a:endParaRPr lang="ar-SA" sz="1800" kern="1200" dirty="0"/>
        </a:p>
      </dsp:txBody>
      <dsp:txXfrm rot="10800000">
        <a:off x="9180729" y="1958102"/>
        <a:ext cx="1717421" cy="233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AA83-0231-43C8-8770-0C04AEE0DEB9}">
      <dsp:nvSpPr>
        <dsp:cNvPr id="0" name=""/>
        <dsp:cNvSpPr/>
      </dsp:nvSpPr>
      <dsp:spPr>
        <a:xfrm>
          <a:off x="596871" y="168318"/>
          <a:ext cx="2317216" cy="13903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GB" sz="2000" kern="1200" dirty="0"/>
            <a:t>Are often available for low income families.</a:t>
          </a:r>
          <a:endParaRPr lang="ar-SA" sz="2000" kern="1200" dirty="0"/>
        </a:p>
      </dsp:txBody>
      <dsp:txXfrm>
        <a:off x="596871" y="168318"/>
        <a:ext cx="2317216" cy="1390330"/>
      </dsp:txXfrm>
    </dsp:sp>
    <dsp:sp modelId="{A18C3EAE-46EF-4B3F-AB1C-BB6812D8ABD2}">
      <dsp:nvSpPr>
        <dsp:cNvPr id="0" name=""/>
        <dsp:cNvSpPr/>
      </dsp:nvSpPr>
      <dsp:spPr>
        <a:xfrm>
          <a:off x="3145809" y="2945"/>
          <a:ext cx="2625128" cy="17210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If you provide care for families who are unable to provide their children with a nutritious diet report this concerns to the nurse.</a:t>
          </a:r>
          <a:endParaRPr lang="ar-SA" sz="1800" kern="1200" dirty="0"/>
        </a:p>
      </dsp:txBody>
      <dsp:txXfrm>
        <a:off x="3145809" y="2945"/>
        <a:ext cx="2625128" cy="1721075"/>
      </dsp:txXfrm>
    </dsp:sp>
    <dsp:sp modelId="{ABF0C846-1510-4C56-80A7-B27528123B3A}">
      <dsp:nvSpPr>
        <dsp:cNvPr id="0" name=""/>
        <dsp:cNvSpPr/>
      </dsp:nvSpPr>
      <dsp:spPr>
        <a:xfrm>
          <a:off x="6002660" y="93525"/>
          <a:ext cx="2760338" cy="15399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The nurse can follow up with appropriate members of the health care team to help the family obtain access to these program.</a:t>
          </a:r>
          <a:endParaRPr lang="ar-SA" sz="1800" kern="1200" dirty="0"/>
        </a:p>
      </dsp:txBody>
      <dsp:txXfrm>
        <a:off x="6002660" y="93525"/>
        <a:ext cx="2760338" cy="1539915"/>
      </dsp:txXfrm>
    </dsp:sp>
    <dsp:sp modelId="{AFE56D7A-1C77-4536-9EF8-79350FB503A5}">
      <dsp:nvSpPr>
        <dsp:cNvPr id="0" name=""/>
        <dsp:cNvSpPr/>
      </dsp:nvSpPr>
      <dsp:spPr>
        <a:xfrm>
          <a:off x="8994719" y="168318"/>
          <a:ext cx="2317216" cy="13903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In general, healthy infants have good appetites.</a:t>
          </a:r>
          <a:endParaRPr lang="ar-SA" sz="1800" kern="1200" dirty="0"/>
        </a:p>
      </dsp:txBody>
      <dsp:txXfrm>
        <a:off x="8994719" y="168318"/>
        <a:ext cx="2317216" cy="1390330"/>
      </dsp:txXfrm>
    </dsp:sp>
    <dsp:sp modelId="{B7F519A2-CCB7-4B0E-90B5-91943F24525D}">
      <dsp:nvSpPr>
        <dsp:cNvPr id="0" name=""/>
        <dsp:cNvSpPr/>
      </dsp:nvSpPr>
      <dsp:spPr>
        <a:xfrm>
          <a:off x="601633" y="2013977"/>
          <a:ext cx="3058726" cy="15175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Children appetites toward the end of their first year and continue to decrease in their second year as growth slows down. </a:t>
          </a:r>
          <a:endParaRPr lang="ar-SA" sz="1800" kern="1200" dirty="0"/>
        </a:p>
      </dsp:txBody>
      <dsp:txXfrm>
        <a:off x="601633" y="2013977"/>
        <a:ext cx="3058726" cy="1517586"/>
      </dsp:txXfrm>
    </dsp:sp>
    <dsp:sp modelId="{962DB579-F378-40EB-8379-536371AAC068}">
      <dsp:nvSpPr>
        <dsp:cNvPr id="0" name=""/>
        <dsp:cNvSpPr/>
      </dsp:nvSpPr>
      <dsp:spPr>
        <a:xfrm>
          <a:off x="3892081" y="2077605"/>
          <a:ext cx="2317216" cy="13903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As toddlers, children may show their need for independence by choosing not to eat.</a:t>
          </a:r>
          <a:endParaRPr lang="ar-SA" sz="1800" kern="1200" dirty="0"/>
        </a:p>
      </dsp:txBody>
      <dsp:txXfrm>
        <a:off x="3892081" y="2077605"/>
        <a:ext cx="2317216" cy="1390330"/>
      </dsp:txXfrm>
    </dsp:sp>
    <dsp:sp modelId="{3D4AFB8B-5751-4274-AE3E-6FE5F88AB2EA}">
      <dsp:nvSpPr>
        <dsp:cNvPr id="0" name=""/>
        <dsp:cNvSpPr/>
      </dsp:nvSpPr>
      <dsp:spPr>
        <a:xfrm>
          <a:off x="6441019" y="2077605"/>
          <a:ext cx="2317216" cy="13903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Preschool children, frequently eat smaller meals and may want to snack between meals.</a:t>
          </a:r>
          <a:endParaRPr lang="ar-SA" sz="1800" kern="1200" dirty="0"/>
        </a:p>
      </dsp:txBody>
      <dsp:txXfrm>
        <a:off x="6441019" y="2077605"/>
        <a:ext cx="2317216" cy="1390330"/>
      </dsp:txXfrm>
    </dsp:sp>
    <dsp:sp modelId="{69AC66FC-4A9F-425B-BFAE-483BC4A1822E}">
      <dsp:nvSpPr>
        <dsp:cNvPr id="0" name=""/>
        <dsp:cNvSpPr/>
      </dsp:nvSpPr>
      <dsp:spPr>
        <a:xfrm>
          <a:off x="8989957" y="1955743"/>
          <a:ext cx="2317216" cy="16340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Children who are 3 or 4 years old may eat slowly but generally eat more at one sitting than younger children do.</a:t>
          </a:r>
          <a:endParaRPr lang="ar-SA" sz="1800" kern="1200" dirty="0"/>
        </a:p>
      </dsp:txBody>
      <dsp:txXfrm>
        <a:off x="8989957" y="1955743"/>
        <a:ext cx="2317216" cy="1634054"/>
      </dsp:txXfrm>
    </dsp:sp>
    <dsp:sp modelId="{004D9D4D-087C-4E5E-8576-7ABCBC6AD00F}">
      <dsp:nvSpPr>
        <dsp:cNvPr id="0" name=""/>
        <dsp:cNvSpPr/>
      </dsp:nvSpPr>
      <dsp:spPr>
        <a:xfrm>
          <a:off x="4795795" y="3821519"/>
          <a:ext cx="2317216" cy="13903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GB" sz="1800" kern="1200" dirty="0"/>
            <a:t>By age 6, most children have developed stable, healthy appetites.</a:t>
          </a:r>
          <a:endParaRPr lang="ar-SA" sz="1800" kern="1200" dirty="0"/>
        </a:p>
      </dsp:txBody>
      <dsp:txXfrm>
        <a:off x="4795795" y="3821519"/>
        <a:ext cx="2317216" cy="1390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65CAB84-A5AC-46D6-9DB7-E486A6E90A1A}" type="datetimeFigureOut">
              <a:rPr lang="ar-SA" smtClean="0"/>
              <a:t>11/10/1445</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2862796-06E1-42A3-8045-2D50DC029152}" type="slidenum">
              <a:rPr lang="ar-SA" smtClean="0"/>
              <a:t>‹#›</a:t>
            </a:fld>
            <a:endParaRPr lang="ar-SA"/>
          </a:p>
        </p:txBody>
      </p:sp>
    </p:spTree>
    <p:extLst>
      <p:ext uri="{BB962C8B-B14F-4D97-AF65-F5344CB8AC3E}">
        <p14:creationId xmlns:p14="http://schemas.microsoft.com/office/powerpoint/2010/main" val="69578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32862796-06E1-42A3-8045-2D50DC029152}" type="slidenum">
              <a:rPr lang="ar-SA" smtClean="0"/>
              <a:t>20</a:t>
            </a:fld>
            <a:endParaRPr lang="ar-SA"/>
          </a:p>
        </p:txBody>
      </p:sp>
    </p:spTree>
    <p:extLst>
      <p:ext uri="{BB962C8B-B14F-4D97-AF65-F5344CB8AC3E}">
        <p14:creationId xmlns:p14="http://schemas.microsoft.com/office/powerpoint/2010/main" val="46857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32862796-06E1-42A3-8045-2D50DC029152}" type="slidenum">
              <a:rPr lang="ar-SA" smtClean="0"/>
              <a:t>33</a:t>
            </a:fld>
            <a:endParaRPr lang="ar-SA"/>
          </a:p>
        </p:txBody>
      </p:sp>
    </p:spTree>
    <p:extLst>
      <p:ext uri="{BB962C8B-B14F-4D97-AF65-F5344CB8AC3E}">
        <p14:creationId xmlns:p14="http://schemas.microsoft.com/office/powerpoint/2010/main" val="383564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B35D-17B7-AA89-AB46-0481876AF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4F3D7E81-2B5E-7B9D-003B-DFC3CAA4F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10BEBB77-B908-7597-B6C0-15F56A27A9D3}"/>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8B0E7EEE-6D6D-29B3-019C-3D87059856DF}"/>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5606C1BF-8313-9560-FABF-C571CD9E8070}"/>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336289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CB9A-707A-D05B-2B86-6B005C49C089}"/>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2797E8CB-F920-28A4-AE72-061832C967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021C3B1D-DB67-4F58-2020-576A9D0CDFA8}"/>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76CDFB6B-3B24-D63F-F554-1C229FE2B6B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D2F658C-0B7F-B40A-DDA5-295BCB56F2CC}"/>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42085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B6DB2-D3FF-1DE8-A0D7-7CF95EA242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EF0E54EB-5699-4292-C4EB-D866F9C46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7959E96-BEB8-E1A3-4EC2-4A40ADDCA465}"/>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18082D3D-89AE-6160-A6F6-F73069C98F0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91CFC66-0360-7819-AE1B-1CEE9ADB2000}"/>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318088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46E5-5FC8-1337-E1E3-1F36EB65C2FD}"/>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892B20D0-D451-C844-8A70-735B66A48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4A39E39D-0188-7869-00EB-B701E64CB990}"/>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B1CCB953-5037-B5F5-1B61-20A919385F8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915AAEC-FBE3-C818-88DC-28EC8848662D}"/>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56339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EBC9-8C73-881E-4F54-3DD69B263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61B83B3D-5E9F-256B-7434-F4D3ED14FE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66C8B-2B2F-D491-2A62-A651FF66F188}"/>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9A5AB8F8-C585-A892-B9B9-82A566EE9E6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0628655-82DC-16EB-20F4-3A29120B0162}"/>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343253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58B6-D355-A07F-774D-799780D860B0}"/>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D6F8D2BC-AB42-C9AA-622D-CA096F23A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CEE24408-9B42-82B2-0838-2358DA595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BCA3A5D0-916C-2E0D-8FA3-86742F42EF23}"/>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6" name="Footer Placeholder 5">
            <a:extLst>
              <a:ext uri="{FF2B5EF4-FFF2-40B4-BE49-F238E27FC236}">
                <a16:creationId xmlns:a16="http://schemas.microsoft.com/office/drawing/2014/main" id="{328C0676-A401-D5BF-8F39-5A2543DEB5DB}"/>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3939CAA-0A90-836F-E504-224A6748F494}"/>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86913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3904-8DE0-6C63-B7AB-70C5E8CB05C0}"/>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8AB28F60-628A-03D9-E583-9126D26BF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BCD95-2E76-720E-6337-A9231FB11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99D94926-9A1C-FD62-76B3-911C8FD73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DE6E68-1690-930F-034C-8DF3F2691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C5C73F20-F0B1-D15B-6261-258A17489E68}"/>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8" name="Footer Placeholder 7">
            <a:extLst>
              <a:ext uri="{FF2B5EF4-FFF2-40B4-BE49-F238E27FC236}">
                <a16:creationId xmlns:a16="http://schemas.microsoft.com/office/drawing/2014/main" id="{2AE5EF93-792C-DE98-6467-1B2AA487D42F}"/>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943C9815-0A14-5CDB-27F5-99DF936F6856}"/>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293682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EE53-4D8E-7C3C-887E-4C8839B29DF2}"/>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14613D7C-A1EA-13CB-17FE-E629E5DFEDC6}"/>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4" name="Footer Placeholder 3">
            <a:extLst>
              <a:ext uri="{FF2B5EF4-FFF2-40B4-BE49-F238E27FC236}">
                <a16:creationId xmlns:a16="http://schemas.microsoft.com/office/drawing/2014/main" id="{F30B7BC6-BBF6-2691-0B6B-B8CF30F9251C}"/>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CF6AB968-72B8-F194-CE39-2CF7E6841ED2}"/>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367271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FD815-149F-9150-09EF-F1DC6117FCB7}"/>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3" name="Footer Placeholder 2">
            <a:extLst>
              <a:ext uri="{FF2B5EF4-FFF2-40B4-BE49-F238E27FC236}">
                <a16:creationId xmlns:a16="http://schemas.microsoft.com/office/drawing/2014/main" id="{F4954728-C683-2A9A-D0D7-040281CF0020}"/>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2C274753-2E3B-205F-B02C-B9E1D1237C05}"/>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18680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C592-28D5-048F-3BE0-89785F550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9A50F0D0-7415-908C-742D-8CA54BDE5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BE311F0E-357A-C90A-7F56-065D1A1F3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1E24E-4DB6-D66A-1E41-4477C09E27C1}"/>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6" name="Footer Placeholder 5">
            <a:extLst>
              <a:ext uri="{FF2B5EF4-FFF2-40B4-BE49-F238E27FC236}">
                <a16:creationId xmlns:a16="http://schemas.microsoft.com/office/drawing/2014/main" id="{D38D4E8B-69EF-EC93-5475-F4284371DEBF}"/>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4DD12812-250B-E34C-9D9B-59D9A6B0EA1D}"/>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243846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C8D8-29CF-85D0-53D4-F479BC702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3AA76651-3B16-E3E0-9F64-D25351DEC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733BB6D7-803B-C935-E2EA-3F7DD346D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DD8126-F8D1-29C0-7C8E-F473551435F4}"/>
              </a:ext>
            </a:extLst>
          </p:cNvPr>
          <p:cNvSpPr>
            <a:spLocks noGrp="1"/>
          </p:cNvSpPr>
          <p:nvPr>
            <p:ph type="dt" sz="half" idx="10"/>
          </p:nvPr>
        </p:nvSpPr>
        <p:spPr/>
        <p:txBody>
          <a:bodyPr/>
          <a:lstStyle/>
          <a:p>
            <a:fld id="{9AC6BCB0-8FA8-40F4-8F0B-B2A2DF1ECE55}" type="datetimeFigureOut">
              <a:rPr lang="ar-SA" smtClean="0"/>
              <a:t>11/10/1445</a:t>
            </a:fld>
            <a:endParaRPr lang="ar-SA"/>
          </a:p>
        </p:txBody>
      </p:sp>
      <p:sp>
        <p:nvSpPr>
          <p:cNvPr id="6" name="Footer Placeholder 5">
            <a:extLst>
              <a:ext uri="{FF2B5EF4-FFF2-40B4-BE49-F238E27FC236}">
                <a16:creationId xmlns:a16="http://schemas.microsoft.com/office/drawing/2014/main" id="{8556A6BE-CB4A-3F8A-CCDE-081DCCE39A35}"/>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467CC98-DBAB-485A-8D9F-C9582D62C12B}"/>
              </a:ext>
            </a:extLst>
          </p:cNvPr>
          <p:cNvSpPr>
            <a:spLocks noGrp="1"/>
          </p:cNvSpPr>
          <p:nvPr>
            <p:ph type="sldNum" sz="quarter" idx="12"/>
          </p:nvPr>
        </p:nvSpPr>
        <p:spPr/>
        <p:txBody>
          <a:bodyPr/>
          <a:lstStyle/>
          <a:p>
            <a:fld id="{641F47A8-DEE4-42C5-817F-8436C7F4C676}" type="slidenum">
              <a:rPr lang="ar-SA" smtClean="0"/>
              <a:t>‹#›</a:t>
            </a:fld>
            <a:endParaRPr lang="ar-SA"/>
          </a:p>
        </p:txBody>
      </p:sp>
    </p:spTree>
    <p:extLst>
      <p:ext uri="{BB962C8B-B14F-4D97-AF65-F5344CB8AC3E}">
        <p14:creationId xmlns:p14="http://schemas.microsoft.com/office/powerpoint/2010/main" val="21315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B3D70-57FE-4E3F-4199-D1BD9CA4C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2F1DE3E3-CAF2-B7AF-C310-30E5F513C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A6A272EE-ADC1-9D0E-E998-7EE08ABD1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6BCB0-8FA8-40F4-8F0B-B2A2DF1ECE55}" type="datetimeFigureOut">
              <a:rPr lang="ar-SA" smtClean="0"/>
              <a:t>11/10/1445</a:t>
            </a:fld>
            <a:endParaRPr lang="ar-SA"/>
          </a:p>
        </p:txBody>
      </p:sp>
      <p:sp>
        <p:nvSpPr>
          <p:cNvPr id="5" name="Footer Placeholder 4">
            <a:extLst>
              <a:ext uri="{FF2B5EF4-FFF2-40B4-BE49-F238E27FC236}">
                <a16:creationId xmlns:a16="http://schemas.microsoft.com/office/drawing/2014/main" id="{CA75D34C-43B1-66BB-3A57-E9D34AE8B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4F769A5C-1A24-9357-5D7D-59EB1A7F1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1F47A8-DEE4-42C5-817F-8436C7F4C676}" type="slidenum">
              <a:rPr lang="ar-SA" smtClean="0"/>
              <a:t>‹#›</a:t>
            </a:fld>
            <a:endParaRPr lang="ar-SA"/>
          </a:p>
        </p:txBody>
      </p:sp>
    </p:spTree>
    <p:extLst>
      <p:ext uri="{BB962C8B-B14F-4D97-AF65-F5344CB8AC3E}">
        <p14:creationId xmlns:p14="http://schemas.microsoft.com/office/powerpoint/2010/main" val="256738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146C05-ED83-F037-1419-72D7A0BAEB1A}"/>
              </a:ext>
            </a:extLst>
          </p:cNvPr>
          <p:cNvSpPr>
            <a:spLocks noGrp="1"/>
          </p:cNvSpPr>
          <p:nvPr>
            <p:ph type="subTitle" idx="1"/>
          </p:nvPr>
        </p:nvSpPr>
        <p:spPr/>
        <p:txBody>
          <a:bodyPr>
            <a:normAutofit/>
          </a:bodyPr>
          <a:lstStyle/>
          <a:p>
            <a:r>
              <a:rPr lang="en-US" sz="2000" b="1" dirty="0">
                <a:effectLst>
                  <a:outerShdw blurRad="38100" dist="38100" dir="2700000" algn="tl">
                    <a:srgbClr val="000000">
                      <a:alpha val="43137"/>
                    </a:srgbClr>
                  </a:outerShdw>
                </a:effectLst>
              </a:rPr>
              <a:t>Module 5, Special care situation</a:t>
            </a:r>
            <a:endParaRPr lang="ar-SA" sz="20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34B94014-3E44-44B5-1FEB-155CB92B1FCE}"/>
              </a:ext>
            </a:extLst>
          </p:cNvPr>
          <p:cNvSpPr/>
          <p:nvPr/>
        </p:nvSpPr>
        <p:spPr>
          <a:xfrm>
            <a:off x="0" y="936770"/>
            <a:ext cx="11792286" cy="2585323"/>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Specific care responsibilities obtaining vital signs and other measurements.</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6051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009206-35C4-4097-97CB-E9C66FC9E396}"/>
              </a:ext>
            </a:extLst>
          </p:cNvPr>
          <p:cNvPicPr>
            <a:picLocks noChangeAspect="1"/>
          </p:cNvPicPr>
          <p:nvPr/>
        </p:nvPicPr>
        <p:blipFill rotWithShape="1">
          <a:blip r:embed="rId2">
            <a:extLst>
              <a:ext uri="{28A0092B-C50C-407E-A947-70E740481C1C}">
                <a14:useLocalDpi xmlns:a14="http://schemas.microsoft.com/office/drawing/2010/main" val="0"/>
              </a:ext>
            </a:extLst>
          </a:blip>
          <a:srcRect b="2008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06433F-C73C-2B0F-A74B-18CF7A4ED2E6}"/>
              </a:ext>
            </a:extLst>
          </p:cNvPr>
          <p:cNvSpPr>
            <a:spLocks noGrp="1"/>
          </p:cNvSpPr>
          <p:nvPr>
            <p:ph type="title"/>
          </p:nvPr>
        </p:nvSpPr>
        <p:spPr>
          <a:xfrm>
            <a:off x="313853" y="-425479"/>
            <a:ext cx="3822189" cy="1899912"/>
          </a:xfrm>
        </p:spPr>
        <p:txBody>
          <a:bodyPr>
            <a:normAutofit/>
          </a:bodyPr>
          <a:lstStyle/>
          <a:p>
            <a:r>
              <a:rPr lang="en-US" sz="4000" b="1" dirty="0">
                <a:effectLst>
                  <a:outerShdw blurRad="38100" dist="38100" dir="2700000" algn="tl">
                    <a:srgbClr val="000000">
                      <a:alpha val="43137"/>
                    </a:srgbClr>
                  </a:outerShdw>
                </a:effectLst>
              </a:rPr>
              <a:t>Pulse rates:</a:t>
            </a:r>
            <a:endParaRPr lang="ar-SA"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CAC6CFB-D1CB-A20E-517F-DAD5460C39DE}"/>
              </a:ext>
            </a:extLst>
          </p:cNvPr>
          <p:cNvSpPr>
            <a:spLocks noGrp="1"/>
          </p:cNvSpPr>
          <p:nvPr>
            <p:ph idx="1"/>
          </p:nvPr>
        </p:nvSpPr>
        <p:spPr>
          <a:xfrm>
            <a:off x="110683" y="837411"/>
            <a:ext cx="5000404" cy="6211657"/>
          </a:xfrm>
        </p:spPr>
        <p:txBody>
          <a:bodyPr>
            <a:normAutofit fontScale="70000" lnSpcReduction="20000"/>
          </a:bodyPr>
          <a:lstStyle/>
          <a:p>
            <a:pPr>
              <a:buFont typeface="Wingdings" panose="05000000000000000000" pitchFamily="2" charset="2"/>
              <a:buChar char="Ø"/>
            </a:pPr>
            <a:r>
              <a:rPr lang="en-US" sz="2900" dirty="0"/>
              <a:t> Measure the </a:t>
            </a:r>
            <a:r>
              <a:rPr lang="en-US" sz="2900" b="1" dirty="0"/>
              <a:t>apical pulse </a:t>
            </a:r>
            <a:r>
              <a:rPr lang="en-US" sz="2900" dirty="0"/>
              <a:t>in </a:t>
            </a:r>
            <a:r>
              <a:rPr lang="en-US" sz="2900" b="1" dirty="0"/>
              <a:t>children younger than 2 years</a:t>
            </a:r>
            <a:r>
              <a:rPr lang="en-US" sz="2900" dirty="0"/>
              <a:t>, and be sure to </a:t>
            </a:r>
            <a:r>
              <a:rPr lang="en-US" sz="2900" b="1" dirty="0"/>
              <a:t>count for 1 full minute </a:t>
            </a:r>
            <a:r>
              <a:rPr lang="en-US" sz="2900" dirty="0"/>
              <a:t>(Figure 21-6).</a:t>
            </a:r>
          </a:p>
          <a:p>
            <a:pPr>
              <a:buFont typeface="Wingdings" panose="05000000000000000000" pitchFamily="2" charset="2"/>
              <a:buChar char="Ø"/>
            </a:pPr>
            <a:r>
              <a:rPr lang="en-US" sz="2900" dirty="0"/>
              <a:t> The </a:t>
            </a:r>
            <a:r>
              <a:rPr lang="en-US" sz="2900" b="1" dirty="0"/>
              <a:t>infant</a:t>
            </a:r>
            <a:r>
              <a:rPr lang="en-US" sz="2900" dirty="0"/>
              <a:t> or </a:t>
            </a:r>
            <a:r>
              <a:rPr lang="en-US" sz="2900" b="1" dirty="0"/>
              <a:t>young child</a:t>
            </a:r>
            <a:r>
              <a:rPr lang="en-US" sz="2900" dirty="0"/>
              <a:t> is typically afraid of an unfamiliar person, especially a nurse assistant approaching with strange-looking equipment, such as a stethoscope.</a:t>
            </a:r>
          </a:p>
          <a:p>
            <a:pPr>
              <a:buFont typeface="Wingdings" panose="05000000000000000000" pitchFamily="2" charset="2"/>
              <a:buChar char="Ø"/>
            </a:pPr>
            <a:r>
              <a:rPr lang="en-US" sz="2900" dirty="0"/>
              <a:t>It is difficult to measure a child’s pulse rate when he is crying or upset. Try to enlist the child’s cooperation and encourage the parent to hold the child.</a:t>
            </a:r>
          </a:p>
          <a:p>
            <a:pPr>
              <a:buFont typeface="Wingdings" panose="05000000000000000000" pitchFamily="2" charset="2"/>
              <a:buChar char="Ø"/>
            </a:pPr>
            <a:r>
              <a:rPr lang="en-US" sz="2900" dirty="0"/>
              <a:t>To help the child relax, let him play with another stethoscope or play a listening game. Because activity can affect the reading, report what the child was doing when you took his pulse.</a:t>
            </a:r>
          </a:p>
          <a:p>
            <a:pPr>
              <a:buFont typeface="Wingdings" panose="05000000000000000000" pitchFamily="2" charset="2"/>
              <a:buChar char="Ø"/>
            </a:pPr>
            <a:r>
              <a:rPr lang="en-US" sz="2900" dirty="0"/>
              <a:t>In a </a:t>
            </a:r>
            <a:r>
              <a:rPr lang="en-US" sz="2900" b="1" dirty="0"/>
              <a:t>child older than 2 years</a:t>
            </a:r>
            <a:r>
              <a:rPr lang="en-US" sz="2900" dirty="0"/>
              <a:t>, a </a:t>
            </a:r>
            <a:r>
              <a:rPr lang="en-US" sz="2900" b="1" dirty="0"/>
              <a:t>radial</a:t>
            </a:r>
            <a:r>
              <a:rPr lang="en-US" sz="2900" dirty="0"/>
              <a:t> </a:t>
            </a:r>
            <a:r>
              <a:rPr lang="en-US" sz="2900" b="1" dirty="0"/>
              <a:t>pulse rate </a:t>
            </a:r>
            <a:r>
              <a:rPr lang="en-US" sz="2900" dirty="0"/>
              <a:t>may be obtained. </a:t>
            </a:r>
          </a:p>
          <a:p>
            <a:pPr>
              <a:buFont typeface="Wingdings" panose="05000000000000000000" pitchFamily="2" charset="2"/>
              <a:buChar char="Ø"/>
            </a:pPr>
            <a:r>
              <a:rPr lang="en-US" sz="2900" dirty="0"/>
              <a:t>However, it is always </a:t>
            </a:r>
            <a:r>
              <a:rPr lang="en-US" sz="2900" b="1" dirty="0"/>
              <a:t>more accurate to count an apical pulse for 1 full minute </a:t>
            </a:r>
            <a:r>
              <a:rPr lang="en-US" sz="2900" dirty="0"/>
              <a:t>in any child. </a:t>
            </a:r>
          </a:p>
          <a:p>
            <a:pPr>
              <a:buFont typeface="Wingdings" panose="05000000000000000000" pitchFamily="2" charset="2"/>
              <a:buChar char="Ø"/>
            </a:pPr>
            <a:r>
              <a:rPr lang="en-US" sz="2900" dirty="0"/>
              <a:t>The average pulse rates for children of different age ranges are given in Box 21-2.</a:t>
            </a:r>
            <a:endParaRPr lang="ar-SA" sz="4600" dirty="0"/>
          </a:p>
        </p:txBody>
      </p:sp>
    </p:spTree>
    <p:extLst>
      <p:ext uri="{BB962C8B-B14F-4D97-AF65-F5344CB8AC3E}">
        <p14:creationId xmlns:p14="http://schemas.microsoft.com/office/powerpoint/2010/main" val="367760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5C00-DE12-4884-71B2-BF5368750104}"/>
              </a:ext>
            </a:extLst>
          </p:cNvPr>
          <p:cNvSpPr>
            <a:spLocks noGrp="1"/>
          </p:cNvSpPr>
          <p:nvPr>
            <p:ph type="title"/>
          </p:nvPr>
        </p:nvSpPr>
        <p:spPr>
          <a:xfrm>
            <a:off x="0" y="-92075"/>
            <a:ext cx="10515600" cy="1325563"/>
          </a:xfrm>
        </p:spPr>
        <p:txBody>
          <a:bodyPr/>
          <a:lstStyle/>
          <a:p>
            <a:r>
              <a:rPr lang="en-US" b="1" dirty="0">
                <a:effectLst>
                  <a:outerShdw blurRad="38100" dist="38100" dir="2700000" algn="tl">
                    <a:srgbClr val="000000">
                      <a:alpha val="43137"/>
                    </a:srgbClr>
                  </a:outerShdw>
                </a:effectLst>
              </a:rPr>
              <a:t>Respirations: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6B0CB25-8150-420E-A6F1-CD8AD9F68A5F}"/>
              </a:ext>
            </a:extLst>
          </p:cNvPr>
          <p:cNvSpPr>
            <a:spLocks noGrp="1"/>
          </p:cNvSpPr>
          <p:nvPr>
            <p:ph idx="1"/>
          </p:nvPr>
        </p:nvSpPr>
        <p:spPr>
          <a:xfrm>
            <a:off x="67101" y="1150061"/>
            <a:ext cx="10515600" cy="4351338"/>
          </a:xfrm>
        </p:spPr>
        <p:txBody>
          <a:bodyPr/>
          <a:lstStyle/>
          <a:p>
            <a:pPr>
              <a:buFont typeface="Wingdings" panose="05000000000000000000" pitchFamily="2" charset="2"/>
              <a:buChar char="v"/>
            </a:pPr>
            <a:r>
              <a:rPr lang="en-US" dirty="0"/>
              <a:t> For an </a:t>
            </a:r>
            <a:r>
              <a:rPr lang="en-US" b="1" dirty="0"/>
              <a:t>accurate reading</a:t>
            </a:r>
            <a:r>
              <a:rPr lang="en-US" dirty="0"/>
              <a:t>, count a child’s respirations while she is quiet or asleep. </a:t>
            </a:r>
          </a:p>
          <a:p>
            <a:pPr>
              <a:buFont typeface="Wingdings" panose="05000000000000000000" pitchFamily="2" charset="2"/>
              <a:buChar char="v"/>
            </a:pPr>
            <a:r>
              <a:rPr lang="en-US" dirty="0"/>
              <a:t>If you also plan to take a temperature or blood pressure reading, count the respirations first in case the child becomes upset and starts to cry.</a:t>
            </a:r>
          </a:p>
          <a:p>
            <a:pPr>
              <a:buFont typeface="Wingdings" panose="05000000000000000000" pitchFamily="2" charset="2"/>
              <a:buChar char="v"/>
            </a:pPr>
            <a:r>
              <a:rPr lang="en-US" dirty="0"/>
              <a:t> </a:t>
            </a:r>
            <a:r>
              <a:rPr lang="en-US" b="1" dirty="0"/>
              <a:t>Respiration rates </a:t>
            </a:r>
            <a:r>
              <a:rPr lang="en-US" dirty="0"/>
              <a:t>in </a:t>
            </a:r>
            <a:r>
              <a:rPr lang="en-US" b="1" dirty="0"/>
              <a:t>children are higher than in adults </a:t>
            </a:r>
            <a:r>
              <a:rPr lang="en-US" dirty="0"/>
              <a:t>(see Box 21-2) and may be irregular. </a:t>
            </a:r>
          </a:p>
          <a:p>
            <a:pPr>
              <a:buFont typeface="Wingdings" panose="05000000000000000000" pitchFamily="2" charset="2"/>
              <a:buChar char="v"/>
            </a:pPr>
            <a:r>
              <a:rPr lang="en-US" dirty="0"/>
              <a:t>Be sure to count the respirations for an entire minute.</a:t>
            </a:r>
          </a:p>
          <a:p>
            <a:pPr>
              <a:buFont typeface="Wingdings" panose="05000000000000000000" pitchFamily="2" charset="2"/>
              <a:buChar char="v"/>
            </a:pPr>
            <a:r>
              <a:rPr lang="en-US" dirty="0"/>
              <a:t> Report any abnormal rate or difficulty breathing.</a:t>
            </a:r>
            <a:endParaRPr lang="ar-SA" dirty="0"/>
          </a:p>
        </p:txBody>
      </p:sp>
    </p:spTree>
    <p:extLst>
      <p:ext uri="{BB962C8B-B14F-4D97-AF65-F5344CB8AC3E}">
        <p14:creationId xmlns:p14="http://schemas.microsoft.com/office/powerpoint/2010/main" val="419646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A9F8-FE26-50E2-40F4-743D7639141C}"/>
              </a:ext>
            </a:extLst>
          </p:cNvPr>
          <p:cNvSpPr>
            <a:spLocks noGrp="1"/>
          </p:cNvSpPr>
          <p:nvPr>
            <p:ph type="title"/>
          </p:nvPr>
        </p:nvSpPr>
        <p:spPr>
          <a:xfrm>
            <a:off x="0" y="-133018"/>
            <a:ext cx="10515600" cy="1325563"/>
          </a:xfrm>
        </p:spPr>
        <p:txBody>
          <a:bodyPr/>
          <a:lstStyle/>
          <a:p>
            <a:r>
              <a:rPr lang="en-US" b="1" dirty="0">
                <a:effectLst>
                  <a:outerShdw blurRad="38100" dist="38100" dir="2700000" algn="tl">
                    <a:srgbClr val="000000">
                      <a:alpha val="43137"/>
                    </a:srgbClr>
                  </a:outerShdw>
                </a:effectLst>
              </a:rPr>
              <a:t>Blood pressure: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DF79400-65DB-6F50-946A-958FF7479BA0}"/>
              </a:ext>
            </a:extLst>
          </p:cNvPr>
          <p:cNvSpPr>
            <a:spLocks noGrp="1"/>
          </p:cNvSpPr>
          <p:nvPr>
            <p:ph idx="1"/>
          </p:nvPr>
        </p:nvSpPr>
        <p:spPr>
          <a:xfrm>
            <a:off x="0" y="952167"/>
            <a:ext cx="10515600" cy="5844417"/>
          </a:xfrm>
        </p:spPr>
        <p:txBody>
          <a:bodyPr>
            <a:normAutofit fontScale="85000" lnSpcReduction="20000"/>
          </a:bodyPr>
          <a:lstStyle/>
          <a:p>
            <a:pPr>
              <a:buFont typeface="Wingdings" panose="05000000000000000000" pitchFamily="2" charset="2"/>
              <a:buChar char="§"/>
            </a:pPr>
            <a:r>
              <a:rPr lang="en-US" dirty="0"/>
              <a:t> In routine health care situations, a child’s blood pressure typically is not checked until the child is about 3 years old.</a:t>
            </a:r>
          </a:p>
          <a:p>
            <a:pPr>
              <a:buFont typeface="Wingdings" panose="05000000000000000000" pitchFamily="2" charset="2"/>
              <a:buChar char="§"/>
            </a:pPr>
            <a:r>
              <a:rPr lang="en-US" dirty="0"/>
              <a:t> However, if the child becomes ill, injured or hospitalized, the child’s blood pressure needs to be measured.</a:t>
            </a:r>
          </a:p>
          <a:p>
            <a:pPr>
              <a:buFont typeface="Wingdings" panose="05000000000000000000" pitchFamily="2" charset="2"/>
              <a:buChar char="§"/>
            </a:pPr>
            <a:r>
              <a:rPr lang="en-US" dirty="0"/>
              <a:t> When you take a child’s blood pressure, use the </a:t>
            </a:r>
            <a:r>
              <a:rPr lang="en-US" b="1" dirty="0"/>
              <a:t>right size cuff</a:t>
            </a:r>
            <a:r>
              <a:rPr lang="en-US" dirty="0"/>
              <a:t>. A cuff that is </a:t>
            </a:r>
            <a:r>
              <a:rPr lang="en-US" b="1" dirty="0"/>
              <a:t>too large </a:t>
            </a:r>
            <a:r>
              <a:rPr lang="en-US" dirty="0"/>
              <a:t>gives a reading that is </a:t>
            </a:r>
            <a:r>
              <a:rPr lang="en-US" b="1" dirty="0"/>
              <a:t>too low</a:t>
            </a:r>
            <a:r>
              <a:rPr lang="en-US" dirty="0"/>
              <a:t>. A cuff that is </a:t>
            </a:r>
            <a:r>
              <a:rPr lang="en-US" b="1" dirty="0"/>
              <a:t>too small </a:t>
            </a:r>
            <a:r>
              <a:rPr lang="en-US" dirty="0"/>
              <a:t>gives a reading that is </a:t>
            </a:r>
            <a:r>
              <a:rPr lang="en-US" b="1" dirty="0"/>
              <a:t>too high</a:t>
            </a:r>
            <a:r>
              <a:rPr lang="en-US" dirty="0"/>
              <a:t>.</a:t>
            </a:r>
          </a:p>
          <a:p>
            <a:pPr>
              <a:buFont typeface="Wingdings" panose="05000000000000000000" pitchFamily="2" charset="2"/>
              <a:buChar char="§"/>
            </a:pPr>
            <a:r>
              <a:rPr lang="en-US" dirty="0"/>
              <a:t> Try to get the child to cooperate during the procedure by using words and concepts that he understands. For example, you may tell the child that the cuff is going to give his arm a “big hug” when you squeeze the black ball. Often it helps if the child sits on his parent’s lap or is distracted by a toy.</a:t>
            </a:r>
          </a:p>
          <a:p>
            <a:pPr>
              <a:buFont typeface="Wingdings" panose="05000000000000000000" pitchFamily="2" charset="2"/>
              <a:buChar char="§"/>
            </a:pPr>
            <a:r>
              <a:rPr lang="en-US" dirty="0"/>
              <a:t> See Box 21-2 for the range of normal or usual blood pressure readings in children. </a:t>
            </a:r>
          </a:p>
          <a:p>
            <a:pPr>
              <a:buFont typeface="Wingdings" panose="05000000000000000000" pitchFamily="2" charset="2"/>
              <a:buChar char="§"/>
            </a:pPr>
            <a:r>
              <a:rPr lang="en-US" dirty="0"/>
              <a:t>As a group, </a:t>
            </a:r>
            <a:r>
              <a:rPr lang="en-US" b="1" dirty="0"/>
              <a:t>younger children </a:t>
            </a:r>
            <a:r>
              <a:rPr lang="en-US" dirty="0"/>
              <a:t>generally have </a:t>
            </a:r>
            <a:r>
              <a:rPr lang="en-US" b="1" dirty="0"/>
              <a:t>lower blood pressures </a:t>
            </a:r>
            <a:r>
              <a:rPr lang="en-US" dirty="0"/>
              <a:t>than </a:t>
            </a:r>
            <a:r>
              <a:rPr lang="en-US" b="1" dirty="0"/>
              <a:t>older</a:t>
            </a:r>
            <a:r>
              <a:rPr lang="en-US" dirty="0"/>
              <a:t> </a:t>
            </a:r>
            <a:r>
              <a:rPr lang="en-US" b="1" dirty="0"/>
              <a:t>children</a:t>
            </a:r>
            <a:r>
              <a:rPr lang="en-US" dirty="0"/>
              <a:t> do. As with all vital signs in a child, blood pressure readings can change very rapidly.</a:t>
            </a:r>
          </a:p>
          <a:p>
            <a:pPr>
              <a:buFont typeface="Wingdings" panose="05000000000000000000" pitchFamily="2" charset="2"/>
              <a:buChar char="§"/>
            </a:pPr>
            <a:r>
              <a:rPr lang="en-US" dirty="0"/>
              <a:t> Report even small changes in blood pressure to the nurse. Also, be sure to note the activity of the child while you are taking the blood pressure reading so that the significance of any changes can be evaluated.</a:t>
            </a:r>
            <a:endParaRPr lang="ar-SA" dirty="0"/>
          </a:p>
        </p:txBody>
      </p:sp>
    </p:spTree>
    <p:extLst>
      <p:ext uri="{BB962C8B-B14F-4D97-AF65-F5344CB8AC3E}">
        <p14:creationId xmlns:p14="http://schemas.microsoft.com/office/powerpoint/2010/main" val="276846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73239-945C-6072-633E-F849AA4462AD}"/>
              </a:ext>
            </a:extLst>
          </p:cNvPr>
          <p:cNvSpPr>
            <a:spLocks noGrp="1"/>
          </p:cNvSpPr>
          <p:nvPr>
            <p:ph type="title"/>
          </p:nvPr>
        </p:nvSpPr>
        <p:spPr>
          <a:xfrm>
            <a:off x="645620" y="275134"/>
            <a:ext cx="5106734" cy="1624520"/>
          </a:xfrm>
        </p:spPr>
        <p:txBody>
          <a:bodyPr anchor="ctr">
            <a:normAutofit/>
          </a:bodyPr>
          <a:lstStyle/>
          <a:p>
            <a:r>
              <a:rPr lang="en-US" sz="4000" b="1" dirty="0">
                <a:effectLst>
                  <a:outerShdw blurRad="38100" dist="38100" dir="2700000" algn="tl">
                    <a:srgbClr val="000000">
                      <a:alpha val="43137"/>
                    </a:srgbClr>
                  </a:outerShdw>
                </a:effectLst>
              </a:rPr>
              <a:t>Head circumference:</a:t>
            </a:r>
            <a:endParaRPr lang="ar-SA"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CE98EA5-0B64-B317-7F77-9528F1E73209}"/>
              </a:ext>
            </a:extLst>
          </p:cNvPr>
          <p:cNvSpPr>
            <a:spLocks noGrp="1"/>
          </p:cNvSpPr>
          <p:nvPr>
            <p:ph idx="1"/>
          </p:nvPr>
        </p:nvSpPr>
        <p:spPr>
          <a:xfrm>
            <a:off x="121406" y="2067636"/>
            <a:ext cx="5461577" cy="4237630"/>
          </a:xfrm>
        </p:spPr>
        <p:txBody>
          <a:bodyPr anchor="ctr">
            <a:normAutofit/>
          </a:bodyPr>
          <a:lstStyle/>
          <a:p>
            <a:pPr>
              <a:buFont typeface="Courier New" panose="02070309020205020404" pitchFamily="49" charset="0"/>
              <a:buChar char="o"/>
            </a:pPr>
            <a:r>
              <a:rPr lang="en-US" sz="2000" dirty="0"/>
              <a:t> </a:t>
            </a:r>
            <a:r>
              <a:rPr lang="en-US" sz="2000" b="1" dirty="0"/>
              <a:t>Head</a:t>
            </a:r>
            <a:r>
              <a:rPr lang="en-US" sz="2000" dirty="0"/>
              <a:t> </a:t>
            </a:r>
            <a:r>
              <a:rPr lang="en-US" sz="2000" b="1" dirty="0"/>
              <a:t>circumference</a:t>
            </a:r>
            <a:r>
              <a:rPr lang="en-US" sz="2000" dirty="0"/>
              <a:t> is another measurement that is routinely obtained in </a:t>
            </a:r>
            <a:r>
              <a:rPr lang="en-US" sz="2000" b="1" dirty="0"/>
              <a:t>infants</a:t>
            </a:r>
            <a:r>
              <a:rPr lang="en-US" sz="2000" dirty="0"/>
              <a:t> and </a:t>
            </a:r>
            <a:r>
              <a:rPr lang="en-US" sz="2000" b="1" dirty="0"/>
              <a:t>children</a:t>
            </a:r>
            <a:r>
              <a:rPr lang="en-US" sz="2000" dirty="0"/>
              <a:t> </a:t>
            </a:r>
            <a:r>
              <a:rPr lang="en-US" sz="2000" b="1" dirty="0"/>
              <a:t>younger than 3 years</a:t>
            </a:r>
            <a:r>
              <a:rPr lang="en-US" sz="2000" dirty="0"/>
              <a:t>.</a:t>
            </a:r>
          </a:p>
          <a:p>
            <a:pPr>
              <a:buFont typeface="Courier New" panose="02070309020205020404" pitchFamily="49" charset="0"/>
              <a:buChar char="o"/>
            </a:pPr>
            <a:r>
              <a:rPr lang="en-US" sz="2000" dirty="0"/>
              <a:t> This measurement provides information about the child’s </a:t>
            </a:r>
            <a:r>
              <a:rPr lang="en-US" sz="2000" b="1" dirty="0"/>
              <a:t>brain</a:t>
            </a:r>
            <a:r>
              <a:rPr lang="en-US" sz="2000" dirty="0"/>
              <a:t> </a:t>
            </a:r>
            <a:r>
              <a:rPr lang="en-US" sz="2000" b="1" dirty="0"/>
              <a:t>size</a:t>
            </a:r>
            <a:r>
              <a:rPr lang="en-US" sz="2000" dirty="0"/>
              <a:t> and </a:t>
            </a:r>
            <a:r>
              <a:rPr lang="en-US" sz="2000" b="1" dirty="0"/>
              <a:t>growth.</a:t>
            </a:r>
          </a:p>
          <a:p>
            <a:pPr>
              <a:buFont typeface="Courier New" panose="02070309020205020404" pitchFamily="49" charset="0"/>
              <a:buChar char="o"/>
            </a:pPr>
            <a:r>
              <a:rPr lang="en-US" sz="2000" b="1" dirty="0"/>
              <a:t> </a:t>
            </a:r>
            <a:r>
              <a:rPr lang="en-US" sz="2000" dirty="0"/>
              <a:t>To measure </a:t>
            </a:r>
            <a:r>
              <a:rPr lang="en-US" sz="2000" b="1" dirty="0"/>
              <a:t>head</a:t>
            </a:r>
            <a:r>
              <a:rPr lang="en-US" sz="2000" dirty="0"/>
              <a:t> </a:t>
            </a:r>
            <a:r>
              <a:rPr lang="en-US" sz="2000" b="1" dirty="0"/>
              <a:t>circumference</a:t>
            </a:r>
            <a:r>
              <a:rPr lang="en-US" sz="2000" dirty="0"/>
              <a:t>, you will need a </a:t>
            </a:r>
            <a:r>
              <a:rPr lang="en-US" sz="2000" b="1" u="sng" dirty="0"/>
              <a:t>flexible</a:t>
            </a:r>
            <a:r>
              <a:rPr lang="en-US" sz="2000" dirty="0"/>
              <a:t> </a:t>
            </a:r>
            <a:r>
              <a:rPr lang="en-US" sz="2000" b="1" dirty="0"/>
              <a:t>measuring</a:t>
            </a:r>
            <a:r>
              <a:rPr lang="en-US" sz="2000" dirty="0"/>
              <a:t> </a:t>
            </a:r>
            <a:r>
              <a:rPr lang="en-US" sz="2000" b="1" dirty="0"/>
              <a:t>tape</a:t>
            </a:r>
            <a:r>
              <a:rPr lang="en-US" sz="2000" dirty="0"/>
              <a:t> that does </a:t>
            </a:r>
            <a:r>
              <a:rPr lang="en-US" sz="2000" b="1" u="sng" dirty="0"/>
              <a:t>not</a:t>
            </a:r>
            <a:r>
              <a:rPr lang="en-US" sz="2000" dirty="0"/>
              <a:t> </a:t>
            </a:r>
            <a:r>
              <a:rPr lang="en-US" sz="2000" b="1" u="sng" dirty="0"/>
              <a:t>stretch</a:t>
            </a:r>
            <a:r>
              <a:rPr lang="en-US" sz="2000" dirty="0"/>
              <a:t>.</a:t>
            </a:r>
          </a:p>
          <a:p>
            <a:pPr>
              <a:buFont typeface="Courier New" panose="02070309020205020404" pitchFamily="49" charset="0"/>
              <a:buChar char="o"/>
            </a:pPr>
            <a:r>
              <a:rPr lang="en-US" sz="2000" dirty="0"/>
              <a:t>. In addition, you need to make sure that the child’s hair is unbraided and that decorative hair accessories have been removed. </a:t>
            </a:r>
            <a:endParaRPr lang="ar-SA" sz="2000" b="1" dirty="0"/>
          </a:p>
        </p:txBody>
      </p:sp>
      <p:pic>
        <p:nvPicPr>
          <p:cNvPr id="5" name="Picture 4">
            <a:extLst>
              <a:ext uri="{FF2B5EF4-FFF2-40B4-BE49-F238E27FC236}">
                <a16:creationId xmlns:a16="http://schemas.microsoft.com/office/drawing/2014/main" id="{846E3533-CC35-24BC-359D-D04BCAAE290F}"/>
              </a:ext>
            </a:extLst>
          </p:cNvPr>
          <p:cNvPicPr>
            <a:picLocks noChangeAspect="1"/>
          </p:cNvPicPr>
          <p:nvPr/>
        </p:nvPicPr>
        <p:blipFill rotWithShape="1">
          <a:blip r:embed="rId2">
            <a:extLst>
              <a:ext uri="{28A0092B-C50C-407E-A947-70E740481C1C}">
                <a14:useLocalDpi xmlns:a14="http://schemas.microsoft.com/office/drawing/2010/main" val="0"/>
              </a:ext>
            </a:extLst>
          </a:blip>
          <a:srcRect l="345" r="34692" b="-1"/>
          <a:stretch/>
        </p:blipFill>
        <p:spPr>
          <a:xfrm>
            <a:off x="6096000" y="1"/>
            <a:ext cx="6102825" cy="6858000"/>
          </a:xfrm>
          <a:prstGeom prst="rect">
            <a:avLst/>
          </a:prstGeom>
        </p:spPr>
      </p:pic>
    </p:spTree>
    <p:extLst>
      <p:ext uri="{BB962C8B-B14F-4D97-AF65-F5344CB8AC3E}">
        <p14:creationId xmlns:p14="http://schemas.microsoft.com/office/powerpoint/2010/main" val="410664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0B2-52BA-CCE8-59A3-8BAA1EC6B079}"/>
              </a:ext>
            </a:extLst>
          </p:cNvPr>
          <p:cNvSpPr>
            <a:spLocks noGrp="1"/>
          </p:cNvSpPr>
          <p:nvPr>
            <p:ph type="title"/>
          </p:nvPr>
        </p:nvSpPr>
        <p:spPr>
          <a:xfrm>
            <a:off x="-48904" y="-187610"/>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71CD916C-A29E-5E09-26BF-7BEE144F9D72}"/>
              </a:ext>
            </a:extLst>
          </p:cNvPr>
          <p:cNvSpPr>
            <a:spLocks noGrp="1"/>
          </p:cNvSpPr>
          <p:nvPr>
            <p:ph idx="1"/>
          </p:nvPr>
        </p:nvSpPr>
        <p:spPr>
          <a:xfrm>
            <a:off x="0" y="999935"/>
            <a:ext cx="10515600" cy="5482751"/>
          </a:xfrm>
        </p:spPr>
        <p:txBody>
          <a:bodyPr>
            <a:normAutofit lnSpcReduction="10000"/>
          </a:bodyPr>
          <a:lstStyle/>
          <a:p>
            <a:pPr>
              <a:buFont typeface="Courier New" panose="02070309020205020404" pitchFamily="49" charset="0"/>
              <a:buChar char="o"/>
            </a:pPr>
            <a:r>
              <a:rPr lang="en-US" dirty="0"/>
              <a:t> Place the infant or small child in a comfortable position. </a:t>
            </a:r>
          </a:p>
          <a:p>
            <a:pPr>
              <a:buFont typeface="Courier New" panose="02070309020205020404" pitchFamily="49" charset="0"/>
              <a:buChar char="o"/>
            </a:pPr>
            <a:r>
              <a:rPr lang="en-US" dirty="0"/>
              <a:t>For example, have the parent hold the infant in his arms, or have the child sit on his lap. Then: </a:t>
            </a:r>
          </a:p>
          <a:p>
            <a:pPr marL="514350" indent="-514350">
              <a:buFont typeface="+mj-lt"/>
              <a:buAutoNum type="arabicPeriod"/>
            </a:pPr>
            <a:r>
              <a:rPr lang="en-US" dirty="0"/>
              <a:t>Position the measuring tape over the biggest part on the back of the head and encircle the head, with the tape positioned just above the eyebrows and ears.</a:t>
            </a:r>
          </a:p>
          <a:p>
            <a:pPr marL="514350" indent="-514350">
              <a:buFont typeface="+mj-lt"/>
              <a:buAutoNum type="arabicPeriod"/>
            </a:pPr>
            <a:r>
              <a:rPr lang="en-US" dirty="0"/>
              <a:t>Pull the tape snugly and read the measurement to the nearest 0.1 cm or 1 /8 inch.</a:t>
            </a:r>
          </a:p>
          <a:p>
            <a:pPr marL="514350" indent="-514350">
              <a:buFont typeface="+mj-lt"/>
              <a:buAutoNum type="arabicPeriod"/>
            </a:pPr>
            <a:r>
              <a:rPr lang="en-US" dirty="0"/>
              <a:t>Record your measurement. </a:t>
            </a:r>
          </a:p>
          <a:p>
            <a:pPr marL="514350" indent="-514350">
              <a:buFont typeface="+mj-lt"/>
              <a:buAutoNum type="arabicPeriod"/>
            </a:pPr>
            <a:endParaRPr lang="en-US" dirty="0"/>
          </a:p>
          <a:p>
            <a:pPr>
              <a:buFont typeface="Courier New" panose="02070309020205020404" pitchFamily="49" charset="0"/>
              <a:buChar char="o"/>
            </a:pPr>
            <a:r>
              <a:rPr lang="en-US" dirty="0"/>
              <a:t> </a:t>
            </a:r>
            <a:r>
              <a:rPr lang="en-US" b="1" dirty="0"/>
              <a:t>Head</a:t>
            </a:r>
            <a:r>
              <a:rPr lang="en-US" dirty="0"/>
              <a:t> </a:t>
            </a:r>
            <a:r>
              <a:rPr lang="en-US" b="1" dirty="0"/>
              <a:t>circumference</a:t>
            </a:r>
            <a:r>
              <a:rPr lang="en-US" dirty="0"/>
              <a:t> measurements are usually plotted on a standard growth chart, compared with age and monitored as the child grows.</a:t>
            </a:r>
          </a:p>
          <a:p>
            <a:pPr>
              <a:buFont typeface="Courier New" panose="02070309020205020404" pitchFamily="49" charset="0"/>
              <a:buChar char="o"/>
            </a:pPr>
            <a:endParaRPr lang="ar-SA" dirty="0"/>
          </a:p>
        </p:txBody>
      </p:sp>
    </p:spTree>
    <p:extLst>
      <p:ext uri="{BB962C8B-B14F-4D97-AF65-F5344CB8AC3E}">
        <p14:creationId xmlns:p14="http://schemas.microsoft.com/office/powerpoint/2010/main" val="225928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207F3-951B-1EC9-293E-8ED8B6CC883F}"/>
              </a:ext>
            </a:extLst>
          </p:cNvPr>
          <p:cNvSpPr>
            <a:spLocks noGrp="1"/>
          </p:cNvSpPr>
          <p:nvPr>
            <p:ph idx="1"/>
          </p:nvPr>
        </p:nvSpPr>
        <p:spPr>
          <a:xfrm>
            <a:off x="124815" y="1388897"/>
            <a:ext cx="10515600" cy="4351338"/>
          </a:xfrm>
        </p:spPr>
        <p:txBody>
          <a:bodyPr/>
          <a:lstStyle/>
          <a:p>
            <a:pPr>
              <a:buFont typeface="Wingdings" panose="05000000000000000000" pitchFamily="2" charset="2"/>
              <a:buChar char="q"/>
            </a:pPr>
            <a:r>
              <a:rPr lang="en-US" dirty="0"/>
              <a:t> When assisting infants and children with personal care, you may need to adapt your skills to meet the child’s developmental stage</a:t>
            </a:r>
            <a:endParaRPr lang="ar-SA" dirty="0"/>
          </a:p>
        </p:txBody>
      </p:sp>
      <p:sp>
        <p:nvSpPr>
          <p:cNvPr id="4" name="Rectangle 3">
            <a:extLst>
              <a:ext uri="{FF2B5EF4-FFF2-40B4-BE49-F238E27FC236}">
                <a16:creationId xmlns:a16="http://schemas.microsoft.com/office/drawing/2014/main" id="{E03B498F-8F1B-DA46-4FDB-9DB6DCE62E01}"/>
              </a:ext>
            </a:extLst>
          </p:cNvPr>
          <p:cNvSpPr/>
          <p:nvPr/>
        </p:nvSpPr>
        <p:spPr>
          <a:xfrm>
            <a:off x="124815" y="219372"/>
            <a:ext cx="79299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Meeting Hygiene Needs: </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1742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999C-5A20-DF9A-2AE1-B6CB43B6907B}"/>
              </a:ext>
            </a:extLst>
          </p:cNvPr>
          <p:cNvSpPr>
            <a:spLocks noGrp="1"/>
          </p:cNvSpPr>
          <p:nvPr>
            <p:ph type="title"/>
          </p:nvPr>
        </p:nvSpPr>
        <p:spPr>
          <a:xfrm>
            <a:off x="80749" y="18255"/>
            <a:ext cx="10515600" cy="1325563"/>
          </a:xfrm>
        </p:spPr>
        <p:txBody>
          <a:bodyPr/>
          <a:lstStyle/>
          <a:p>
            <a:r>
              <a:rPr lang="en-US" b="1" dirty="0">
                <a:effectLst>
                  <a:outerShdw blurRad="38100" dist="38100" dir="2700000" algn="tl">
                    <a:srgbClr val="000000">
                      <a:alpha val="43137"/>
                    </a:srgbClr>
                  </a:outerShdw>
                </a:effectLst>
              </a:rPr>
              <a:t>Oral care: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47DD909-8AE9-C262-4CE1-27BD9D708594}"/>
              </a:ext>
            </a:extLst>
          </p:cNvPr>
          <p:cNvSpPr>
            <a:spLocks noGrp="1"/>
          </p:cNvSpPr>
          <p:nvPr>
            <p:ph idx="1"/>
          </p:nvPr>
        </p:nvSpPr>
        <p:spPr>
          <a:xfrm>
            <a:off x="0" y="1253331"/>
            <a:ext cx="10515600" cy="5413600"/>
          </a:xfrm>
        </p:spPr>
        <p:txBody>
          <a:bodyPr>
            <a:normAutofit fontScale="92500" lnSpcReduction="20000"/>
          </a:bodyPr>
          <a:lstStyle/>
          <a:p>
            <a:pPr>
              <a:buFont typeface="Wingdings" panose="05000000000000000000" pitchFamily="2" charset="2"/>
              <a:buChar char="Ø"/>
            </a:pPr>
            <a:r>
              <a:rPr lang="en-US" dirty="0"/>
              <a:t> Many children have </a:t>
            </a:r>
            <a:r>
              <a:rPr lang="en-US" b="1" dirty="0"/>
              <a:t>six</a:t>
            </a:r>
            <a:r>
              <a:rPr lang="en-US" dirty="0"/>
              <a:t> to </a:t>
            </a:r>
            <a:r>
              <a:rPr lang="en-US" b="1" dirty="0"/>
              <a:t>eight</a:t>
            </a:r>
            <a:r>
              <a:rPr lang="en-US" dirty="0"/>
              <a:t> teeth by the time they are 1 year old. </a:t>
            </a:r>
          </a:p>
          <a:p>
            <a:pPr>
              <a:buFont typeface="Wingdings" panose="05000000000000000000" pitchFamily="2" charset="2"/>
              <a:buChar char="Ø"/>
            </a:pPr>
            <a:r>
              <a:rPr lang="en-US" dirty="0"/>
              <a:t>If a child’s gums are not too tender from teething, use a moist cloth or gauze square wrapped around your finger to gently clean the teeth. </a:t>
            </a:r>
          </a:p>
          <a:p>
            <a:pPr>
              <a:buFont typeface="Wingdings" panose="05000000000000000000" pitchFamily="2" charset="2"/>
              <a:buChar char="Ø"/>
            </a:pPr>
            <a:r>
              <a:rPr lang="en-US" dirty="0"/>
              <a:t>If the child is older than 1 year, use a very soft toothbrush dipped in water. Hold the child on your lap to provide comfort and security.</a:t>
            </a:r>
          </a:p>
          <a:p>
            <a:pPr>
              <a:buFont typeface="Wingdings" panose="05000000000000000000" pitchFamily="2" charset="2"/>
              <a:buChar char="Ø"/>
            </a:pPr>
            <a:r>
              <a:rPr lang="en-US" dirty="0"/>
              <a:t>Fluoridated toothpastes are recommended for all children. </a:t>
            </a:r>
          </a:p>
          <a:p>
            <a:pPr>
              <a:buFont typeface="Wingdings" panose="05000000000000000000" pitchFamily="2" charset="2"/>
              <a:buChar char="Ø"/>
            </a:pPr>
            <a:r>
              <a:rPr lang="en-US" dirty="0"/>
              <a:t>Keep toothpaste out of reach of young children, and ensure that the child uses the correct amount of toothpaste.</a:t>
            </a:r>
          </a:p>
          <a:p>
            <a:pPr>
              <a:buFont typeface="Wingdings" panose="05000000000000000000" pitchFamily="2" charset="2"/>
              <a:buChar char="Ø"/>
            </a:pPr>
            <a:r>
              <a:rPr lang="en-US" dirty="0"/>
              <a:t> For children younger than 2 years, only a smear of toothpaste should be used. </a:t>
            </a:r>
          </a:p>
          <a:p>
            <a:pPr>
              <a:buFont typeface="Wingdings" panose="05000000000000000000" pitchFamily="2" charset="2"/>
              <a:buChar char="Ø"/>
            </a:pPr>
            <a:r>
              <a:rPr lang="en-US" dirty="0"/>
              <a:t>Children between the ages of 2 and 5 years may use a small, pea-sized amount.</a:t>
            </a:r>
          </a:p>
          <a:p>
            <a:pPr>
              <a:buFont typeface="Wingdings" panose="05000000000000000000" pitchFamily="2" charset="2"/>
              <a:buChar char="Ø"/>
            </a:pPr>
            <a:r>
              <a:rPr lang="en-US" dirty="0"/>
              <a:t> For school-age children at high risk, dentists may recommend daily use of a fluoride mouth rinse to reduce the possibility of tooth decay; however, use of a fluoride rinse is not recommended for all children.</a:t>
            </a:r>
            <a:endParaRPr lang="ar-SA" dirty="0"/>
          </a:p>
        </p:txBody>
      </p:sp>
    </p:spTree>
    <p:extLst>
      <p:ext uri="{BB962C8B-B14F-4D97-AF65-F5344CB8AC3E}">
        <p14:creationId xmlns:p14="http://schemas.microsoft.com/office/powerpoint/2010/main" val="423661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BD6A-37AC-15A8-85D9-5A7B1B85363A}"/>
              </a:ext>
            </a:extLst>
          </p:cNvPr>
          <p:cNvSpPr>
            <a:spLocks noGrp="1"/>
          </p:cNvSpPr>
          <p:nvPr>
            <p:ph type="title"/>
          </p:nvPr>
        </p:nvSpPr>
        <p:spPr>
          <a:xfrm>
            <a:off x="53454" y="-112547"/>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37B6198A-2303-4342-E379-BEF73D816D2A}"/>
              </a:ext>
            </a:extLst>
          </p:cNvPr>
          <p:cNvSpPr>
            <a:spLocks noGrp="1"/>
          </p:cNvSpPr>
          <p:nvPr>
            <p:ph idx="1"/>
          </p:nvPr>
        </p:nvSpPr>
        <p:spPr>
          <a:xfrm>
            <a:off x="0" y="1068174"/>
            <a:ext cx="10515600" cy="5789826"/>
          </a:xfrm>
        </p:spPr>
        <p:txBody>
          <a:bodyPr>
            <a:normAutofit fontScale="92500" lnSpcReduction="10000"/>
          </a:bodyPr>
          <a:lstStyle/>
          <a:p>
            <a:pPr>
              <a:buFont typeface="Wingdings" panose="05000000000000000000" pitchFamily="2" charset="2"/>
              <a:buChar char="Ø"/>
            </a:pPr>
            <a:r>
              <a:rPr lang="en-US" dirty="0"/>
              <a:t> Children usually like to try brushing their own teeth, and it is important to encourage their independence by letting them do so.</a:t>
            </a:r>
          </a:p>
          <a:p>
            <a:pPr>
              <a:buFont typeface="Wingdings" panose="05000000000000000000" pitchFamily="2" charset="2"/>
              <a:buChar char="Ø"/>
            </a:pPr>
            <a:r>
              <a:rPr lang="en-US" dirty="0"/>
              <a:t> However, they usually are not able to clean their teeth effectively until the age of 6 to 10 years. Before that age, an adult should brush the child’s teeth, and the child should be encouraged to brush his own teeth either before or after the parent’s brushing.</a:t>
            </a:r>
          </a:p>
          <a:p>
            <a:pPr>
              <a:buFont typeface="Wingdings" panose="05000000000000000000" pitchFamily="2" charset="2"/>
              <a:buChar char="Ø"/>
            </a:pPr>
            <a:r>
              <a:rPr lang="en-US" dirty="0"/>
              <a:t> He should brush for at least 2 minutes. Use a timer to let the child know when the 2 minutes have passed and to make brushing a fun time for him. </a:t>
            </a:r>
          </a:p>
          <a:p>
            <a:pPr>
              <a:buFont typeface="Wingdings" panose="05000000000000000000" pitchFamily="2" charset="2"/>
              <a:buChar char="Ø"/>
            </a:pPr>
            <a:r>
              <a:rPr lang="en-US" dirty="0"/>
              <a:t>Children should brush their teeth two to three times a day, making sure to brush just before bedtime.</a:t>
            </a:r>
          </a:p>
          <a:p>
            <a:pPr>
              <a:buFont typeface="Wingdings" panose="05000000000000000000" pitchFamily="2" charset="2"/>
              <a:buChar char="Ø"/>
            </a:pPr>
            <a:r>
              <a:rPr lang="en-US" dirty="0"/>
              <a:t>You can brush a child’s teeth when the child is in bed as you would an adult’s teeth. You also can position yourself behind a child who is either seated or standing. Use one hand to cup the child’s chin and the other to hold the toothbrush.</a:t>
            </a:r>
            <a:endParaRPr lang="ar-SA" dirty="0"/>
          </a:p>
        </p:txBody>
      </p:sp>
    </p:spTree>
    <p:extLst>
      <p:ext uri="{BB962C8B-B14F-4D97-AF65-F5344CB8AC3E}">
        <p14:creationId xmlns:p14="http://schemas.microsoft.com/office/powerpoint/2010/main" val="176874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F6BD-988D-A9C9-840F-3F51E4590F48}"/>
              </a:ext>
            </a:extLst>
          </p:cNvPr>
          <p:cNvSpPr>
            <a:spLocks noGrp="1"/>
          </p:cNvSpPr>
          <p:nvPr>
            <p:ph type="title"/>
          </p:nvPr>
        </p:nvSpPr>
        <p:spPr>
          <a:xfrm>
            <a:off x="0" y="-221729"/>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3EC8743D-AD27-8BA2-B05D-5C2259C7CE31}"/>
              </a:ext>
            </a:extLst>
          </p:cNvPr>
          <p:cNvSpPr>
            <a:spLocks noGrp="1"/>
          </p:cNvSpPr>
          <p:nvPr>
            <p:ph idx="1"/>
          </p:nvPr>
        </p:nvSpPr>
        <p:spPr>
          <a:xfrm>
            <a:off x="0" y="890753"/>
            <a:ext cx="10515600" cy="5660172"/>
          </a:xfrm>
        </p:spPr>
        <p:txBody>
          <a:bodyPr/>
          <a:lstStyle/>
          <a:p>
            <a:pPr>
              <a:buFont typeface="Wingdings" panose="05000000000000000000" pitchFamily="2" charset="2"/>
              <a:buChar char="Ø"/>
            </a:pPr>
            <a:r>
              <a:rPr lang="en-US" dirty="0"/>
              <a:t> If a child is </a:t>
            </a:r>
            <a:r>
              <a:rPr lang="en-US" b="1" dirty="0"/>
              <a:t>NPO</a:t>
            </a:r>
            <a:r>
              <a:rPr lang="en-US" dirty="0"/>
              <a:t> (not eating or drinking by mouth), brush his teeth twice each day with a soft toothbrush dipped in water or toothpaste. </a:t>
            </a:r>
          </a:p>
          <a:p>
            <a:pPr>
              <a:buFont typeface="Wingdings" panose="05000000000000000000" pitchFamily="2" charset="2"/>
              <a:buChar char="Ø"/>
            </a:pPr>
            <a:r>
              <a:rPr lang="en-US" dirty="0"/>
              <a:t> Because some medicines are heavily sweetened to improve their taste, the teeth should be brushed or the mouth rinsed with water after the child takes these medications. </a:t>
            </a:r>
          </a:p>
          <a:p>
            <a:pPr>
              <a:buFont typeface="Wingdings" panose="05000000000000000000" pitchFamily="2" charset="2"/>
              <a:buChar char="Ø"/>
            </a:pPr>
            <a:r>
              <a:rPr lang="en-US" dirty="0"/>
              <a:t>The teeth should also be brushed after vomiting to remove gastric fluids that can wear away tooth enamel.</a:t>
            </a:r>
          </a:p>
          <a:p>
            <a:pPr>
              <a:buFont typeface="Wingdings" panose="05000000000000000000" pitchFamily="2" charset="2"/>
              <a:buChar char="Ø"/>
            </a:pPr>
            <a:r>
              <a:rPr lang="en-US" dirty="0"/>
              <a:t> If using the toothbrush causes an ill child to gag, have him rinse his mouth with water and spit it out.</a:t>
            </a:r>
          </a:p>
          <a:p>
            <a:pPr>
              <a:buFont typeface="Wingdings" panose="05000000000000000000" pitchFamily="2" charset="2"/>
              <a:buChar char="Ø"/>
            </a:pPr>
            <a:r>
              <a:rPr lang="en-US" dirty="0"/>
              <a:t> A toothbrush with a large or curved handle or self adhesive fabric fasteners may be easier for a child with a physical impairment to hold. An electric toothbrush also may be useful.</a:t>
            </a:r>
            <a:endParaRPr lang="ar-SA" dirty="0"/>
          </a:p>
        </p:txBody>
      </p:sp>
    </p:spTree>
    <p:extLst>
      <p:ext uri="{BB962C8B-B14F-4D97-AF65-F5344CB8AC3E}">
        <p14:creationId xmlns:p14="http://schemas.microsoft.com/office/powerpoint/2010/main" val="287604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F009-0406-E2FE-C513-735E96298045}"/>
              </a:ext>
            </a:extLst>
          </p:cNvPr>
          <p:cNvSpPr>
            <a:spLocks noGrp="1"/>
          </p:cNvSpPr>
          <p:nvPr>
            <p:ph type="title"/>
          </p:nvPr>
        </p:nvSpPr>
        <p:spPr>
          <a:xfrm>
            <a:off x="114869" y="-289968"/>
            <a:ext cx="10515600" cy="1325563"/>
          </a:xfrm>
        </p:spPr>
        <p:txBody>
          <a:bodyPr/>
          <a:lstStyle/>
          <a:p>
            <a:r>
              <a:rPr lang="en-US" b="1" dirty="0">
                <a:effectLst>
                  <a:outerShdw blurRad="38100" dist="38100" dir="2700000" algn="tl">
                    <a:srgbClr val="000000">
                      <a:alpha val="43137"/>
                    </a:srgbClr>
                  </a:outerShdw>
                </a:effectLst>
              </a:rPr>
              <a:t>Bathing</a:t>
            </a:r>
            <a:r>
              <a:rPr lang="en-US" dirty="0"/>
              <a:t>:</a:t>
            </a:r>
            <a:endParaRPr lang="ar-SA" dirty="0"/>
          </a:p>
        </p:txBody>
      </p:sp>
      <p:graphicFrame>
        <p:nvGraphicFramePr>
          <p:cNvPr id="5" name="Content Placeholder 2">
            <a:extLst>
              <a:ext uri="{FF2B5EF4-FFF2-40B4-BE49-F238E27FC236}">
                <a16:creationId xmlns:a16="http://schemas.microsoft.com/office/drawing/2014/main" id="{3E42B7C5-84D9-00CE-2BDB-837C069433EE}"/>
              </a:ext>
            </a:extLst>
          </p:cNvPr>
          <p:cNvGraphicFramePr>
            <a:graphicFrameLocks noGrp="1"/>
          </p:cNvGraphicFramePr>
          <p:nvPr>
            <p:ph idx="1"/>
            <p:extLst>
              <p:ext uri="{D42A27DB-BD31-4B8C-83A1-F6EECF244321}">
                <p14:modId xmlns:p14="http://schemas.microsoft.com/office/powerpoint/2010/main" val="1766791087"/>
              </p:ext>
            </p:extLst>
          </p:nvPr>
        </p:nvGraphicFramePr>
        <p:xfrm>
          <a:off x="114869" y="614597"/>
          <a:ext cx="11962262" cy="615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22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B831-69FA-0A26-4810-5B0A0B18331B}"/>
              </a:ext>
            </a:extLst>
          </p:cNvPr>
          <p:cNvSpPr>
            <a:spLocks noGrp="1"/>
          </p:cNvSpPr>
          <p:nvPr>
            <p:ph type="title"/>
          </p:nvPr>
        </p:nvSpPr>
        <p:spPr>
          <a:xfrm>
            <a:off x="1100528" y="0"/>
            <a:ext cx="10515600" cy="1325563"/>
          </a:xfrm>
        </p:spPr>
        <p:txBody>
          <a:bodyPr/>
          <a:lstStyle/>
          <a:p>
            <a:r>
              <a:rPr lang="en-US" b="1" dirty="0">
                <a:effectLst>
                  <a:outerShdw blurRad="38100" dist="38100" dir="2700000" algn="tl">
                    <a:srgbClr val="000000">
                      <a:alpha val="43137"/>
                    </a:srgbClr>
                  </a:outerShdw>
                </a:effectLst>
              </a:rPr>
              <a:t>Learning Objectives:</a:t>
            </a:r>
            <a:endParaRPr lang="ar-SA" b="1" dirty="0">
              <a:effectLst>
                <a:outerShdw blurRad="38100" dist="38100" dir="2700000" algn="tl">
                  <a:srgbClr val="000000">
                    <a:alpha val="43137"/>
                  </a:srgbClr>
                </a:outerShdw>
              </a:effectLst>
            </a:endParaRPr>
          </a:p>
        </p:txBody>
      </p:sp>
      <p:pic>
        <p:nvPicPr>
          <p:cNvPr id="5" name="Content Placeholder 4" descr="List with solid fill">
            <a:extLst>
              <a:ext uri="{FF2B5EF4-FFF2-40B4-BE49-F238E27FC236}">
                <a16:creationId xmlns:a16="http://schemas.microsoft.com/office/drawing/2014/main" id="{3F512B1C-304A-FC98-810C-FC03230B13C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836" y="205581"/>
            <a:ext cx="914400" cy="914400"/>
          </a:xfrm>
        </p:spPr>
      </p:pic>
      <p:sp>
        <p:nvSpPr>
          <p:cNvPr id="6" name="TextBox 5">
            <a:extLst>
              <a:ext uri="{FF2B5EF4-FFF2-40B4-BE49-F238E27FC236}">
                <a16:creationId xmlns:a16="http://schemas.microsoft.com/office/drawing/2014/main" id="{596979BD-4450-DE39-1D53-F039E28C81E9}"/>
              </a:ext>
            </a:extLst>
          </p:cNvPr>
          <p:cNvSpPr txBox="1"/>
          <p:nvPr/>
        </p:nvSpPr>
        <p:spPr>
          <a:xfrm>
            <a:off x="454552" y="1325562"/>
            <a:ext cx="9494665" cy="2308324"/>
          </a:xfrm>
          <a:prstGeom prst="rect">
            <a:avLst/>
          </a:prstGeom>
          <a:noFill/>
        </p:spPr>
        <p:txBody>
          <a:bodyPr wrap="square" rtlCol="1">
            <a:spAutoFit/>
          </a:bodyPr>
          <a:lstStyle/>
          <a:p>
            <a:r>
              <a:rPr lang="en-US" sz="2400" dirty="0"/>
              <a:t>■ Identify the modifications needed when monitoring the vital signs of infants and children. </a:t>
            </a:r>
          </a:p>
          <a:p>
            <a:r>
              <a:rPr lang="en-US" sz="2400" dirty="0"/>
              <a:t>■ Describe how a nurse assistant meets a child’s hygiene needs. </a:t>
            </a:r>
          </a:p>
          <a:p>
            <a:r>
              <a:rPr lang="en-US" sz="2400" dirty="0"/>
              <a:t>■ List the ways a nurse assistant can foster nutrition in infants and children.</a:t>
            </a:r>
          </a:p>
          <a:p>
            <a:endParaRPr lang="ar-SA" sz="2400" dirty="0"/>
          </a:p>
        </p:txBody>
      </p:sp>
    </p:spTree>
    <p:extLst>
      <p:ext uri="{BB962C8B-B14F-4D97-AF65-F5344CB8AC3E}">
        <p14:creationId xmlns:p14="http://schemas.microsoft.com/office/powerpoint/2010/main" val="402276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8E6A1-C6DD-6B6B-271D-F89A4A8E335F}"/>
              </a:ext>
            </a:extLst>
          </p:cNvPr>
          <p:cNvSpPr>
            <a:spLocks noGrp="1"/>
          </p:cNvSpPr>
          <p:nvPr>
            <p:ph type="title"/>
          </p:nvPr>
        </p:nvSpPr>
        <p:spPr>
          <a:xfrm>
            <a:off x="0" y="-167138"/>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CA4A92D4-AE5A-4389-10FE-9F5BE49AE666}"/>
              </a:ext>
            </a:extLst>
          </p:cNvPr>
          <p:cNvSpPr>
            <a:spLocks noGrp="1"/>
          </p:cNvSpPr>
          <p:nvPr>
            <p:ph idx="1"/>
          </p:nvPr>
        </p:nvSpPr>
        <p:spPr>
          <a:xfrm>
            <a:off x="47767" y="883928"/>
            <a:ext cx="11251442" cy="6076430"/>
          </a:xfrm>
        </p:spPr>
        <p:txBody>
          <a:bodyPr>
            <a:normAutofit fontScale="85000" lnSpcReduction="10000"/>
          </a:bodyPr>
          <a:lstStyle/>
          <a:p>
            <a:pPr>
              <a:buFont typeface="Wingdings" panose="05000000000000000000" pitchFamily="2" charset="2"/>
              <a:buChar char="v"/>
            </a:pPr>
            <a:r>
              <a:rPr lang="en-US" dirty="0"/>
              <a:t>If you have to help a child into a tub, be sure to use good body mechanics.</a:t>
            </a:r>
          </a:p>
          <a:p>
            <a:pPr>
              <a:buFont typeface="Wingdings" panose="05000000000000000000" pitchFamily="2" charset="2"/>
              <a:buChar char="v"/>
            </a:pPr>
            <a:r>
              <a:rPr lang="en-US" dirty="0"/>
              <a:t>If the child is small, bend your knees to squat and lower the child into the tub. Avoid bending over from the waist. </a:t>
            </a:r>
          </a:p>
          <a:p>
            <a:pPr>
              <a:buFont typeface="Wingdings" panose="05000000000000000000" pitchFamily="2" charset="2"/>
              <a:buChar char="v"/>
            </a:pPr>
            <a:r>
              <a:rPr lang="en-US" dirty="0"/>
              <a:t>If the child weighs more than 35 pounds, an assistive device for lifting the child into and out of the bathtub is recommended.</a:t>
            </a:r>
          </a:p>
          <a:p>
            <a:pPr>
              <a:buFont typeface="Wingdings" panose="05000000000000000000" pitchFamily="2" charset="2"/>
              <a:buChar char="v"/>
            </a:pPr>
            <a:r>
              <a:rPr lang="en-US" dirty="0"/>
              <a:t>A large tub may be awkward, uncomfortable and unsafe for bathing a small infant.</a:t>
            </a:r>
          </a:p>
          <a:p>
            <a:pPr>
              <a:buFont typeface="Wingdings" panose="05000000000000000000" pitchFamily="2" charset="2"/>
              <a:buChar char="v"/>
            </a:pPr>
            <a:r>
              <a:rPr lang="en-US" dirty="0"/>
              <a:t> In a home setting, you may use an infant tub on a table top as an alternative.</a:t>
            </a:r>
          </a:p>
          <a:p>
            <a:pPr>
              <a:buFont typeface="Wingdings" panose="05000000000000000000" pitchFamily="2" charset="2"/>
              <a:buChar char="v"/>
            </a:pPr>
            <a:r>
              <a:rPr lang="en-US" dirty="0"/>
              <a:t> To hold an infant, place one arm under his neck and back and hold on to the arm on the side farther away from your body. This position gives you a firm grip on the infant and helps to make him feel more secure.</a:t>
            </a:r>
          </a:p>
          <a:p>
            <a:pPr>
              <a:buFont typeface="Wingdings" panose="05000000000000000000" pitchFamily="2" charset="2"/>
              <a:buChar char="v"/>
            </a:pPr>
            <a:r>
              <a:rPr lang="en-US" dirty="0"/>
              <a:t>Use your other hand to support the buttocks. </a:t>
            </a:r>
          </a:p>
          <a:p>
            <a:pPr>
              <a:buFont typeface="Wingdings" panose="05000000000000000000" pitchFamily="2" charset="2"/>
              <a:buChar char="v"/>
            </a:pPr>
            <a:r>
              <a:rPr lang="en-US" dirty="0"/>
              <a:t>Gradually lower the infant into the water so that he has a chance to become accustomed to the water temperature and so that he is not startled by the water.</a:t>
            </a:r>
          </a:p>
          <a:p>
            <a:pPr>
              <a:buFont typeface="Wingdings" panose="05000000000000000000" pitchFamily="2" charset="2"/>
              <a:buChar char="v"/>
            </a:pPr>
            <a:r>
              <a:rPr lang="en-US" dirty="0"/>
              <a:t>Use the same basic procedure that you would use to bathe an adult in bed when you give a bed bath to an older child or adolescent or help him with a tub bath or shower.</a:t>
            </a:r>
            <a:endParaRPr lang="ar-SA" dirty="0"/>
          </a:p>
        </p:txBody>
      </p:sp>
    </p:spTree>
    <p:extLst>
      <p:ext uri="{BB962C8B-B14F-4D97-AF65-F5344CB8AC3E}">
        <p14:creationId xmlns:p14="http://schemas.microsoft.com/office/powerpoint/2010/main" val="288320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08EE-DFDB-4D80-AD2E-07BD8A234DE0}"/>
              </a:ext>
            </a:extLst>
          </p:cNvPr>
          <p:cNvSpPr>
            <a:spLocks noGrp="1"/>
          </p:cNvSpPr>
          <p:nvPr>
            <p:ph type="title"/>
          </p:nvPr>
        </p:nvSpPr>
        <p:spPr>
          <a:xfrm>
            <a:off x="0" y="-271036"/>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graphicFrame>
        <p:nvGraphicFramePr>
          <p:cNvPr id="5" name="Content Placeholder 2">
            <a:extLst>
              <a:ext uri="{FF2B5EF4-FFF2-40B4-BE49-F238E27FC236}">
                <a16:creationId xmlns:a16="http://schemas.microsoft.com/office/drawing/2014/main" id="{F789F47E-AA93-46D9-0FDF-5B0EA8F43A72}"/>
              </a:ext>
            </a:extLst>
          </p:cNvPr>
          <p:cNvGraphicFramePr>
            <a:graphicFrameLocks noGrp="1"/>
          </p:cNvGraphicFramePr>
          <p:nvPr>
            <p:ph idx="1"/>
            <p:extLst>
              <p:ext uri="{D42A27DB-BD31-4B8C-83A1-F6EECF244321}">
                <p14:modId xmlns:p14="http://schemas.microsoft.com/office/powerpoint/2010/main" val="3538264117"/>
              </p:ext>
            </p:extLst>
          </p:nvPr>
        </p:nvGraphicFramePr>
        <p:xfrm>
          <a:off x="-1" y="559851"/>
          <a:ext cx="11962151" cy="6193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47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F7D8-616C-7D40-9CA6-BD58EEE1B5D2}"/>
              </a:ext>
            </a:extLst>
          </p:cNvPr>
          <p:cNvSpPr>
            <a:spLocks noGrp="1"/>
          </p:cNvSpPr>
          <p:nvPr>
            <p:ph type="title"/>
          </p:nvPr>
        </p:nvSpPr>
        <p:spPr>
          <a:xfrm>
            <a:off x="53453" y="-119370"/>
            <a:ext cx="10515600" cy="1325563"/>
          </a:xfrm>
        </p:spPr>
        <p:txBody>
          <a:bodyPr/>
          <a:lstStyle/>
          <a:p>
            <a:r>
              <a:rPr lang="en-US" b="1" dirty="0">
                <a:effectLst>
                  <a:outerShdw blurRad="38100" dist="38100" dir="2700000" algn="tl">
                    <a:srgbClr val="000000">
                      <a:alpha val="43137"/>
                    </a:srgbClr>
                  </a:outerShdw>
                </a:effectLst>
              </a:rPr>
              <a:t>Hair care: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343EF99-51A4-87A5-5E45-EEEEE4F3A659}"/>
              </a:ext>
            </a:extLst>
          </p:cNvPr>
          <p:cNvSpPr>
            <a:spLocks noGrp="1"/>
          </p:cNvSpPr>
          <p:nvPr>
            <p:ph idx="1"/>
          </p:nvPr>
        </p:nvSpPr>
        <p:spPr>
          <a:xfrm>
            <a:off x="53453" y="1095470"/>
            <a:ext cx="10515600" cy="5639700"/>
          </a:xfrm>
        </p:spPr>
        <p:txBody>
          <a:bodyPr>
            <a:normAutofit fontScale="85000" lnSpcReduction="20000"/>
          </a:bodyPr>
          <a:lstStyle/>
          <a:p>
            <a:pPr>
              <a:buFont typeface="Wingdings" panose="05000000000000000000" pitchFamily="2" charset="2"/>
              <a:buChar char="Ø"/>
            </a:pPr>
            <a:r>
              <a:rPr lang="en-US" dirty="0"/>
              <a:t> Periodically comb a child’s hair to remove tangles and prevent them from becoming worse. </a:t>
            </a:r>
          </a:p>
          <a:p>
            <a:pPr>
              <a:buFont typeface="Wingdings" panose="05000000000000000000" pitchFamily="2" charset="2"/>
              <a:buChar char="Ø"/>
            </a:pPr>
            <a:r>
              <a:rPr lang="en-US" dirty="0"/>
              <a:t>You may need to comb the hair more often if the child is confined to bed, because lying in bed can cause the hair to become matted and tangled. </a:t>
            </a:r>
          </a:p>
          <a:p>
            <a:pPr>
              <a:buFont typeface="Wingdings" panose="05000000000000000000" pitchFamily="2" charset="2"/>
              <a:buChar char="Ø"/>
            </a:pPr>
            <a:r>
              <a:rPr lang="en-US" dirty="0"/>
              <a:t>Some children love to have their hair combed, while others do not want to be bothered.</a:t>
            </a:r>
          </a:p>
          <a:p>
            <a:pPr>
              <a:buFont typeface="Wingdings" panose="05000000000000000000" pitchFamily="2" charset="2"/>
              <a:buChar char="Ø"/>
            </a:pPr>
            <a:r>
              <a:rPr lang="en-US" dirty="0"/>
              <a:t> As the child gets older, combing is an important part of building good grooming habits and promoting healthy self-esteem.</a:t>
            </a:r>
          </a:p>
          <a:p>
            <a:pPr>
              <a:buFont typeface="Wingdings" panose="05000000000000000000" pitchFamily="2" charset="2"/>
              <a:buChar char="Ø"/>
            </a:pPr>
            <a:r>
              <a:rPr lang="en-US" dirty="0"/>
              <a:t> You can use a commercial detangling solution to remove tangles from a child’s hair. </a:t>
            </a:r>
          </a:p>
          <a:p>
            <a:pPr>
              <a:buFont typeface="Wingdings" panose="05000000000000000000" pitchFamily="2" charset="2"/>
              <a:buChar char="Ø"/>
            </a:pPr>
            <a:r>
              <a:rPr lang="en-US" dirty="0"/>
              <a:t>If one is not available, first wet the hair and then apply conditioner to the tangle, which makes the hair shafts slippery. </a:t>
            </a:r>
          </a:p>
          <a:p>
            <a:pPr>
              <a:buFont typeface="Wingdings" panose="05000000000000000000" pitchFamily="2" charset="2"/>
              <a:buChar char="Ø"/>
            </a:pPr>
            <a:r>
              <a:rPr lang="en-US" dirty="0"/>
              <a:t>Applying conditioner often enables you to remove the tangle painlessly with combing. </a:t>
            </a:r>
          </a:p>
          <a:p>
            <a:pPr>
              <a:buFont typeface="Wingdings" panose="05000000000000000000" pitchFamily="2" charset="2"/>
              <a:buChar char="Ø"/>
            </a:pPr>
            <a:r>
              <a:rPr lang="en-US" dirty="0"/>
              <a:t>Start combing at the ends of the hair and work your way toward the scalp.</a:t>
            </a:r>
          </a:p>
          <a:p>
            <a:pPr>
              <a:buFont typeface="Wingdings" panose="05000000000000000000" pitchFamily="2" charset="2"/>
              <a:buChar char="Ø"/>
            </a:pPr>
            <a:r>
              <a:rPr lang="en-US" dirty="0"/>
              <a:t> When you have removed the tangles either rinse the conditioner out of that section of hair or give the child a total shampoo.</a:t>
            </a:r>
            <a:endParaRPr lang="ar-SA" dirty="0"/>
          </a:p>
        </p:txBody>
      </p:sp>
    </p:spTree>
    <p:extLst>
      <p:ext uri="{BB962C8B-B14F-4D97-AF65-F5344CB8AC3E}">
        <p14:creationId xmlns:p14="http://schemas.microsoft.com/office/powerpoint/2010/main" val="410270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ACF0-B592-756F-7C4D-BD5F2DD09731}"/>
              </a:ext>
            </a:extLst>
          </p:cNvPr>
          <p:cNvSpPr>
            <a:spLocks noGrp="1"/>
          </p:cNvSpPr>
          <p:nvPr>
            <p:ph type="title"/>
          </p:nvPr>
        </p:nvSpPr>
        <p:spPr>
          <a:xfrm>
            <a:off x="53454" y="-221728"/>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D7B31088-F5CC-0116-21C8-05E9DF58BC8D}"/>
              </a:ext>
            </a:extLst>
          </p:cNvPr>
          <p:cNvSpPr>
            <a:spLocks noGrp="1"/>
          </p:cNvSpPr>
          <p:nvPr>
            <p:ph idx="1"/>
          </p:nvPr>
        </p:nvSpPr>
        <p:spPr>
          <a:xfrm>
            <a:off x="53454" y="822514"/>
            <a:ext cx="10515600" cy="6035486"/>
          </a:xfrm>
        </p:spPr>
        <p:txBody>
          <a:bodyPr>
            <a:normAutofit fontScale="85000" lnSpcReduction="20000"/>
          </a:bodyPr>
          <a:lstStyle/>
          <a:p>
            <a:pPr>
              <a:buFont typeface="Wingdings" panose="05000000000000000000" pitchFamily="2" charset="2"/>
              <a:buChar char="Ø"/>
            </a:pPr>
            <a:r>
              <a:rPr lang="en-US" dirty="0"/>
              <a:t> Typically a young child needs her hair shampooed once or twice a week.</a:t>
            </a:r>
          </a:p>
          <a:p>
            <a:pPr>
              <a:buFont typeface="Wingdings" panose="05000000000000000000" pitchFamily="2" charset="2"/>
              <a:buChar char="Ø"/>
            </a:pPr>
            <a:r>
              <a:rPr lang="en-US" dirty="0"/>
              <a:t> However, specific conditions such as excessive sweating may necessitate more frequent shampooing. </a:t>
            </a:r>
          </a:p>
          <a:p>
            <a:pPr>
              <a:buFont typeface="Wingdings" panose="05000000000000000000" pitchFamily="2" charset="2"/>
              <a:buChar char="Ø"/>
            </a:pPr>
            <a:r>
              <a:rPr lang="en-US" dirty="0"/>
              <a:t>Adolescents may wish to shampoo their hair more frequently because the scalp produces more oil at this stage of development. Shampooing can be done during the bath or separately.</a:t>
            </a:r>
          </a:p>
          <a:p>
            <a:pPr>
              <a:buFont typeface="Wingdings" panose="05000000000000000000" pitchFamily="2" charset="2"/>
              <a:buChar char="Ø"/>
            </a:pPr>
            <a:r>
              <a:rPr lang="en-US" dirty="0"/>
              <a:t>For an infant, apply baby shampoo to the scalp with one hand, while you support him as you did when you lowered him into the tub.</a:t>
            </a:r>
          </a:p>
          <a:p>
            <a:pPr>
              <a:buFont typeface="Wingdings" panose="05000000000000000000" pitchFamily="2" charset="2"/>
              <a:buChar char="Ø"/>
            </a:pPr>
            <a:r>
              <a:rPr lang="en-US" dirty="0"/>
              <a:t> Tip the infant back so that water and shampoo do not run into his eyes. Rinse out the shampoo by using the washcloth or an unbreakable cup to pour water over his head.</a:t>
            </a:r>
          </a:p>
          <a:p>
            <a:pPr>
              <a:buFont typeface="Wingdings" panose="05000000000000000000" pitchFamily="2" charset="2"/>
              <a:buChar char="Ø"/>
            </a:pPr>
            <a:r>
              <a:rPr lang="en-US" dirty="0"/>
              <a:t>If a child is confined to his bed, wash his hair in the bed using the same procedure you use for an adult. </a:t>
            </a:r>
          </a:p>
          <a:p>
            <a:pPr>
              <a:buFont typeface="Wingdings" panose="05000000000000000000" pitchFamily="2" charset="2"/>
              <a:buChar char="Ø"/>
            </a:pPr>
            <a:r>
              <a:rPr lang="en-US" dirty="0"/>
              <a:t>Encourage the child to help by holding a washcloth or towel over his eyes.</a:t>
            </a:r>
          </a:p>
          <a:p>
            <a:pPr>
              <a:buFont typeface="Wingdings" panose="05000000000000000000" pitchFamily="2" charset="2"/>
              <a:buChar char="Ø"/>
            </a:pPr>
            <a:r>
              <a:rPr lang="en-US" dirty="0"/>
              <a:t> Wrap the child’s head in a towel immediately after the last rinse and follow instructions from the nurse about using a blow dryer to dry his hair.</a:t>
            </a:r>
          </a:p>
          <a:p>
            <a:pPr>
              <a:buFont typeface="Wingdings" panose="05000000000000000000" pitchFamily="2" charset="2"/>
              <a:buChar char="Ø"/>
            </a:pPr>
            <a:r>
              <a:rPr lang="en-US" dirty="0"/>
              <a:t> Alternatively, you can use a commercial dry shampoo. The powder-like substance is applied to the hair and then brushed out.</a:t>
            </a:r>
            <a:endParaRPr lang="ar-SA" dirty="0"/>
          </a:p>
        </p:txBody>
      </p:sp>
    </p:spTree>
    <p:extLst>
      <p:ext uri="{BB962C8B-B14F-4D97-AF65-F5344CB8AC3E}">
        <p14:creationId xmlns:p14="http://schemas.microsoft.com/office/powerpoint/2010/main" val="426663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627D-71ED-2ABD-4B59-7D425FE2018D}"/>
              </a:ext>
            </a:extLst>
          </p:cNvPr>
          <p:cNvSpPr>
            <a:spLocks noGrp="1"/>
          </p:cNvSpPr>
          <p:nvPr>
            <p:ph type="title"/>
          </p:nvPr>
        </p:nvSpPr>
        <p:spPr>
          <a:xfrm>
            <a:off x="0" y="-289967"/>
            <a:ext cx="10515600" cy="1325563"/>
          </a:xfrm>
        </p:spPr>
        <p:txBody>
          <a:bodyPr/>
          <a:lstStyle/>
          <a:p>
            <a:r>
              <a:rPr lang="en-US" b="1" dirty="0">
                <a:effectLst>
                  <a:outerShdw blurRad="38100" dist="38100" dir="2700000" algn="tl">
                    <a:srgbClr val="000000">
                      <a:alpha val="43137"/>
                    </a:srgbClr>
                  </a:outerShdw>
                </a:effectLst>
              </a:rPr>
              <a:t>Perineal care: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6F6EC78-F13E-AA3F-33ED-AD2BAA9AA354}"/>
              </a:ext>
            </a:extLst>
          </p:cNvPr>
          <p:cNvSpPr>
            <a:spLocks noGrp="1"/>
          </p:cNvSpPr>
          <p:nvPr>
            <p:ph idx="1"/>
          </p:nvPr>
        </p:nvSpPr>
        <p:spPr>
          <a:xfrm>
            <a:off x="80749" y="808866"/>
            <a:ext cx="10515600" cy="5823945"/>
          </a:xfrm>
        </p:spPr>
        <p:txBody>
          <a:bodyPr>
            <a:normAutofit fontScale="92500" lnSpcReduction="10000"/>
          </a:bodyPr>
          <a:lstStyle/>
          <a:p>
            <a:pPr>
              <a:buFont typeface="Courier New" panose="02070309020205020404" pitchFamily="49" charset="0"/>
              <a:buChar char="o"/>
            </a:pPr>
            <a:r>
              <a:rPr lang="en-US" dirty="0"/>
              <a:t> If the child is capable, allow the child to perform her own perineal care and ensure the child’s privacy. Provide the child with the necessary supplies and offer assistance as needed.</a:t>
            </a:r>
          </a:p>
          <a:p>
            <a:pPr>
              <a:buFont typeface="Courier New" panose="02070309020205020404" pitchFamily="49" charset="0"/>
              <a:buChar char="o"/>
            </a:pPr>
            <a:r>
              <a:rPr lang="en-US" dirty="0"/>
              <a:t>For children who wear diapers, it is important to clean the perineal area thoroughly to remove all traces of urine and feces from the skin. </a:t>
            </a:r>
          </a:p>
          <a:p>
            <a:pPr>
              <a:buFont typeface="Courier New" panose="02070309020205020404" pitchFamily="49" charset="0"/>
              <a:buChar char="o"/>
            </a:pPr>
            <a:r>
              <a:rPr lang="en-US" dirty="0"/>
              <a:t>Be sure to observe the condition of the skin as you clean the area, and report any signs of redness or skin irritation. </a:t>
            </a:r>
          </a:p>
          <a:p>
            <a:pPr>
              <a:buFont typeface="Courier New" panose="02070309020205020404" pitchFamily="49" charset="0"/>
              <a:buChar char="o"/>
            </a:pPr>
            <a:r>
              <a:rPr lang="en-US" dirty="0"/>
              <a:t>Wear gloves when you provide perineal care.</a:t>
            </a:r>
          </a:p>
          <a:p>
            <a:pPr>
              <a:buFont typeface="Courier New" panose="02070309020205020404" pitchFamily="49" charset="0"/>
              <a:buChar char="o"/>
            </a:pPr>
            <a:r>
              <a:rPr lang="en-US" dirty="0"/>
              <a:t>If a </a:t>
            </a:r>
            <a:r>
              <a:rPr lang="en-US" b="1" dirty="0"/>
              <a:t>boy</a:t>
            </a:r>
            <a:r>
              <a:rPr lang="en-US" dirty="0"/>
              <a:t> has been </a:t>
            </a:r>
            <a:r>
              <a:rPr lang="en-US" b="1" dirty="0"/>
              <a:t>circumcised</a:t>
            </a:r>
            <a:r>
              <a:rPr lang="en-US" dirty="0"/>
              <a:t>, clean the tip of his penis using strokes moving outward from the urethra. Use only a minimal amount of soap, and rinse thoroughly. </a:t>
            </a:r>
          </a:p>
          <a:p>
            <a:pPr>
              <a:buFont typeface="Courier New" panose="02070309020205020404" pitchFamily="49" charset="0"/>
              <a:buChar char="o"/>
            </a:pPr>
            <a:r>
              <a:rPr lang="en-US" dirty="0"/>
              <a:t>If the child is </a:t>
            </a:r>
            <a:r>
              <a:rPr lang="en-US" b="1" dirty="0"/>
              <a:t>uncircumcised</a:t>
            </a:r>
            <a:r>
              <a:rPr lang="en-US" dirty="0"/>
              <a:t>, gently retract the foreskin until you feel resistance (the foreskin usually cannot be retracted fully until about the age of 4), and using a clean section of the washcloth, clean around the tip of the penis, moving from the urethra outward. Rinse in the same pattern and dry well.</a:t>
            </a:r>
            <a:endParaRPr lang="ar-SA" dirty="0"/>
          </a:p>
        </p:txBody>
      </p:sp>
    </p:spTree>
    <p:extLst>
      <p:ext uri="{BB962C8B-B14F-4D97-AF65-F5344CB8AC3E}">
        <p14:creationId xmlns:p14="http://schemas.microsoft.com/office/powerpoint/2010/main" val="314569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0D93-51EE-C583-36AC-4FD2716C1EB0}"/>
              </a:ext>
            </a:extLst>
          </p:cNvPr>
          <p:cNvSpPr>
            <a:spLocks noGrp="1"/>
          </p:cNvSpPr>
          <p:nvPr>
            <p:ph type="title"/>
          </p:nvPr>
        </p:nvSpPr>
        <p:spPr>
          <a:xfrm>
            <a:off x="67102" y="-269496"/>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1A8BB994-F4F1-5865-9DFB-E2C9F6E46FD3}"/>
              </a:ext>
            </a:extLst>
          </p:cNvPr>
          <p:cNvSpPr>
            <a:spLocks noGrp="1"/>
          </p:cNvSpPr>
          <p:nvPr>
            <p:ph idx="1"/>
          </p:nvPr>
        </p:nvSpPr>
        <p:spPr>
          <a:xfrm>
            <a:off x="0" y="761099"/>
            <a:ext cx="10515600" cy="5926303"/>
          </a:xfrm>
        </p:spPr>
        <p:txBody>
          <a:bodyPr>
            <a:normAutofit fontScale="92500" lnSpcReduction="10000"/>
          </a:bodyPr>
          <a:lstStyle/>
          <a:p>
            <a:pPr>
              <a:buFont typeface="Courier New" panose="02070309020205020404" pitchFamily="49" charset="0"/>
              <a:buChar char="o"/>
            </a:pPr>
            <a:r>
              <a:rPr lang="en-US" dirty="0"/>
              <a:t>Be sure to return the foreskin to its original position because leaving the foreskin retracted may interfere with circulation in the head of the penis. </a:t>
            </a:r>
          </a:p>
          <a:p>
            <a:pPr>
              <a:buFont typeface="Courier New" panose="02070309020205020404" pitchFamily="49" charset="0"/>
              <a:buChar char="o"/>
            </a:pPr>
            <a:r>
              <a:rPr lang="en-US" dirty="0"/>
              <a:t>After washing and rinsing the penis, clean the scrotum and then the anal area.</a:t>
            </a:r>
          </a:p>
          <a:p>
            <a:pPr>
              <a:buFont typeface="Courier New" panose="02070309020205020404" pitchFamily="49" charset="0"/>
              <a:buChar char="o"/>
            </a:pPr>
            <a:r>
              <a:rPr lang="en-US" dirty="0"/>
              <a:t> When providing perineal care for a </a:t>
            </a:r>
            <a:r>
              <a:rPr lang="en-US" b="1" dirty="0"/>
              <a:t>girl</a:t>
            </a:r>
            <a:r>
              <a:rPr lang="en-US" dirty="0"/>
              <a:t>, wash any skin folds in the groin first. </a:t>
            </a:r>
          </a:p>
          <a:p>
            <a:pPr>
              <a:buFont typeface="Courier New" panose="02070309020205020404" pitchFamily="49" charset="0"/>
              <a:buChar char="o"/>
            </a:pPr>
            <a:r>
              <a:rPr lang="en-US" dirty="0"/>
              <a:t>Then, using a separate section of the washcloth, clean the urethral area and then each side of the labia, moving from front to back.</a:t>
            </a:r>
          </a:p>
          <a:p>
            <a:pPr>
              <a:buFont typeface="Courier New" panose="02070309020205020404" pitchFamily="49" charset="0"/>
              <a:buChar char="o"/>
            </a:pPr>
            <a:r>
              <a:rPr lang="en-US" dirty="0"/>
              <a:t> Use soap sparingly and rinse thoroughly. After washing and rinsing the urethral area and the labia, clean the anal area. </a:t>
            </a:r>
          </a:p>
          <a:p>
            <a:pPr>
              <a:buFont typeface="Courier New" panose="02070309020205020404" pitchFamily="49" charset="0"/>
              <a:buChar char="o"/>
            </a:pPr>
            <a:r>
              <a:rPr lang="en-US" dirty="0"/>
              <a:t>Be sure to remove all secretions, because they can cause skin irritation.</a:t>
            </a:r>
          </a:p>
          <a:p>
            <a:pPr>
              <a:buFont typeface="Courier New" panose="02070309020205020404" pitchFamily="49" charset="0"/>
              <a:buChar char="o"/>
            </a:pPr>
            <a:r>
              <a:rPr lang="en-US" dirty="0"/>
              <a:t> Observe the skin for any abrasions or changes in skin color. </a:t>
            </a:r>
          </a:p>
          <a:p>
            <a:pPr>
              <a:buFont typeface="Courier New" panose="02070309020205020404" pitchFamily="49" charset="0"/>
              <a:buChar char="o"/>
            </a:pPr>
            <a:r>
              <a:rPr lang="en-US" dirty="0"/>
              <a:t>Report any concerns to the nurse.</a:t>
            </a:r>
            <a:endParaRPr lang="ar-SA" dirty="0"/>
          </a:p>
        </p:txBody>
      </p:sp>
    </p:spTree>
    <p:extLst>
      <p:ext uri="{BB962C8B-B14F-4D97-AF65-F5344CB8AC3E}">
        <p14:creationId xmlns:p14="http://schemas.microsoft.com/office/powerpoint/2010/main" val="159933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6F0D6E-3E89-5389-6DA1-FB88FEA81C05}"/>
              </a:ext>
            </a:extLst>
          </p:cNvPr>
          <p:cNvGraphicFramePr>
            <a:graphicFrameLocks noGrp="1"/>
          </p:cNvGraphicFramePr>
          <p:nvPr>
            <p:ph idx="1"/>
            <p:extLst>
              <p:ext uri="{D42A27DB-BD31-4B8C-83A1-F6EECF244321}">
                <p14:modId xmlns:p14="http://schemas.microsoft.com/office/powerpoint/2010/main" val="624491293"/>
              </p:ext>
            </p:extLst>
          </p:nvPr>
        </p:nvGraphicFramePr>
        <p:xfrm>
          <a:off x="60277" y="1253331"/>
          <a:ext cx="1129465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C29F70E-266E-4426-FB4E-77595F720314}"/>
              </a:ext>
            </a:extLst>
          </p:cNvPr>
          <p:cNvSpPr/>
          <p:nvPr/>
        </p:nvSpPr>
        <p:spPr>
          <a:xfrm>
            <a:off x="2808848" y="219372"/>
            <a:ext cx="604204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Ensuring Nutrition </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4925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700-792B-F028-417A-72ED66E480B0}"/>
              </a:ext>
            </a:extLst>
          </p:cNvPr>
          <p:cNvSpPr>
            <a:spLocks noGrp="1"/>
          </p:cNvSpPr>
          <p:nvPr>
            <p:ph type="title"/>
          </p:nvPr>
        </p:nvSpPr>
        <p:spPr>
          <a:xfrm>
            <a:off x="53454" y="-173962"/>
            <a:ext cx="10515600" cy="1325563"/>
          </a:xfrm>
        </p:spPr>
        <p:txBody>
          <a:bodyPr/>
          <a:lstStyle/>
          <a:p>
            <a:r>
              <a:rPr lang="en-US" dirty="0">
                <a:effectLst>
                  <a:outerShdw blurRad="38100" dist="38100" dir="2700000" algn="tl">
                    <a:srgbClr val="000000">
                      <a:alpha val="43137"/>
                    </a:srgbClr>
                  </a:outerShdw>
                </a:effectLst>
              </a:rPr>
              <a:t>Government food-assistance programs:</a:t>
            </a:r>
            <a:endParaRPr lang="ar-SA"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31CA2ADC-3064-0369-2F84-DD1AE2814066}"/>
              </a:ext>
            </a:extLst>
          </p:cNvPr>
          <p:cNvGraphicFramePr>
            <a:graphicFrameLocks noGrp="1"/>
          </p:cNvGraphicFramePr>
          <p:nvPr>
            <p:ph idx="1"/>
            <p:extLst>
              <p:ext uri="{D42A27DB-BD31-4B8C-83A1-F6EECF244321}">
                <p14:modId xmlns:p14="http://schemas.microsoft.com/office/powerpoint/2010/main" val="3553726068"/>
              </p:ext>
            </p:extLst>
          </p:nvPr>
        </p:nvGraphicFramePr>
        <p:xfrm>
          <a:off x="53455" y="962167"/>
          <a:ext cx="11908808" cy="5214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331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0788B9-4E7C-7888-78BC-40D410197B14}"/>
              </a:ext>
            </a:extLst>
          </p:cNvPr>
          <p:cNvSpPr>
            <a:spLocks noGrp="1"/>
          </p:cNvSpPr>
          <p:nvPr>
            <p:ph type="title"/>
          </p:nvPr>
        </p:nvSpPr>
        <p:spPr>
          <a:xfrm>
            <a:off x="1137034" y="609597"/>
            <a:ext cx="9392421" cy="1330841"/>
          </a:xfrm>
        </p:spPr>
        <p:txBody>
          <a:bodyPr>
            <a:normAutofit/>
          </a:bodyPr>
          <a:lstStyle/>
          <a:p>
            <a:r>
              <a:rPr lang="en-GB" b="1" dirty="0">
                <a:effectLst>
                  <a:outerShdw blurRad="38100" dist="38100" dir="2700000" algn="tl">
                    <a:srgbClr val="000000">
                      <a:alpha val="43137"/>
                    </a:srgbClr>
                  </a:outerShdw>
                </a:effectLst>
              </a:rPr>
              <a:t>Infants: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8C07D62-61DA-CDAF-9DC7-685FFEEF124D}"/>
              </a:ext>
            </a:extLst>
          </p:cNvPr>
          <p:cNvSpPr>
            <a:spLocks noGrp="1"/>
          </p:cNvSpPr>
          <p:nvPr>
            <p:ph idx="1"/>
          </p:nvPr>
        </p:nvSpPr>
        <p:spPr>
          <a:xfrm>
            <a:off x="98572" y="1940437"/>
            <a:ext cx="7173877" cy="4977523"/>
          </a:xfrm>
        </p:spPr>
        <p:txBody>
          <a:bodyPr>
            <a:normAutofit fontScale="92500" lnSpcReduction="20000"/>
          </a:bodyPr>
          <a:lstStyle/>
          <a:p>
            <a:r>
              <a:rPr lang="en-US" sz="2000" dirty="0"/>
              <a:t>Infants typically receive feedings of breast milk or formula.</a:t>
            </a:r>
          </a:p>
          <a:p>
            <a:r>
              <a:rPr lang="en-US" sz="2000" dirty="0"/>
              <a:t> </a:t>
            </a:r>
            <a:r>
              <a:rPr lang="en-US" sz="2000" b="1" u="sng" dirty="0"/>
              <a:t>Cereal</a:t>
            </a:r>
            <a:r>
              <a:rPr lang="en-US" sz="2000" dirty="0"/>
              <a:t> usually is not introduced until the infant is around </a:t>
            </a:r>
            <a:r>
              <a:rPr lang="en-US" sz="2000" b="1" dirty="0"/>
              <a:t>5</a:t>
            </a:r>
            <a:r>
              <a:rPr lang="en-US" sz="2000" dirty="0"/>
              <a:t> to </a:t>
            </a:r>
            <a:r>
              <a:rPr lang="en-US" sz="2000" b="1" dirty="0"/>
              <a:t>6</a:t>
            </a:r>
            <a:r>
              <a:rPr lang="en-US" sz="2000" dirty="0"/>
              <a:t> </a:t>
            </a:r>
            <a:r>
              <a:rPr lang="en-US" sz="2000" b="1" dirty="0"/>
              <a:t>months</a:t>
            </a:r>
            <a:r>
              <a:rPr lang="en-US" sz="2000" dirty="0"/>
              <a:t> of age.</a:t>
            </a:r>
          </a:p>
          <a:p>
            <a:r>
              <a:rPr lang="en-US" sz="2000" dirty="0"/>
              <a:t>Continue to offer the infant breast milk or formula </a:t>
            </a:r>
            <a:r>
              <a:rPr lang="en-US" sz="2000" u="sng" dirty="0"/>
              <a:t>before any solid meal.</a:t>
            </a:r>
          </a:p>
          <a:p>
            <a:r>
              <a:rPr lang="en-US" sz="2000" u="sng" dirty="0"/>
              <a:t>Solid food </a:t>
            </a:r>
            <a:r>
              <a:rPr lang="en-US" sz="2000" dirty="0"/>
              <a:t>should be a supplement, not a replacement, for breast milk or formula.</a:t>
            </a:r>
          </a:p>
          <a:p>
            <a:r>
              <a:rPr lang="en-US" sz="2000" dirty="0"/>
              <a:t>When giving an infant </a:t>
            </a:r>
            <a:r>
              <a:rPr lang="en-US" sz="2000" b="1" dirty="0"/>
              <a:t>cereal</a:t>
            </a:r>
            <a:r>
              <a:rPr lang="en-US" sz="2000" dirty="0"/>
              <a:t>, start with </a:t>
            </a:r>
            <a:r>
              <a:rPr lang="en-US" sz="2000" b="1" dirty="0"/>
              <a:t> </a:t>
            </a:r>
            <a:r>
              <a:rPr lang="en-US" sz="2000" dirty="0"/>
              <a:t>of rice cereal twice daily and then introduce other single grain cereals one at a time. Introduce multigrain cereal last.</a:t>
            </a:r>
          </a:p>
          <a:p>
            <a:r>
              <a:rPr lang="en-US" sz="2200" dirty="0"/>
              <a:t> Giving the baby only one new food at a time allows him to get used to the flavor and makes it easier to determine whether he is allergic to any particular type of food.</a:t>
            </a:r>
          </a:p>
          <a:p>
            <a:r>
              <a:rPr lang="en-US" sz="2200" dirty="0"/>
              <a:t> During feedings, the baby may push most of the </a:t>
            </a:r>
            <a:r>
              <a:rPr lang="en-US" sz="2200" b="1" dirty="0"/>
              <a:t>cereal</a:t>
            </a:r>
            <a:r>
              <a:rPr lang="en-US" sz="2200" dirty="0"/>
              <a:t> out of his mouth as a result of the </a:t>
            </a:r>
            <a:r>
              <a:rPr lang="en-US" sz="2200" u="sng" dirty="0"/>
              <a:t>tongue’s </a:t>
            </a:r>
            <a:r>
              <a:rPr lang="en-US" sz="2200" b="1" u="sng" dirty="0"/>
              <a:t>normal sucking action </a:t>
            </a:r>
            <a:r>
              <a:rPr lang="en-US" sz="2200" dirty="0"/>
              <a:t>(Figure 21-7).</a:t>
            </a:r>
          </a:p>
          <a:p>
            <a:r>
              <a:rPr lang="en-US" sz="2100" dirty="0"/>
              <a:t> Use the spoon to gently put the food back into his mouth. To prevent overfeeding or choking, never put cereal into the baby’s bottle.</a:t>
            </a:r>
          </a:p>
          <a:p>
            <a:endParaRPr lang="ar-SA" sz="1100" u="sng" dirty="0"/>
          </a:p>
        </p:txBody>
      </p:sp>
      <p:pic>
        <p:nvPicPr>
          <p:cNvPr id="5" name="Picture 4" descr="A baby being fed by a spoon&#10;&#10;Description automatically generated">
            <a:extLst>
              <a:ext uri="{FF2B5EF4-FFF2-40B4-BE49-F238E27FC236}">
                <a16:creationId xmlns:a16="http://schemas.microsoft.com/office/drawing/2014/main" id="{2E684F38-B423-A803-6DBF-49422B77D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62" y="52466"/>
            <a:ext cx="4568366" cy="6195937"/>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2222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A540-9CA9-1CDD-70AE-8DB78BE3069A}"/>
              </a:ext>
            </a:extLst>
          </p:cNvPr>
          <p:cNvSpPr>
            <a:spLocks noGrp="1"/>
          </p:cNvSpPr>
          <p:nvPr>
            <p:ph type="title"/>
          </p:nvPr>
        </p:nvSpPr>
        <p:spPr>
          <a:xfrm>
            <a:off x="53454" y="-289968"/>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CCD0A837-AAC7-EAA3-8402-C38C196483CF}"/>
              </a:ext>
            </a:extLst>
          </p:cNvPr>
          <p:cNvSpPr>
            <a:spLocks noGrp="1"/>
          </p:cNvSpPr>
          <p:nvPr>
            <p:ph idx="1"/>
          </p:nvPr>
        </p:nvSpPr>
        <p:spPr>
          <a:xfrm>
            <a:off x="0" y="754274"/>
            <a:ext cx="10515600" cy="6103725"/>
          </a:xfrm>
        </p:spPr>
        <p:txBody>
          <a:bodyPr>
            <a:normAutofit fontScale="92500"/>
          </a:bodyPr>
          <a:lstStyle/>
          <a:p>
            <a:r>
              <a:rPr lang="en-US" dirty="0"/>
              <a:t>As the infant reaches </a:t>
            </a:r>
            <a:r>
              <a:rPr lang="en-US" b="1" dirty="0"/>
              <a:t>6</a:t>
            </a:r>
            <a:r>
              <a:rPr lang="en-US" dirty="0"/>
              <a:t> to </a:t>
            </a:r>
            <a:r>
              <a:rPr lang="en-US" b="1" dirty="0"/>
              <a:t>8</a:t>
            </a:r>
            <a:r>
              <a:rPr lang="en-US" dirty="0"/>
              <a:t> </a:t>
            </a:r>
            <a:r>
              <a:rPr lang="en-US" b="1" dirty="0"/>
              <a:t>months</a:t>
            </a:r>
            <a:r>
              <a:rPr lang="en-US" dirty="0"/>
              <a:t> of age, he may begin to hold the bottle of formula. </a:t>
            </a:r>
          </a:p>
          <a:p>
            <a:r>
              <a:rPr lang="en-US" dirty="0"/>
              <a:t>However, you need to continue to hold the infant during feedings to increase his sense of security and to meet his social needs. </a:t>
            </a:r>
          </a:p>
          <a:p>
            <a:r>
              <a:rPr lang="en-US" dirty="0"/>
              <a:t>Gradually, apple and non-citrus juices are introduced one at a time.</a:t>
            </a:r>
          </a:p>
          <a:p>
            <a:r>
              <a:rPr lang="en-US" dirty="0"/>
              <a:t> Solid foods such as strained fruits, vegetables and meats are added.</a:t>
            </a:r>
          </a:p>
          <a:p>
            <a:r>
              <a:rPr lang="en-US" dirty="0"/>
              <a:t> Again, introduce new foods one at a time. </a:t>
            </a:r>
          </a:p>
          <a:p>
            <a:r>
              <a:rPr lang="en-US" dirty="0"/>
              <a:t>When using commercially prepared baby food, spoon a meal-sized portion into a bowl and refrigerate the unused food for up to 24 hours.</a:t>
            </a:r>
          </a:p>
          <a:p>
            <a:r>
              <a:rPr lang="en-US" dirty="0"/>
              <a:t> Feeding the infant directly from the jar introduces bacteria into the jar and contaminates the uneaten portion, which must be thrown away. </a:t>
            </a:r>
          </a:p>
          <a:p>
            <a:r>
              <a:rPr lang="en-US" dirty="0"/>
              <a:t>Never sweeten foods with honey because unpasteurized honey can cause botulism in infants.</a:t>
            </a:r>
            <a:endParaRPr lang="ar-SA" dirty="0"/>
          </a:p>
        </p:txBody>
      </p:sp>
    </p:spTree>
    <p:extLst>
      <p:ext uri="{BB962C8B-B14F-4D97-AF65-F5344CB8AC3E}">
        <p14:creationId xmlns:p14="http://schemas.microsoft.com/office/powerpoint/2010/main" val="167807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4FFD2-27B1-A919-DBB5-59A160E0ADE6}"/>
              </a:ext>
            </a:extLst>
          </p:cNvPr>
          <p:cNvSpPr>
            <a:spLocks noGrp="1"/>
          </p:cNvSpPr>
          <p:nvPr>
            <p:ph idx="1"/>
          </p:nvPr>
        </p:nvSpPr>
        <p:spPr>
          <a:xfrm>
            <a:off x="373967" y="1108172"/>
            <a:ext cx="10515600" cy="5405170"/>
          </a:xfrm>
        </p:spPr>
        <p:txBody>
          <a:bodyPr/>
          <a:lstStyle/>
          <a:p>
            <a:pPr>
              <a:buFont typeface="Wingdings" panose="05000000000000000000" pitchFamily="2" charset="2"/>
              <a:buChar char="ü"/>
            </a:pPr>
            <a:r>
              <a:rPr lang="en-US" dirty="0"/>
              <a:t>Obtaining vital signs of infants and children is similar to that of adults. </a:t>
            </a:r>
          </a:p>
          <a:p>
            <a:pPr>
              <a:buFont typeface="Wingdings" panose="05000000000000000000" pitchFamily="2" charset="2"/>
              <a:buChar char="ü"/>
            </a:pPr>
            <a:r>
              <a:rPr lang="en-US" dirty="0"/>
              <a:t>However, you will likely need to make some modifications for a child. You may need to have the parent or guardian hold the infant or small toddler in his or her lap. </a:t>
            </a:r>
          </a:p>
          <a:p>
            <a:pPr>
              <a:buFont typeface="Wingdings" panose="05000000000000000000" pitchFamily="2" charset="2"/>
              <a:buChar char="ü"/>
            </a:pPr>
            <a:r>
              <a:rPr lang="en-US" dirty="0"/>
              <a:t>If the toddler is fidgety, it may be easier to take the vital sign measurements with the parent sitting on the floor, with the toddler standing between his or her legs. </a:t>
            </a:r>
          </a:p>
          <a:p>
            <a:pPr>
              <a:buFont typeface="Wingdings" panose="05000000000000000000" pitchFamily="2" charset="2"/>
              <a:buChar char="ü"/>
            </a:pPr>
            <a:r>
              <a:rPr lang="en-US" b="1" dirty="0"/>
              <a:t>Normal ranges for vital signs </a:t>
            </a:r>
            <a:r>
              <a:rPr lang="en-US" dirty="0"/>
              <a:t>by </a:t>
            </a:r>
            <a:r>
              <a:rPr lang="en-US" b="1" dirty="0"/>
              <a:t>age group </a:t>
            </a:r>
            <a:r>
              <a:rPr lang="en-US" dirty="0"/>
              <a:t>are given in Box 21-2.</a:t>
            </a:r>
            <a:endParaRPr lang="ar-SA" dirty="0"/>
          </a:p>
        </p:txBody>
      </p:sp>
      <p:sp>
        <p:nvSpPr>
          <p:cNvPr id="4" name="Rectangle 3">
            <a:extLst>
              <a:ext uri="{FF2B5EF4-FFF2-40B4-BE49-F238E27FC236}">
                <a16:creationId xmlns:a16="http://schemas.microsoft.com/office/drawing/2014/main" id="{184560F7-BDD5-C764-6F4C-C2D0D20F65FE}"/>
              </a:ext>
            </a:extLst>
          </p:cNvPr>
          <p:cNvSpPr/>
          <p:nvPr/>
        </p:nvSpPr>
        <p:spPr>
          <a:xfrm>
            <a:off x="-209729" y="91440"/>
            <a:ext cx="11563529"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Obtaining Vital Signs and Other Measurements:</a:t>
            </a:r>
            <a:endParaRPr lang="ar-SA"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1705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C85-A89A-A986-9FEE-181BB647F72C}"/>
              </a:ext>
            </a:extLst>
          </p:cNvPr>
          <p:cNvSpPr>
            <a:spLocks noGrp="1"/>
          </p:cNvSpPr>
          <p:nvPr>
            <p:ph type="title"/>
          </p:nvPr>
        </p:nvSpPr>
        <p:spPr>
          <a:xfrm>
            <a:off x="0" y="-133018"/>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FD915F70-95F3-38EB-B2C7-698B80C470B0}"/>
              </a:ext>
            </a:extLst>
          </p:cNvPr>
          <p:cNvSpPr>
            <a:spLocks noGrp="1"/>
          </p:cNvSpPr>
          <p:nvPr>
            <p:ph idx="1"/>
          </p:nvPr>
        </p:nvSpPr>
        <p:spPr>
          <a:xfrm>
            <a:off x="135341" y="952169"/>
            <a:ext cx="10515600" cy="5721586"/>
          </a:xfrm>
        </p:spPr>
        <p:txBody>
          <a:bodyPr>
            <a:normAutofit lnSpcReduction="10000"/>
          </a:bodyPr>
          <a:lstStyle/>
          <a:p>
            <a:r>
              <a:rPr lang="en-US" dirty="0"/>
              <a:t>Around the age of </a:t>
            </a:r>
            <a:r>
              <a:rPr lang="en-US" b="1" dirty="0"/>
              <a:t>9</a:t>
            </a:r>
            <a:r>
              <a:rPr lang="en-US" dirty="0"/>
              <a:t> to </a:t>
            </a:r>
            <a:r>
              <a:rPr lang="en-US" b="1" dirty="0"/>
              <a:t>12</a:t>
            </a:r>
            <a:r>
              <a:rPr lang="en-US" dirty="0"/>
              <a:t> </a:t>
            </a:r>
            <a:r>
              <a:rPr lang="en-US" b="1" dirty="0"/>
              <a:t>months</a:t>
            </a:r>
            <a:r>
              <a:rPr lang="en-US" dirty="0"/>
              <a:t>, infants begin to drink liquids from a cup. </a:t>
            </a:r>
          </a:p>
          <a:p>
            <a:r>
              <a:rPr lang="en-US" dirty="0"/>
              <a:t>Continue feeding the child cereal and slowly advance to chunkier toddler foods. </a:t>
            </a:r>
          </a:p>
          <a:p>
            <a:r>
              <a:rPr lang="en-US" dirty="0"/>
              <a:t>During meals, give the child a separate spoon to encourage self-feeding skills. </a:t>
            </a:r>
          </a:p>
          <a:p>
            <a:r>
              <a:rPr lang="en-US" dirty="0"/>
              <a:t>Introduce small finger foods, such as un-sugared adult cereals, cooked vegetables and fruits.</a:t>
            </a:r>
          </a:p>
          <a:p>
            <a:r>
              <a:rPr lang="en-US" dirty="0"/>
              <a:t> Avoid giving the child nuts, raw vegetables, popcorn, grapes and hard candy, which can easily lodge in the throat and cause choking. </a:t>
            </a:r>
          </a:p>
          <a:p>
            <a:r>
              <a:rPr lang="en-US" dirty="0"/>
              <a:t>Make sure the child eats foods such as biscuits, toast and crackers while sitting up (never while lying down) to reduce the possibility of choking on crumbs.</a:t>
            </a:r>
            <a:endParaRPr lang="ar-SA" dirty="0"/>
          </a:p>
        </p:txBody>
      </p:sp>
    </p:spTree>
    <p:extLst>
      <p:ext uri="{BB962C8B-B14F-4D97-AF65-F5344CB8AC3E}">
        <p14:creationId xmlns:p14="http://schemas.microsoft.com/office/powerpoint/2010/main" val="168680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F125-E306-1A5B-3563-3970ABAC0F57}"/>
              </a:ext>
            </a:extLst>
          </p:cNvPr>
          <p:cNvSpPr>
            <a:spLocks noGrp="1"/>
          </p:cNvSpPr>
          <p:nvPr>
            <p:ph type="title"/>
          </p:nvPr>
        </p:nvSpPr>
        <p:spPr>
          <a:xfrm>
            <a:off x="73926" y="-221729"/>
            <a:ext cx="10515600" cy="1325563"/>
          </a:xfrm>
        </p:spPr>
        <p:txBody>
          <a:bodyPr/>
          <a:lstStyle/>
          <a:p>
            <a:r>
              <a:rPr lang="en-US" b="1" dirty="0">
                <a:effectLst>
                  <a:outerShdw blurRad="38100" dist="38100" dir="2700000" algn="tl">
                    <a:srgbClr val="000000">
                      <a:alpha val="43137"/>
                    </a:srgbClr>
                  </a:outerShdw>
                </a:effectLst>
              </a:rPr>
              <a:t>Toddlers: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3A6AB88-9922-FDA0-F307-C4E26593E58B}"/>
              </a:ext>
            </a:extLst>
          </p:cNvPr>
          <p:cNvSpPr>
            <a:spLocks noGrp="1"/>
          </p:cNvSpPr>
          <p:nvPr>
            <p:ph idx="1"/>
          </p:nvPr>
        </p:nvSpPr>
        <p:spPr>
          <a:xfrm>
            <a:off x="135340" y="1006759"/>
            <a:ext cx="10515600" cy="5776177"/>
          </a:xfrm>
        </p:spPr>
        <p:txBody>
          <a:bodyPr>
            <a:normAutofit lnSpcReduction="10000"/>
          </a:bodyPr>
          <a:lstStyle/>
          <a:p>
            <a:pPr>
              <a:buFont typeface="Wingdings" panose="05000000000000000000" pitchFamily="2" charset="2"/>
              <a:buChar char="Ø"/>
            </a:pPr>
            <a:r>
              <a:rPr lang="en-US" dirty="0"/>
              <a:t> </a:t>
            </a:r>
            <a:r>
              <a:rPr lang="en-US" b="1" dirty="0"/>
              <a:t>Toddlers</a:t>
            </a:r>
            <a:r>
              <a:rPr lang="en-US" dirty="0"/>
              <a:t> are beginning to be </a:t>
            </a:r>
            <a:r>
              <a:rPr lang="en-US" b="1" u="sng" dirty="0"/>
              <a:t>weaned</a:t>
            </a:r>
            <a:r>
              <a:rPr lang="en-US" dirty="0"/>
              <a:t> from bottle or breast-feeding and are getting used to drinking from a cup instead.</a:t>
            </a:r>
          </a:p>
          <a:p>
            <a:pPr>
              <a:buFont typeface="Wingdings" panose="05000000000000000000" pitchFamily="2" charset="2"/>
              <a:buChar char="Ø"/>
            </a:pPr>
            <a:r>
              <a:rPr lang="en-US" dirty="0"/>
              <a:t> Remember that the stress of illness or injury can lead a child to regress to a previous behavior. </a:t>
            </a:r>
          </a:p>
          <a:p>
            <a:pPr>
              <a:buFont typeface="Wingdings" panose="05000000000000000000" pitchFamily="2" charset="2"/>
              <a:buChar char="Ø"/>
            </a:pPr>
            <a:r>
              <a:rPr lang="en-US" dirty="0"/>
              <a:t>Do not be surprised if a child who was no longer drinking from a bottle begins to do so again.</a:t>
            </a:r>
          </a:p>
          <a:p>
            <a:pPr>
              <a:buFont typeface="Wingdings" panose="05000000000000000000" pitchFamily="2" charset="2"/>
              <a:buChar char="Ø"/>
            </a:pPr>
            <a:r>
              <a:rPr lang="en-US" dirty="0"/>
              <a:t>Milk intake in a toddler typically is limited to 16 to 24 ounces daily to encourage the child to eat solid food. </a:t>
            </a:r>
          </a:p>
          <a:p>
            <a:pPr>
              <a:buFont typeface="Wingdings" panose="05000000000000000000" pitchFamily="2" charset="2"/>
              <a:buChar char="Ø"/>
            </a:pPr>
            <a:r>
              <a:rPr lang="en-US" dirty="0"/>
              <a:t>Avoid giving the toddler very spicy foods, which can be hard for a young child to digest. T</a:t>
            </a:r>
          </a:p>
          <a:p>
            <a:pPr>
              <a:buFont typeface="Wingdings" panose="05000000000000000000" pitchFamily="2" charset="2"/>
              <a:buChar char="Ø"/>
            </a:pPr>
            <a:r>
              <a:rPr lang="en-US" dirty="0"/>
              <a:t>o prevent choking, do not give toddlers small, round or hard foods, such as hot dogs or hard candy. </a:t>
            </a:r>
          </a:p>
          <a:p>
            <a:pPr>
              <a:buFont typeface="Wingdings" panose="05000000000000000000" pitchFamily="2" charset="2"/>
              <a:buChar char="Ø"/>
            </a:pPr>
            <a:r>
              <a:rPr lang="en-US" dirty="0"/>
              <a:t>Box 21-3 summarizes the recommendations about foods and choking in children.</a:t>
            </a:r>
            <a:endParaRPr lang="ar-SA" dirty="0"/>
          </a:p>
        </p:txBody>
      </p:sp>
    </p:spTree>
    <p:extLst>
      <p:ext uri="{BB962C8B-B14F-4D97-AF65-F5344CB8AC3E}">
        <p14:creationId xmlns:p14="http://schemas.microsoft.com/office/powerpoint/2010/main" val="244644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list of foods&#10;&#10;Description automatically generated">
            <a:extLst>
              <a:ext uri="{FF2B5EF4-FFF2-40B4-BE49-F238E27FC236}">
                <a16:creationId xmlns:a16="http://schemas.microsoft.com/office/drawing/2014/main" id="{F85EE61E-D883-E115-DA63-D2DC81DAC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33" y="157398"/>
            <a:ext cx="11804754" cy="6715592"/>
          </a:xfrm>
          <a:prstGeom prst="rect">
            <a:avLst/>
          </a:prstGeom>
        </p:spPr>
      </p:pic>
    </p:spTree>
    <p:extLst>
      <p:ext uri="{BB962C8B-B14F-4D97-AF65-F5344CB8AC3E}">
        <p14:creationId xmlns:p14="http://schemas.microsoft.com/office/powerpoint/2010/main" val="404272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1201-A646-2F36-44A9-4321ACD6609A}"/>
              </a:ext>
            </a:extLst>
          </p:cNvPr>
          <p:cNvSpPr>
            <a:spLocks noGrp="1"/>
          </p:cNvSpPr>
          <p:nvPr>
            <p:ph type="title"/>
          </p:nvPr>
        </p:nvSpPr>
        <p:spPr>
          <a:xfrm>
            <a:off x="0" y="-153490"/>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FA12FBBC-4B51-005C-A78F-54A417D2BCF2}"/>
              </a:ext>
            </a:extLst>
          </p:cNvPr>
          <p:cNvSpPr>
            <a:spLocks noGrp="1"/>
          </p:cNvSpPr>
          <p:nvPr>
            <p:ph idx="1"/>
          </p:nvPr>
        </p:nvSpPr>
        <p:spPr>
          <a:xfrm>
            <a:off x="0" y="972639"/>
            <a:ext cx="10515600" cy="5619229"/>
          </a:xfrm>
        </p:spPr>
        <p:txBody>
          <a:bodyPr>
            <a:normAutofit lnSpcReduction="10000"/>
          </a:bodyPr>
          <a:lstStyle/>
          <a:p>
            <a:pPr>
              <a:buFont typeface="Wingdings" panose="05000000000000000000" pitchFamily="2" charset="2"/>
              <a:buChar char="Ø"/>
            </a:pPr>
            <a:r>
              <a:rPr lang="en-US" dirty="0"/>
              <a:t> Use the child’s appetite to gauge how much to serve at mealtime.</a:t>
            </a:r>
          </a:p>
          <a:p>
            <a:pPr>
              <a:buFont typeface="Wingdings" panose="05000000000000000000" pitchFamily="2" charset="2"/>
              <a:buChar char="Ø"/>
            </a:pPr>
            <a:r>
              <a:rPr lang="en-US" dirty="0"/>
              <a:t> Typical serving sizes for a 2- to 3-year-old child include 2 to 3 tablespoons of apple sauce or cooked vegetables; ¼ of a banana or apple; 1/3 cup of orange juice; 1 to 2 ounces of meat, fish, or poultry; ½ slice of bread; 1/3 cup of cooked dry peas, beans or lentils; and 2 to 3 tablespoons of rice or cereal.</a:t>
            </a:r>
          </a:p>
          <a:p>
            <a:pPr>
              <a:buFont typeface="Wingdings" panose="05000000000000000000" pitchFamily="2" charset="2"/>
              <a:buChar char="Ø"/>
            </a:pPr>
            <a:r>
              <a:rPr lang="en-US" dirty="0"/>
              <a:t> Make mealtimes fun and encourage the child to use her own cup and spoon while eating. </a:t>
            </a:r>
          </a:p>
          <a:p>
            <a:pPr>
              <a:buFont typeface="Wingdings" panose="05000000000000000000" pitchFamily="2" charset="2"/>
              <a:buChar char="Ø"/>
            </a:pPr>
            <a:r>
              <a:rPr lang="en-US" dirty="0"/>
              <a:t>Never force a child to eat or use food as a reward or punishment.</a:t>
            </a:r>
          </a:p>
          <a:p>
            <a:pPr>
              <a:buFont typeface="Wingdings" panose="05000000000000000000" pitchFamily="2" charset="2"/>
              <a:buChar char="Ø"/>
            </a:pPr>
            <a:r>
              <a:rPr lang="en-US" dirty="0"/>
              <a:t> </a:t>
            </a:r>
            <a:r>
              <a:rPr lang="en-US" b="1" dirty="0"/>
              <a:t>Toddlers</a:t>
            </a:r>
            <a:r>
              <a:rPr lang="en-US" dirty="0"/>
              <a:t> are known to be </a:t>
            </a:r>
            <a:r>
              <a:rPr lang="en-US" b="1" dirty="0"/>
              <a:t>picky</a:t>
            </a:r>
            <a:r>
              <a:rPr lang="en-US" dirty="0"/>
              <a:t> </a:t>
            </a:r>
            <a:r>
              <a:rPr lang="en-US" b="1" dirty="0"/>
              <a:t>eaters</a:t>
            </a:r>
            <a:r>
              <a:rPr lang="en-US" dirty="0"/>
              <a:t>. They may eat only one type of food for several days. They also like to “eat and run.”</a:t>
            </a:r>
          </a:p>
          <a:p>
            <a:pPr>
              <a:buFont typeface="Wingdings" panose="05000000000000000000" pitchFamily="2" charset="2"/>
              <a:buChar char="Ø"/>
            </a:pPr>
            <a:r>
              <a:rPr lang="en-US" dirty="0"/>
              <a:t> Continue to present the child with a balanced diet by offering nutritious between-meal snacks such as cubed cheese and bread or unsalted crackers spread with peanut butter.</a:t>
            </a:r>
            <a:endParaRPr lang="ar-SA" dirty="0"/>
          </a:p>
        </p:txBody>
      </p:sp>
    </p:spTree>
    <p:extLst>
      <p:ext uri="{BB962C8B-B14F-4D97-AF65-F5344CB8AC3E}">
        <p14:creationId xmlns:p14="http://schemas.microsoft.com/office/powerpoint/2010/main" val="21937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45CD-6662-4A15-C6B4-8C1A969A3D47}"/>
              </a:ext>
            </a:extLst>
          </p:cNvPr>
          <p:cNvSpPr>
            <a:spLocks noGrp="1"/>
          </p:cNvSpPr>
          <p:nvPr>
            <p:ph type="title"/>
          </p:nvPr>
        </p:nvSpPr>
        <p:spPr>
          <a:xfrm>
            <a:off x="0" y="-214905"/>
            <a:ext cx="10515600" cy="1325563"/>
          </a:xfrm>
        </p:spPr>
        <p:txBody>
          <a:bodyPr/>
          <a:lstStyle/>
          <a:p>
            <a:r>
              <a:rPr lang="en-US" b="1" dirty="0">
                <a:effectLst>
                  <a:outerShdw blurRad="38100" dist="38100" dir="2700000" algn="tl">
                    <a:srgbClr val="000000">
                      <a:alpha val="43137"/>
                    </a:srgbClr>
                  </a:outerShdw>
                </a:effectLst>
              </a:rPr>
              <a:t>Preschoolers</a:t>
            </a:r>
            <a:r>
              <a:rPr lang="en-US" dirty="0"/>
              <a:t>:</a:t>
            </a:r>
            <a:endParaRPr lang="ar-SA" dirty="0"/>
          </a:p>
        </p:txBody>
      </p:sp>
      <p:sp>
        <p:nvSpPr>
          <p:cNvPr id="3" name="Content Placeholder 2">
            <a:extLst>
              <a:ext uri="{FF2B5EF4-FFF2-40B4-BE49-F238E27FC236}">
                <a16:creationId xmlns:a16="http://schemas.microsoft.com/office/drawing/2014/main" id="{2784A38A-F522-5EBC-E767-A12F49681E19}"/>
              </a:ext>
            </a:extLst>
          </p:cNvPr>
          <p:cNvSpPr>
            <a:spLocks noGrp="1"/>
          </p:cNvSpPr>
          <p:nvPr>
            <p:ph idx="1"/>
          </p:nvPr>
        </p:nvSpPr>
        <p:spPr>
          <a:xfrm>
            <a:off x="80749" y="1054526"/>
            <a:ext cx="10515600" cy="5591934"/>
          </a:xfrm>
        </p:spPr>
        <p:txBody>
          <a:bodyPr>
            <a:normAutofit fontScale="92500" lnSpcReduction="20000"/>
          </a:bodyPr>
          <a:lstStyle/>
          <a:p>
            <a:pPr>
              <a:buFont typeface="Wingdings" panose="05000000000000000000" pitchFamily="2" charset="2"/>
              <a:buChar char="v"/>
            </a:pPr>
            <a:r>
              <a:rPr lang="en-US" dirty="0"/>
              <a:t> The quality of a </a:t>
            </a:r>
            <a:r>
              <a:rPr lang="en-US" b="1" dirty="0"/>
              <a:t>preschooler’s</a:t>
            </a:r>
            <a:r>
              <a:rPr lang="en-US" dirty="0"/>
              <a:t> </a:t>
            </a:r>
            <a:r>
              <a:rPr lang="en-US" b="1" dirty="0"/>
              <a:t>diet</a:t>
            </a:r>
            <a:r>
              <a:rPr lang="en-US" dirty="0"/>
              <a:t> is more important than the quantity. </a:t>
            </a:r>
          </a:p>
          <a:p>
            <a:pPr>
              <a:buFont typeface="Wingdings" panose="05000000000000000000" pitchFamily="2" charset="2"/>
              <a:buChar char="v"/>
            </a:pPr>
            <a:r>
              <a:rPr lang="en-US" dirty="0"/>
              <a:t>Continue to offer a balanced diet, serving the child approximately 1 tablespoon of each food for each year of age. </a:t>
            </a:r>
          </a:p>
          <a:p>
            <a:pPr>
              <a:buFont typeface="Wingdings" panose="05000000000000000000" pitchFamily="2" charset="2"/>
              <a:buChar char="v"/>
            </a:pPr>
            <a:r>
              <a:rPr lang="en-US" dirty="0"/>
              <a:t>You may introduce </a:t>
            </a:r>
            <a:r>
              <a:rPr lang="en-US" u="sng" dirty="0"/>
              <a:t>low-fat</a:t>
            </a:r>
            <a:r>
              <a:rPr lang="en-US" dirty="0"/>
              <a:t> or </a:t>
            </a:r>
            <a:r>
              <a:rPr lang="en-US" u="sng" dirty="0"/>
              <a:t>skim</a:t>
            </a:r>
            <a:r>
              <a:rPr lang="en-US" dirty="0"/>
              <a:t> milk at this time.</a:t>
            </a:r>
          </a:p>
          <a:p>
            <a:pPr>
              <a:buFont typeface="Wingdings" panose="05000000000000000000" pitchFamily="2" charset="2"/>
              <a:buChar char="v"/>
            </a:pPr>
            <a:r>
              <a:rPr lang="en-US" dirty="0"/>
              <a:t> A </a:t>
            </a:r>
            <a:r>
              <a:rPr lang="en-US" b="1" dirty="0"/>
              <a:t>preschool</a:t>
            </a:r>
            <a:r>
              <a:rPr lang="en-US" dirty="0"/>
              <a:t> </a:t>
            </a:r>
            <a:r>
              <a:rPr lang="en-US" b="1" dirty="0"/>
              <a:t>child</a:t>
            </a:r>
            <a:r>
              <a:rPr lang="en-US" dirty="0"/>
              <a:t> needs the calcium supplied by two to three 8-ounce servings of milk each day but may not be able to drink an entire serving of milk at one time. </a:t>
            </a:r>
          </a:p>
          <a:p>
            <a:pPr>
              <a:buFont typeface="Wingdings" panose="05000000000000000000" pitchFamily="2" charset="2"/>
              <a:buChar char="v"/>
            </a:pPr>
            <a:r>
              <a:rPr lang="en-US" dirty="0"/>
              <a:t>To make sure the child gets enough calcium, serve milk and dairy products as snacks.</a:t>
            </a:r>
          </a:p>
          <a:p>
            <a:pPr>
              <a:buFont typeface="Wingdings" panose="05000000000000000000" pitchFamily="2" charset="2"/>
              <a:buChar char="v"/>
            </a:pPr>
            <a:r>
              <a:rPr lang="en-US" dirty="0"/>
              <a:t>Cheese cut into cubes and served with fruit or crackers makes an ideal snack, as do cheese spreads on crackers or bread. (Avoid serving cream cheese, which is high in fat and is more like butter than cheese.)</a:t>
            </a:r>
          </a:p>
          <a:p>
            <a:pPr>
              <a:buFont typeface="Wingdings" panose="05000000000000000000" pitchFamily="2" charset="2"/>
              <a:buChar char="v"/>
            </a:pPr>
            <a:r>
              <a:rPr lang="en-US" dirty="0"/>
              <a:t> Cottage cheese with fruit or plain low-fat yogurt with fruit added at home is another good snack choice.</a:t>
            </a:r>
            <a:endParaRPr lang="ar-SA" dirty="0"/>
          </a:p>
        </p:txBody>
      </p:sp>
    </p:spTree>
    <p:extLst>
      <p:ext uri="{BB962C8B-B14F-4D97-AF65-F5344CB8AC3E}">
        <p14:creationId xmlns:p14="http://schemas.microsoft.com/office/powerpoint/2010/main" val="193990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2B96-8B58-580B-6D05-09451ABA4B9A}"/>
              </a:ext>
            </a:extLst>
          </p:cNvPr>
          <p:cNvSpPr>
            <a:spLocks noGrp="1"/>
          </p:cNvSpPr>
          <p:nvPr>
            <p:ph type="title"/>
          </p:nvPr>
        </p:nvSpPr>
        <p:spPr>
          <a:xfrm>
            <a:off x="0" y="-208081"/>
            <a:ext cx="10515600" cy="1325563"/>
          </a:xfrm>
        </p:spPr>
        <p:txBody>
          <a:bodyPr/>
          <a:lstStyle/>
          <a:p>
            <a:r>
              <a:rPr lang="en-US" b="1" dirty="0">
                <a:effectLst>
                  <a:outerShdw blurRad="38100" dist="38100" dir="2700000" algn="tl">
                    <a:srgbClr val="000000">
                      <a:alpha val="43137"/>
                    </a:srgbClr>
                  </a:outerShdw>
                </a:effectLst>
              </a:rPr>
              <a:t>CONT</a:t>
            </a:r>
            <a:r>
              <a:rPr lang="en-US" dirty="0"/>
              <a:t>…</a:t>
            </a:r>
            <a:endParaRPr lang="ar-SA" dirty="0"/>
          </a:p>
        </p:txBody>
      </p:sp>
      <p:sp>
        <p:nvSpPr>
          <p:cNvPr id="3" name="Content Placeholder 2">
            <a:extLst>
              <a:ext uri="{FF2B5EF4-FFF2-40B4-BE49-F238E27FC236}">
                <a16:creationId xmlns:a16="http://schemas.microsoft.com/office/drawing/2014/main" id="{79E672F0-1DA0-A402-7F12-EA580F4412B1}"/>
              </a:ext>
            </a:extLst>
          </p:cNvPr>
          <p:cNvSpPr>
            <a:spLocks noGrp="1"/>
          </p:cNvSpPr>
          <p:nvPr>
            <p:ph idx="1"/>
          </p:nvPr>
        </p:nvSpPr>
        <p:spPr>
          <a:xfrm>
            <a:off x="0" y="911225"/>
            <a:ext cx="10515600" cy="5550990"/>
          </a:xfrm>
        </p:spPr>
        <p:txBody>
          <a:bodyPr/>
          <a:lstStyle/>
          <a:p>
            <a:pPr>
              <a:buFont typeface="Wingdings" panose="05000000000000000000" pitchFamily="2" charset="2"/>
              <a:buChar char="v"/>
            </a:pPr>
            <a:r>
              <a:rPr lang="en-US" dirty="0"/>
              <a:t>To increase the child’s iron and protein intake, include snacks from the meat group. </a:t>
            </a:r>
          </a:p>
          <a:p>
            <a:pPr>
              <a:buFont typeface="Wingdings" panose="05000000000000000000" pitchFamily="2" charset="2"/>
              <a:buChar char="v"/>
            </a:pPr>
            <a:r>
              <a:rPr lang="en-US" dirty="0"/>
              <a:t>Cut left over cooked meat into cubes and serve with a fruit or vegetable.</a:t>
            </a:r>
          </a:p>
          <a:p>
            <a:pPr>
              <a:buFont typeface="Wingdings" panose="05000000000000000000" pitchFamily="2" charset="2"/>
              <a:buChar char="v"/>
            </a:pPr>
            <a:r>
              <a:rPr lang="en-US" dirty="0"/>
              <a:t> Another high-protein snack is hard-cooked eggs served with cheese. </a:t>
            </a:r>
          </a:p>
          <a:p>
            <a:pPr>
              <a:buFont typeface="Wingdings" panose="05000000000000000000" pitchFamily="2" charset="2"/>
              <a:buChar char="v"/>
            </a:pPr>
            <a:r>
              <a:rPr lang="en-US" dirty="0"/>
              <a:t>Offer sweet, high-fat or salty foods only after meeting basic nutrition requirements. </a:t>
            </a:r>
          </a:p>
          <a:p>
            <a:pPr>
              <a:buFont typeface="Wingdings" panose="05000000000000000000" pitchFamily="2" charset="2"/>
              <a:buChar char="v"/>
            </a:pPr>
            <a:r>
              <a:rPr lang="en-US" dirty="0"/>
              <a:t>Try serving the child yogurt, raisins and graham crackers instead of sweet desserts.</a:t>
            </a:r>
          </a:p>
          <a:p>
            <a:pPr marL="0" indent="0">
              <a:buNone/>
            </a:pPr>
            <a:endParaRPr lang="ar-SA" dirty="0"/>
          </a:p>
        </p:txBody>
      </p:sp>
    </p:spTree>
    <p:extLst>
      <p:ext uri="{BB962C8B-B14F-4D97-AF65-F5344CB8AC3E}">
        <p14:creationId xmlns:p14="http://schemas.microsoft.com/office/powerpoint/2010/main" val="13643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951A-349D-4A7E-4AD5-4A5A1480593E}"/>
              </a:ext>
            </a:extLst>
          </p:cNvPr>
          <p:cNvSpPr>
            <a:spLocks noGrp="1"/>
          </p:cNvSpPr>
          <p:nvPr>
            <p:ph type="title"/>
          </p:nvPr>
        </p:nvSpPr>
        <p:spPr>
          <a:xfrm>
            <a:off x="53454" y="-235377"/>
            <a:ext cx="10515600" cy="1325563"/>
          </a:xfrm>
        </p:spPr>
        <p:txBody>
          <a:bodyPr/>
          <a:lstStyle/>
          <a:p>
            <a:r>
              <a:rPr lang="en-US" b="1" dirty="0">
                <a:effectLst>
                  <a:outerShdw blurRad="38100" dist="38100" dir="2700000" algn="tl">
                    <a:srgbClr val="000000">
                      <a:alpha val="43137"/>
                    </a:srgbClr>
                  </a:outerShdw>
                </a:effectLst>
              </a:rPr>
              <a:t>School-age children and adolescents: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C613021-1E71-C5C6-DC66-2AD2023BD647}"/>
              </a:ext>
            </a:extLst>
          </p:cNvPr>
          <p:cNvSpPr>
            <a:spLocks noGrp="1"/>
          </p:cNvSpPr>
          <p:nvPr>
            <p:ph idx="1"/>
          </p:nvPr>
        </p:nvSpPr>
        <p:spPr>
          <a:xfrm>
            <a:off x="53454" y="999936"/>
            <a:ext cx="10515600" cy="5755706"/>
          </a:xfrm>
        </p:spPr>
        <p:txBody>
          <a:bodyPr>
            <a:normAutofit fontScale="92500" lnSpcReduction="10000"/>
          </a:bodyPr>
          <a:lstStyle/>
          <a:p>
            <a:pPr>
              <a:buFont typeface="Wingdings" panose="05000000000000000000" pitchFamily="2" charset="2"/>
              <a:buChar char="q"/>
            </a:pPr>
            <a:r>
              <a:rPr lang="en-US" dirty="0"/>
              <a:t> In the </a:t>
            </a:r>
            <a:r>
              <a:rPr lang="en-US" b="1" dirty="0"/>
              <a:t>early</a:t>
            </a:r>
            <a:r>
              <a:rPr lang="en-US" dirty="0"/>
              <a:t> </a:t>
            </a:r>
            <a:r>
              <a:rPr lang="en-US" b="1" dirty="0"/>
              <a:t>school-age</a:t>
            </a:r>
            <a:r>
              <a:rPr lang="en-US" dirty="0"/>
              <a:t> years, children </a:t>
            </a:r>
            <a:r>
              <a:rPr lang="en-US" b="1" dirty="0"/>
              <a:t>grow less rapidly </a:t>
            </a:r>
            <a:r>
              <a:rPr lang="en-US" dirty="0"/>
              <a:t>than they do in the </a:t>
            </a:r>
            <a:r>
              <a:rPr lang="en-US" b="1" dirty="0"/>
              <a:t>later</a:t>
            </a:r>
            <a:r>
              <a:rPr lang="en-US" dirty="0"/>
              <a:t> </a:t>
            </a:r>
            <a:r>
              <a:rPr lang="en-US" b="1" dirty="0"/>
              <a:t>school-age</a:t>
            </a:r>
            <a:r>
              <a:rPr lang="en-US" dirty="0"/>
              <a:t> years, as they approach puberty.</a:t>
            </a:r>
          </a:p>
          <a:p>
            <a:pPr>
              <a:buFont typeface="Wingdings" panose="05000000000000000000" pitchFamily="2" charset="2"/>
              <a:buChar char="q"/>
            </a:pPr>
            <a:r>
              <a:rPr lang="en-US" dirty="0"/>
              <a:t> Children’s appetites often reflect these differences. </a:t>
            </a:r>
          </a:p>
          <a:p>
            <a:pPr>
              <a:buFont typeface="Wingdings" panose="05000000000000000000" pitchFamily="2" charset="2"/>
              <a:buChar char="q"/>
            </a:pPr>
            <a:r>
              <a:rPr lang="en-US" dirty="0"/>
              <a:t>Encourage the child to assist with meal planning to promote control and independence.</a:t>
            </a:r>
          </a:p>
          <a:p>
            <a:pPr>
              <a:buFont typeface="Wingdings" panose="05000000000000000000" pitchFamily="2" charset="2"/>
              <a:buChar char="q"/>
            </a:pPr>
            <a:r>
              <a:rPr lang="en-US" dirty="0"/>
              <a:t> When serving meals, expect to increase the portion size of each food served according to how much the child will eat, and continue to offer a balanced diet.</a:t>
            </a:r>
          </a:p>
          <a:p>
            <a:pPr>
              <a:buFont typeface="Wingdings" panose="05000000000000000000" pitchFamily="2" charset="2"/>
              <a:buChar char="q"/>
            </a:pPr>
            <a:r>
              <a:rPr lang="en-US" dirty="0"/>
              <a:t>During the </a:t>
            </a:r>
            <a:r>
              <a:rPr lang="en-US" b="1" dirty="0"/>
              <a:t>school-age</a:t>
            </a:r>
            <a:r>
              <a:rPr lang="en-US" dirty="0"/>
              <a:t> years, a child’s </a:t>
            </a:r>
            <a:r>
              <a:rPr lang="en-US" b="1" dirty="0"/>
              <a:t>food</a:t>
            </a:r>
            <a:r>
              <a:rPr lang="en-US" dirty="0"/>
              <a:t> </a:t>
            </a:r>
            <a:r>
              <a:rPr lang="en-US" b="1" dirty="0"/>
              <a:t>choices</a:t>
            </a:r>
            <a:r>
              <a:rPr lang="en-US" dirty="0"/>
              <a:t> and </a:t>
            </a:r>
            <a:r>
              <a:rPr lang="en-US" b="1" dirty="0"/>
              <a:t>preferences</a:t>
            </a:r>
            <a:r>
              <a:rPr lang="en-US" dirty="0"/>
              <a:t> are often influenced by </a:t>
            </a:r>
            <a:r>
              <a:rPr lang="en-US" b="1" dirty="0"/>
              <a:t>peers</a:t>
            </a:r>
            <a:r>
              <a:rPr lang="en-US" dirty="0"/>
              <a:t> and by </a:t>
            </a:r>
            <a:r>
              <a:rPr lang="en-US" b="1" dirty="0"/>
              <a:t>television</a:t>
            </a:r>
            <a:r>
              <a:rPr lang="en-US" dirty="0"/>
              <a:t> </a:t>
            </a:r>
            <a:r>
              <a:rPr lang="en-US" b="1" dirty="0"/>
              <a:t>commercials</a:t>
            </a:r>
            <a:r>
              <a:rPr lang="en-US" dirty="0"/>
              <a:t>. </a:t>
            </a:r>
          </a:p>
          <a:p>
            <a:pPr>
              <a:buFont typeface="Wingdings" panose="05000000000000000000" pitchFamily="2" charset="2"/>
              <a:buChar char="q"/>
            </a:pPr>
            <a:r>
              <a:rPr lang="en-US" dirty="0"/>
              <a:t>Luckily, most children seem to have an interest in food, and this is a good time to teach them how to make healthy food choices.</a:t>
            </a:r>
          </a:p>
          <a:p>
            <a:pPr>
              <a:buFont typeface="Wingdings" panose="05000000000000000000" pitchFamily="2" charset="2"/>
              <a:buChar char="q"/>
            </a:pPr>
            <a:r>
              <a:rPr lang="en-US" dirty="0"/>
              <a:t> Encouraging a child to choose nutritious snacks is a good way to promote his sense of independence.</a:t>
            </a:r>
            <a:endParaRPr lang="ar-SA" dirty="0"/>
          </a:p>
        </p:txBody>
      </p:sp>
    </p:spTree>
    <p:extLst>
      <p:ext uri="{BB962C8B-B14F-4D97-AF65-F5344CB8AC3E}">
        <p14:creationId xmlns:p14="http://schemas.microsoft.com/office/powerpoint/2010/main" val="3899568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24F4-D3C9-C28C-BEBD-33FB5D8B60D1}"/>
              </a:ext>
            </a:extLst>
          </p:cNvPr>
          <p:cNvSpPr>
            <a:spLocks noGrp="1"/>
          </p:cNvSpPr>
          <p:nvPr>
            <p:ph type="title"/>
          </p:nvPr>
        </p:nvSpPr>
        <p:spPr>
          <a:xfrm>
            <a:off x="0" y="-160314"/>
            <a:ext cx="10515600" cy="1325563"/>
          </a:xfrm>
        </p:spPr>
        <p:txBody>
          <a:bodyPr/>
          <a:lstStyle/>
          <a:p>
            <a:r>
              <a:rPr lang="en-US" b="1" dirty="0">
                <a:effectLst>
                  <a:outerShdw blurRad="38100" dist="38100" dir="2700000" algn="tl">
                    <a:srgbClr val="000000">
                      <a:alpha val="43137"/>
                    </a:srgbClr>
                  </a:outerShdw>
                </a:effectLst>
              </a:rPr>
              <a:t>Adolescents</a:t>
            </a:r>
            <a:r>
              <a:rPr lang="en-US" dirty="0"/>
              <a:t>:</a:t>
            </a:r>
            <a:endParaRPr lang="ar-SA" dirty="0"/>
          </a:p>
        </p:txBody>
      </p:sp>
      <p:sp>
        <p:nvSpPr>
          <p:cNvPr id="3" name="Content Placeholder 2">
            <a:extLst>
              <a:ext uri="{FF2B5EF4-FFF2-40B4-BE49-F238E27FC236}">
                <a16:creationId xmlns:a16="http://schemas.microsoft.com/office/drawing/2014/main" id="{72DA6E4D-9E1C-A138-FB44-03C209093DAE}"/>
              </a:ext>
            </a:extLst>
          </p:cNvPr>
          <p:cNvSpPr>
            <a:spLocks noGrp="1"/>
          </p:cNvSpPr>
          <p:nvPr>
            <p:ph idx="1"/>
          </p:nvPr>
        </p:nvSpPr>
        <p:spPr>
          <a:xfrm>
            <a:off x="0" y="965815"/>
            <a:ext cx="10515600" cy="5735235"/>
          </a:xfrm>
        </p:spPr>
        <p:txBody>
          <a:bodyPr/>
          <a:lstStyle/>
          <a:p>
            <a:pPr>
              <a:buFont typeface="Wingdings" panose="05000000000000000000" pitchFamily="2" charset="2"/>
              <a:buChar char="q"/>
            </a:pPr>
            <a:r>
              <a:rPr lang="en-US" dirty="0"/>
              <a:t>When planning meals for an </a:t>
            </a:r>
            <a:r>
              <a:rPr lang="en-US" b="1" dirty="0"/>
              <a:t>adolescent</a:t>
            </a:r>
            <a:r>
              <a:rPr lang="en-US" dirty="0"/>
              <a:t>, be aware that </a:t>
            </a:r>
            <a:r>
              <a:rPr lang="en-US" b="1" dirty="0"/>
              <a:t>adolescents</a:t>
            </a:r>
            <a:r>
              <a:rPr lang="en-US" dirty="0"/>
              <a:t> need more protein and iron, which help the body as it continues to grow and mature.</a:t>
            </a:r>
          </a:p>
          <a:p>
            <a:pPr>
              <a:buFont typeface="Wingdings" panose="05000000000000000000" pitchFamily="2" charset="2"/>
              <a:buChar char="q"/>
            </a:pPr>
            <a:r>
              <a:rPr lang="en-US" dirty="0"/>
              <a:t> Iron is especially important for </a:t>
            </a:r>
            <a:r>
              <a:rPr lang="en-US" b="1" dirty="0"/>
              <a:t>adolescent</a:t>
            </a:r>
            <a:r>
              <a:rPr lang="en-US" dirty="0"/>
              <a:t> </a:t>
            </a:r>
            <a:r>
              <a:rPr lang="en-US" b="1" dirty="0"/>
              <a:t>girls</a:t>
            </a:r>
            <a:r>
              <a:rPr lang="en-US" dirty="0"/>
              <a:t> who begin to menstruate at this time.</a:t>
            </a:r>
          </a:p>
          <a:p>
            <a:pPr>
              <a:buFont typeface="Wingdings" panose="05000000000000000000" pitchFamily="2" charset="2"/>
              <a:buChar char="q"/>
            </a:pPr>
            <a:r>
              <a:rPr lang="en-US" dirty="0"/>
              <a:t> Peers and personal body image influence food selection during adolescence.</a:t>
            </a:r>
          </a:p>
          <a:p>
            <a:pPr>
              <a:buFont typeface="Wingdings" panose="05000000000000000000" pitchFamily="2" charset="2"/>
              <a:buChar char="q"/>
            </a:pPr>
            <a:r>
              <a:rPr lang="en-US" dirty="0"/>
              <a:t> Eating a balanced diet during adolescence is important for promoting good nutrition and maintaining health in the adult years.</a:t>
            </a:r>
            <a:endParaRPr lang="ar-SA" dirty="0"/>
          </a:p>
        </p:txBody>
      </p:sp>
    </p:spTree>
    <p:extLst>
      <p:ext uri="{BB962C8B-B14F-4D97-AF65-F5344CB8AC3E}">
        <p14:creationId xmlns:p14="http://schemas.microsoft.com/office/powerpoint/2010/main" val="187179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2ECB-18DB-82A9-D244-DBEACCB055B7}"/>
              </a:ext>
            </a:extLst>
          </p:cNvPr>
          <p:cNvSpPr>
            <a:spLocks noGrp="1"/>
          </p:cNvSpPr>
          <p:nvPr>
            <p:ph type="title"/>
          </p:nvPr>
        </p:nvSpPr>
        <p:spPr>
          <a:xfrm>
            <a:off x="55430" y="-180975"/>
            <a:ext cx="10515600" cy="1325563"/>
          </a:xfrm>
        </p:spPr>
        <p:txBody>
          <a:bodyPr/>
          <a:lstStyle/>
          <a:p>
            <a:r>
              <a:rPr lang="en-US" b="1" dirty="0">
                <a:effectLst>
                  <a:outerShdw blurRad="38100" dist="38100" dir="2700000" algn="tl">
                    <a:srgbClr val="000000">
                      <a:alpha val="43137"/>
                    </a:srgbClr>
                  </a:outerShdw>
                </a:effectLst>
              </a:rPr>
              <a:t>REFERANCE: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59D01B0-383D-9865-47CC-FA1CF5C1211C}"/>
              </a:ext>
            </a:extLst>
          </p:cNvPr>
          <p:cNvSpPr>
            <a:spLocks noGrp="1"/>
          </p:cNvSpPr>
          <p:nvPr>
            <p:ph idx="1"/>
          </p:nvPr>
        </p:nvSpPr>
        <p:spPr>
          <a:xfrm>
            <a:off x="128516" y="808867"/>
            <a:ext cx="10515600" cy="4351338"/>
          </a:xfrm>
        </p:spPr>
        <p:txBody>
          <a:bodyPr/>
          <a:lstStyle/>
          <a:p>
            <a:pPr>
              <a:buFont typeface="Wingdings" panose="05000000000000000000" pitchFamily="2" charset="2"/>
              <a:buChar char="Ø"/>
            </a:pPr>
            <a:r>
              <a:rPr lang="en-US" dirty="0"/>
              <a:t>U.S. Department of Agriculture (USDA). Basics for Handling Food Safely. http://www.fsis. usda.gov/</a:t>
            </a:r>
            <a:r>
              <a:rPr lang="en-US" dirty="0" err="1"/>
              <a:t>Fact_Sheets</a:t>
            </a:r>
            <a:r>
              <a:rPr lang="en-US" dirty="0"/>
              <a:t>/</a:t>
            </a:r>
            <a:r>
              <a:rPr lang="en-US" dirty="0" err="1"/>
              <a:t>Basics_for_Handling_Food_Safely</a:t>
            </a:r>
            <a:r>
              <a:rPr lang="en-US" dirty="0"/>
              <a:t>/. Accessed June 20, 2012.</a:t>
            </a:r>
          </a:p>
          <a:p>
            <a:pPr>
              <a:buFont typeface="Wingdings" panose="05000000000000000000" pitchFamily="2" charset="2"/>
              <a:buChar char="Ø"/>
            </a:pPr>
            <a:r>
              <a:rPr lang="en-US" dirty="0"/>
              <a:t> The third edition of the American Red Cross Nurse Assistant Training textbook,2013 American National Red Cross.</a:t>
            </a:r>
          </a:p>
          <a:p>
            <a:pPr marL="0" indent="0">
              <a:buNone/>
            </a:pPr>
            <a:endParaRPr lang="ar-SA" dirty="0"/>
          </a:p>
        </p:txBody>
      </p:sp>
      <p:pic>
        <p:nvPicPr>
          <p:cNvPr id="5" name="Picture 4">
            <a:extLst>
              <a:ext uri="{FF2B5EF4-FFF2-40B4-BE49-F238E27FC236}">
                <a16:creationId xmlns:a16="http://schemas.microsoft.com/office/drawing/2014/main" id="{BC2F4ACC-F3F8-E757-B177-E1E94FCF2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0" y="3725839"/>
            <a:ext cx="12136569" cy="3132161"/>
          </a:xfrm>
          <a:prstGeom prst="rect">
            <a:avLst/>
          </a:prstGeom>
        </p:spPr>
      </p:pic>
    </p:spTree>
    <p:extLst>
      <p:ext uri="{BB962C8B-B14F-4D97-AF65-F5344CB8AC3E}">
        <p14:creationId xmlns:p14="http://schemas.microsoft.com/office/powerpoint/2010/main" val="3428277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F4CD9-080E-A7C1-FD23-7EEDBE9AB17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ANY QUESTIONS ?</a:t>
            </a:r>
          </a:p>
        </p:txBody>
      </p:sp>
      <p:pic>
        <p:nvPicPr>
          <p:cNvPr id="5" name="Graphic 4" descr="Person eating with solid fill">
            <a:extLst>
              <a:ext uri="{FF2B5EF4-FFF2-40B4-BE49-F238E27FC236}">
                <a16:creationId xmlns:a16="http://schemas.microsoft.com/office/drawing/2014/main" id="{65C7435E-A51B-704E-80B5-25B6DBA91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19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with numbers and symbols&#10;&#10;Description automatically generated">
            <a:extLst>
              <a:ext uri="{FF2B5EF4-FFF2-40B4-BE49-F238E27FC236}">
                <a16:creationId xmlns:a16="http://schemas.microsoft.com/office/drawing/2014/main" id="{F1A30864-B173-04C5-85F7-0DF32F7D1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66" y="62720"/>
            <a:ext cx="12037101" cy="6697844"/>
          </a:xfrm>
          <a:prstGeom prst="rect">
            <a:avLst/>
          </a:prstGeom>
        </p:spPr>
      </p:pic>
    </p:spTree>
    <p:extLst>
      <p:ext uri="{BB962C8B-B14F-4D97-AF65-F5344CB8AC3E}">
        <p14:creationId xmlns:p14="http://schemas.microsoft.com/office/powerpoint/2010/main" val="107324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ackboard with a sign on it surrounded by food&#10;&#10;Description automatically generated">
            <a:extLst>
              <a:ext uri="{FF2B5EF4-FFF2-40B4-BE49-F238E27FC236}">
                <a16:creationId xmlns:a16="http://schemas.microsoft.com/office/drawing/2014/main" id="{C318686D-A835-1792-3D50-FD29D285B8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112"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7E3F4-FB48-C497-627D-2DE889A56F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Thank You.</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09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862E-E013-BFDF-6596-8467F2973770}"/>
              </a:ext>
            </a:extLst>
          </p:cNvPr>
          <p:cNvSpPr>
            <a:spLocks noGrp="1"/>
          </p:cNvSpPr>
          <p:nvPr>
            <p:ph type="title"/>
          </p:nvPr>
        </p:nvSpPr>
        <p:spPr>
          <a:xfrm>
            <a:off x="469710" y="-208081"/>
            <a:ext cx="10515600" cy="1325563"/>
          </a:xfrm>
        </p:spPr>
        <p:txBody>
          <a:bodyPr/>
          <a:lstStyle/>
          <a:p>
            <a:r>
              <a:rPr lang="en-US" b="1" dirty="0">
                <a:effectLst>
                  <a:outerShdw blurRad="38100" dist="38100" dir="2700000" algn="tl">
                    <a:srgbClr val="000000">
                      <a:alpha val="43137"/>
                    </a:srgbClr>
                  </a:outerShdw>
                </a:effectLst>
              </a:rPr>
              <a:t>Temperature: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7B53704-6920-A2B1-2289-2BBC2CDBCA58}"/>
              </a:ext>
            </a:extLst>
          </p:cNvPr>
          <p:cNvSpPr>
            <a:spLocks noGrp="1"/>
          </p:cNvSpPr>
          <p:nvPr>
            <p:ph idx="1"/>
          </p:nvPr>
        </p:nvSpPr>
        <p:spPr>
          <a:xfrm>
            <a:off x="585716" y="979464"/>
            <a:ext cx="10515600" cy="4351338"/>
          </a:xfrm>
        </p:spPr>
        <p:txBody>
          <a:bodyPr/>
          <a:lstStyle/>
          <a:p>
            <a:r>
              <a:rPr lang="en-US" dirty="0"/>
              <a:t>Recall that there are </a:t>
            </a:r>
            <a:r>
              <a:rPr lang="en-US" b="1" dirty="0"/>
              <a:t>several methods for measuring a person’s temperature</a:t>
            </a:r>
            <a:r>
              <a:rPr lang="en-US" dirty="0"/>
              <a:t>. </a:t>
            </a:r>
          </a:p>
          <a:p>
            <a:r>
              <a:rPr lang="en-US" dirty="0"/>
              <a:t>The method used for </a:t>
            </a:r>
            <a:r>
              <a:rPr lang="en-US" b="1" dirty="0"/>
              <a:t>measuring an infant’s or child’s temperature </a:t>
            </a:r>
            <a:r>
              <a:rPr lang="en-US" dirty="0"/>
              <a:t>is often determined by the </a:t>
            </a:r>
            <a:r>
              <a:rPr lang="en-US" b="1" dirty="0"/>
              <a:t>child’s condition </a:t>
            </a:r>
            <a:r>
              <a:rPr lang="en-US" dirty="0"/>
              <a:t>and your employer’s </a:t>
            </a:r>
            <a:r>
              <a:rPr lang="en-US" b="1" dirty="0"/>
              <a:t>policies</a:t>
            </a:r>
            <a:r>
              <a:rPr lang="en-US" dirty="0"/>
              <a:t>. </a:t>
            </a:r>
          </a:p>
          <a:p>
            <a:r>
              <a:rPr lang="en-US" dirty="0"/>
              <a:t>Check with the nurse to determine the most appropriate method for temperature measurement.</a:t>
            </a:r>
            <a:endParaRPr lang="ar-SA" dirty="0"/>
          </a:p>
        </p:txBody>
      </p:sp>
    </p:spTree>
    <p:extLst>
      <p:ext uri="{BB962C8B-B14F-4D97-AF65-F5344CB8AC3E}">
        <p14:creationId xmlns:p14="http://schemas.microsoft.com/office/powerpoint/2010/main" val="139760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4814-8182-6C07-19A0-6C4041322CEF}"/>
              </a:ext>
            </a:extLst>
          </p:cNvPr>
          <p:cNvSpPr>
            <a:spLocks noGrp="1"/>
          </p:cNvSpPr>
          <p:nvPr>
            <p:ph type="title"/>
          </p:nvPr>
        </p:nvSpPr>
        <p:spPr>
          <a:xfrm>
            <a:off x="128516" y="-214905"/>
            <a:ext cx="10515600" cy="1325563"/>
          </a:xfrm>
        </p:spPr>
        <p:txBody>
          <a:bodyPr/>
          <a:lstStyle/>
          <a:p>
            <a:r>
              <a:rPr lang="en-US" dirty="0">
                <a:effectLst>
                  <a:outerShdw blurRad="38100" dist="38100" dir="2700000" algn="tl">
                    <a:srgbClr val="000000">
                      <a:alpha val="43137"/>
                    </a:srgbClr>
                  </a:outerShdw>
                </a:effectLst>
              </a:rPr>
              <a:t>Methods for measuring temperature:</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24DDBCF-39C6-6DB8-E0B5-416424C77DD3}"/>
              </a:ext>
            </a:extLst>
          </p:cNvPr>
          <p:cNvSpPr>
            <a:spLocks noGrp="1"/>
          </p:cNvSpPr>
          <p:nvPr>
            <p:ph idx="1"/>
          </p:nvPr>
        </p:nvSpPr>
        <p:spPr>
          <a:xfrm>
            <a:off x="128516" y="1110657"/>
            <a:ext cx="10515600" cy="5583569"/>
          </a:xfrm>
        </p:spPr>
        <p:txBody>
          <a:bodyPr>
            <a:normAutofit/>
          </a:bodyPr>
          <a:lstStyle/>
          <a:p>
            <a:pPr>
              <a:buFont typeface="Wingdings" panose="05000000000000000000" pitchFamily="2" charset="2"/>
              <a:buChar char="v"/>
            </a:pPr>
            <a:r>
              <a:rPr lang="en-US" dirty="0"/>
              <a:t>A </a:t>
            </a:r>
            <a:r>
              <a:rPr lang="en-US" b="1" u="sng" dirty="0">
                <a:highlight>
                  <a:srgbClr val="FFFF00"/>
                </a:highlight>
              </a:rPr>
              <a:t>Rectal temperature </a:t>
            </a:r>
            <a:r>
              <a:rPr lang="en-US" dirty="0"/>
              <a:t>may be used for any </a:t>
            </a:r>
            <a:r>
              <a:rPr lang="en-US" b="1" dirty="0"/>
              <a:t>child up to 5 years </a:t>
            </a:r>
            <a:r>
              <a:rPr lang="en-US" dirty="0"/>
              <a:t>of age (though </a:t>
            </a:r>
            <a:r>
              <a:rPr lang="en-US" b="1" dirty="0"/>
              <a:t>other routes </a:t>
            </a:r>
            <a:r>
              <a:rPr lang="en-US" dirty="0"/>
              <a:t>may be </a:t>
            </a:r>
            <a:r>
              <a:rPr lang="en-US" b="1" dirty="0"/>
              <a:t>preferred</a:t>
            </a:r>
            <a:r>
              <a:rPr lang="en-US" dirty="0"/>
              <a:t> or </a:t>
            </a:r>
            <a:r>
              <a:rPr lang="en-US" b="1" dirty="0"/>
              <a:t>more readily accepted</a:t>
            </a:r>
            <a:r>
              <a:rPr lang="en-US" dirty="0"/>
              <a:t> in some children).</a:t>
            </a:r>
          </a:p>
          <a:p>
            <a:pPr>
              <a:buFont typeface="Wingdings" panose="05000000000000000000" pitchFamily="2" charset="2"/>
              <a:buChar char="v"/>
            </a:pPr>
            <a:r>
              <a:rPr lang="en-US" dirty="0"/>
              <a:t>Once the </a:t>
            </a:r>
            <a:r>
              <a:rPr lang="en-US" b="1" dirty="0"/>
              <a:t>child is about 4 years old</a:t>
            </a:r>
            <a:r>
              <a:rPr lang="en-US" dirty="0"/>
              <a:t>, the </a:t>
            </a:r>
            <a:r>
              <a:rPr lang="en-US" b="1" u="sng" dirty="0">
                <a:highlight>
                  <a:srgbClr val="FFFF00"/>
                </a:highlight>
              </a:rPr>
              <a:t>oral route </a:t>
            </a:r>
            <a:r>
              <a:rPr lang="en-US" dirty="0"/>
              <a:t>may be used because most children this age can hold the thermometer under their tongue.</a:t>
            </a:r>
          </a:p>
          <a:p>
            <a:pPr>
              <a:buFont typeface="Wingdings" panose="05000000000000000000" pitchFamily="2" charset="2"/>
              <a:buChar char="v"/>
            </a:pPr>
            <a:r>
              <a:rPr lang="en-US" b="1" u="sng" dirty="0">
                <a:highlight>
                  <a:srgbClr val="FFFF00"/>
                </a:highlight>
              </a:rPr>
              <a:t>Tympanic thermometers </a:t>
            </a:r>
            <a:r>
              <a:rPr lang="en-US" dirty="0"/>
              <a:t>should only be used for </a:t>
            </a:r>
            <a:r>
              <a:rPr lang="en-US" b="1" dirty="0"/>
              <a:t>children 6 months of age and older.</a:t>
            </a:r>
          </a:p>
          <a:p>
            <a:pPr>
              <a:buFont typeface="Wingdings" panose="05000000000000000000" pitchFamily="2" charset="2"/>
              <a:buChar char="v"/>
            </a:pPr>
            <a:r>
              <a:rPr lang="en-US" b="1" u="sng" dirty="0">
                <a:highlight>
                  <a:srgbClr val="FFFF00"/>
                </a:highlight>
              </a:rPr>
              <a:t>Temporal artery thermometers</a:t>
            </a:r>
            <a:r>
              <a:rPr lang="en-US" dirty="0"/>
              <a:t>, which are swept across the forehead to obtain a temperature reading, deliver accurate temperature measurement in </a:t>
            </a:r>
            <a:r>
              <a:rPr lang="en-US" b="1" dirty="0"/>
              <a:t>children over 3 months </a:t>
            </a:r>
            <a:r>
              <a:rPr lang="en-US" dirty="0"/>
              <a:t>of age, if appropriately used.</a:t>
            </a:r>
            <a:endParaRPr lang="ar-SA" b="1" dirty="0"/>
          </a:p>
        </p:txBody>
      </p:sp>
    </p:spTree>
    <p:extLst>
      <p:ext uri="{BB962C8B-B14F-4D97-AF65-F5344CB8AC3E}">
        <p14:creationId xmlns:p14="http://schemas.microsoft.com/office/powerpoint/2010/main" val="332692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BC7F-952D-36F8-73B3-C7DB2D825797}"/>
              </a:ext>
            </a:extLst>
          </p:cNvPr>
          <p:cNvSpPr>
            <a:spLocks noGrp="1"/>
          </p:cNvSpPr>
          <p:nvPr>
            <p:ph type="title"/>
          </p:nvPr>
        </p:nvSpPr>
        <p:spPr>
          <a:xfrm>
            <a:off x="114869" y="-126194"/>
            <a:ext cx="10515600" cy="1325563"/>
          </a:xfrm>
        </p:spPr>
        <p:txBody>
          <a:bodyPr/>
          <a:lstStyle/>
          <a:p>
            <a:r>
              <a:rPr lang="en-US" b="1" dirty="0">
                <a:effectLst>
                  <a:outerShdw blurRad="38100" dist="38100" dir="2700000" algn="tl">
                    <a:srgbClr val="000000">
                      <a:alpha val="43137"/>
                    </a:srgbClr>
                  </a:outerShdw>
                </a:effectLst>
              </a:rPr>
              <a:t>CONT…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A64F118-1779-5046-ABD4-CCC5D48C6072}"/>
              </a:ext>
            </a:extLst>
          </p:cNvPr>
          <p:cNvSpPr>
            <a:spLocks noGrp="1"/>
          </p:cNvSpPr>
          <p:nvPr>
            <p:ph idx="1"/>
          </p:nvPr>
        </p:nvSpPr>
        <p:spPr>
          <a:xfrm>
            <a:off x="114869" y="1013583"/>
            <a:ext cx="10823812" cy="4351338"/>
          </a:xfrm>
        </p:spPr>
        <p:txBody>
          <a:bodyPr/>
          <a:lstStyle/>
          <a:p>
            <a:pPr>
              <a:buFont typeface="Wingdings" panose="05000000000000000000" pitchFamily="2" charset="2"/>
              <a:buChar char="v"/>
            </a:pPr>
            <a:r>
              <a:rPr lang="en-US" dirty="0"/>
              <a:t>The </a:t>
            </a:r>
            <a:r>
              <a:rPr lang="en-US" b="1" u="sng" dirty="0">
                <a:highlight>
                  <a:srgbClr val="FFFF00"/>
                </a:highlight>
              </a:rPr>
              <a:t>axillary method </a:t>
            </a:r>
            <a:r>
              <a:rPr lang="en-US" dirty="0"/>
              <a:t>may also be an option.</a:t>
            </a:r>
          </a:p>
          <a:p>
            <a:pPr>
              <a:buFont typeface="Wingdings" panose="05000000000000000000" pitchFamily="2" charset="2"/>
              <a:buChar char="v"/>
            </a:pPr>
            <a:r>
              <a:rPr lang="en-US" dirty="0"/>
              <a:t> Be sure to use the </a:t>
            </a:r>
            <a:r>
              <a:rPr lang="en-US" b="1" dirty="0"/>
              <a:t>least traumatic method </a:t>
            </a:r>
            <a:r>
              <a:rPr lang="en-US" dirty="0"/>
              <a:t>possible for the child.</a:t>
            </a:r>
          </a:p>
          <a:p>
            <a:pPr>
              <a:buFont typeface="Wingdings" panose="05000000000000000000" pitchFamily="2" charset="2"/>
              <a:buChar char="v"/>
            </a:pPr>
            <a:r>
              <a:rPr lang="en-US" dirty="0"/>
              <a:t> For example, a 6-month-old infant may be upset, crying and extremely fidgety. Using the rectal route to obtain the temperature would cause further upset. </a:t>
            </a:r>
          </a:p>
          <a:p>
            <a:pPr>
              <a:buFont typeface="Wingdings" panose="05000000000000000000" pitchFamily="2" charset="2"/>
              <a:buChar char="v"/>
            </a:pPr>
            <a:r>
              <a:rPr lang="en-US" dirty="0"/>
              <a:t>In addition, there is a danger of injury to the infant if the rectal route is used, because of the child’s fidgeting. In this case, measuring tympanic temperature may be less traumatic for the child. As with adults, do not take a rectal temperature if a child has diarrhea or has had rectal surgery.</a:t>
            </a:r>
            <a:endParaRPr lang="ar-SA" dirty="0"/>
          </a:p>
        </p:txBody>
      </p:sp>
    </p:spTree>
    <p:extLst>
      <p:ext uri="{BB962C8B-B14F-4D97-AF65-F5344CB8AC3E}">
        <p14:creationId xmlns:p14="http://schemas.microsoft.com/office/powerpoint/2010/main" val="99358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76A1-DC88-9DD2-B9F4-BC325660FF51}"/>
              </a:ext>
            </a:extLst>
          </p:cNvPr>
          <p:cNvSpPr>
            <a:spLocks noGrp="1"/>
          </p:cNvSpPr>
          <p:nvPr>
            <p:ph type="title"/>
          </p:nvPr>
        </p:nvSpPr>
        <p:spPr>
          <a:xfrm>
            <a:off x="299113" y="-78427"/>
            <a:ext cx="10515600" cy="1325563"/>
          </a:xfrm>
        </p:spPr>
        <p:txBody>
          <a:bodyPr/>
          <a:lstStyle/>
          <a:p>
            <a:r>
              <a:rPr lang="en-US" b="1" dirty="0">
                <a:effectLst>
                  <a:outerShdw blurRad="38100" dist="38100" dir="2700000" algn="tl">
                    <a:srgbClr val="000000">
                      <a:alpha val="43137"/>
                    </a:srgbClr>
                  </a:outerShdw>
                </a:effectLst>
              </a:rPr>
              <a:t>Rectal Temperature for infant and child:</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9364B03-ED2D-F39A-D9A0-FD104726A86A}"/>
              </a:ext>
            </a:extLst>
          </p:cNvPr>
          <p:cNvSpPr>
            <a:spLocks noGrp="1"/>
          </p:cNvSpPr>
          <p:nvPr>
            <p:ph idx="1"/>
          </p:nvPr>
        </p:nvSpPr>
        <p:spPr>
          <a:xfrm>
            <a:off x="217227" y="1021948"/>
            <a:ext cx="10515600" cy="4351338"/>
          </a:xfrm>
        </p:spPr>
        <p:txBody>
          <a:bodyPr>
            <a:normAutofit lnSpcReduction="10000"/>
          </a:bodyPr>
          <a:lstStyle/>
          <a:p>
            <a:r>
              <a:rPr lang="en-US" dirty="0"/>
              <a:t>To take an </a:t>
            </a:r>
            <a:r>
              <a:rPr lang="en-US" b="1" dirty="0"/>
              <a:t>infant’s</a:t>
            </a:r>
            <a:r>
              <a:rPr lang="en-US" dirty="0"/>
              <a:t> </a:t>
            </a:r>
            <a:r>
              <a:rPr lang="en-US" b="1" u="sng" dirty="0"/>
              <a:t>rectal temperature</a:t>
            </a:r>
            <a:r>
              <a:rPr lang="en-US" dirty="0"/>
              <a:t>, position the baby on her back. Hold the ankles up with one hand and bend the knees to expose the anus. With the other hand, gently insert the tip of the lubricated thermometer probe about ½ inch into the rectum and hold it in place until the digital thermometer beeps. Always hold on to the thermometer while it is in the rectum.</a:t>
            </a:r>
          </a:p>
          <a:p>
            <a:r>
              <a:rPr lang="en-US" dirty="0"/>
              <a:t>To take a </a:t>
            </a:r>
            <a:r>
              <a:rPr lang="en-US" b="1" dirty="0"/>
              <a:t>child’s rectal temperature</a:t>
            </a:r>
            <a:r>
              <a:rPr lang="en-US" dirty="0"/>
              <a:t>, have the child lie on his side with his knees flexed, or have him lie on his stomach. A child may be more likely to cooperate if he is held across his parent’s lap while you take his rectal temperature. Be sure to insert the tip of the lubricated probe gently and hold the thermometer in place while the child’s temperature is registering.</a:t>
            </a:r>
            <a:endParaRPr lang="ar-SA" dirty="0"/>
          </a:p>
        </p:txBody>
      </p:sp>
    </p:spTree>
    <p:extLst>
      <p:ext uri="{BB962C8B-B14F-4D97-AF65-F5344CB8AC3E}">
        <p14:creationId xmlns:p14="http://schemas.microsoft.com/office/powerpoint/2010/main" val="339884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EF74-3475-89AD-A3B8-0A8BEE348552}"/>
              </a:ext>
            </a:extLst>
          </p:cNvPr>
          <p:cNvSpPr>
            <a:spLocks noGrp="1"/>
          </p:cNvSpPr>
          <p:nvPr>
            <p:ph type="title"/>
          </p:nvPr>
        </p:nvSpPr>
        <p:spPr>
          <a:xfrm>
            <a:off x="421943" y="0"/>
            <a:ext cx="10515600" cy="1325563"/>
          </a:xfrm>
        </p:spPr>
        <p:txBody>
          <a:bodyPr/>
          <a:lstStyle/>
          <a:p>
            <a:r>
              <a:rPr lang="en-US" b="1" dirty="0">
                <a:effectLst>
                  <a:outerShdw blurRad="38100" dist="38100" dir="2700000" algn="tl">
                    <a:srgbClr val="000000">
                      <a:alpha val="43137"/>
                    </a:srgbClr>
                  </a:outerShdw>
                </a:effectLst>
              </a:rPr>
              <a:t>CONT…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79B43B5-579C-DEAB-F1A1-E8CBB70D96E2}"/>
              </a:ext>
            </a:extLst>
          </p:cNvPr>
          <p:cNvSpPr>
            <a:spLocks noGrp="1"/>
          </p:cNvSpPr>
          <p:nvPr>
            <p:ph idx="1"/>
          </p:nvPr>
        </p:nvSpPr>
        <p:spPr>
          <a:xfrm>
            <a:off x="299114" y="1253331"/>
            <a:ext cx="10515600" cy="4351338"/>
          </a:xfrm>
        </p:spPr>
        <p:txBody>
          <a:bodyPr>
            <a:normAutofit/>
          </a:bodyPr>
          <a:lstStyle/>
          <a:p>
            <a:r>
              <a:rPr lang="en-US" dirty="0"/>
              <a:t>Whenever possible, use an electronic thermometer to measure the </a:t>
            </a:r>
            <a:r>
              <a:rPr lang="en-US" b="1" u="sng" dirty="0"/>
              <a:t>oral temperature </a:t>
            </a:r>
            <a:r>
              <a:rPr lang="en-US" dirty="0"/>
              <a:t>of children </a:t>
            </a:r>
            <a:r>
              <a:rPr lang="en-US" b="1" dirty="0"/>
              <a:t>over the age of 5</a:t>
            </a:r>
            <a:r>
              <a:rPr lang="en-US" dirty="0"/>
              <a:t>. Always have the child sit or lie down while taking the temperature and stay with the child to make sure that she remains still.</a:t>
            </a:r>
          </a:p>
          <a:p>
            <a:r>
              <a:rPr lang="en-US" dirty="0"/>
              <a:t>The normal temperature range for a child is the same as it is for an adult.</a:t>
            </a:r>
          </a:p>
          <a:p>
            <a:r>
              <a:rPr lang="en-US" dirty="0"/>
              <a:t>although a </a:t>
            </a:r>
            <a:r>
              <a:rPr lang="en-US" b="1" dirty="0"/>
              <a:t>child’s temperature may change very rapidly. </a:t>
            </a:r>
            <a:r>
              <a:rPr lang="en-US" dirty="0"/>
              <a:t>See Box 21-2 for the normal range of temperatures for different age groups. Young children especially may run very high temperatures.</a:t>
            </a:r>
          </a:p>
          <a:p>
            <a:r>
              <a:rPr lang="en-US" dirty="0"/>
              <a:t> Be sure to report any temperature changes immediately.</a:t>
            </a:r>
            <a:endParaRPr lang="ar-SA" dirty="0"/>
          </a:p>
        </p:txBody>
      </p:sp>
    </p:spTree>
    <p:extLst>
      <p:ext uri="{BB962C8B-B14F-4D97-AF65-F5344CB8AC3E}">
        <p14:creationId xmlns:p14="http://schemas.microsoft.com/office/powerpoint/2010/main" val="219890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7312</TotalTime>
  <Words>4855</Words>
  <Application>Microsoft Office PowerPoint</Application>
  <PresentationFormat>Widescreen</PresentationFormat>
  <Paragraphs>246</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Courier New</vt:lpstr>
      <vt:lpstr>Wingdings</vt:lpstr>
      <vt:lpstr>Office Theme</vt:lpstr>
      <vt:lpstr>PowerPoint Presentation</vt:lpstr>
      <vt:lpstr>Learning Objectives:</vt:lpstr>
      <vt:lpstr>PowerPoint Presentation</vt:lpstr>
      <vt:lpstr>PowerPoint Presentation</vt:lpstr>
      <vt:lpstr>Temperature:</vt:lpstr>
      <vt:lpstr>Methods for measuring temperature:</vt:lpstr>
      <vt:lpstr>CONT…</vt:lpstr>
      <vt:lpstr>Rectal Temperature for infant and child:</vt:lpstr>
      <vt:lpstr>CONT…</vt:lpstr>
      <vt:lpstr>Pulse rates:</vt:lpstr>
      <vt:lpstr>Respirations:</vt:lpstr>
      <vt:lpstr>Blood pressure:</vt:lpstr>
      <vt:lpstr>Head circumference:</vt:lpstr>
      <vt:lpstr>CONT…</vt:lpstr>
      <vt:lpstr>PowerPoint Presentation</vt:lpstr>
      <vt:lpstr>Oral care:</vt:lpstr>
      <vt:lpstr>CONT…</vt:lpstr>
      <vt:lpstr>CONT…</vt:lpstr>
      <vt:lpstr>Bathing:</vt:lpstr>
      <vt:lpstr>CONT…</vt:lpstr>
      <vt:lpstr>CONT…</vt:lpstr>
      <vt:lpstr>Hair care:</vt:lpstr>
      <vt:lpstr>CONT…</vt:lpstr>
      <vt:lpstr>Perineal care:</vt:lpstr>
      <vt:lpstr>CONT…</vt:lpstr>
      <vt:lpstr>PowerPoint Presentation</vt:lpstr>
      <vt:lpstr>Government food-assistance programs:</vt:lpstr>
      <vt:lpstr>Infants:</vt:lpstr>
      <vt:lpstr>CONT…</vt:lpstr>
      <vt:lpstr>CONT…</vt:lpstr>
      <vt:lpstr>Toddlers:</vt:lpstr>
      <vt:lpstr>PowerPoint Presentation</vt:lpstr>
      <vt:lpstr>CONT…</vt:lpstr>
      <vt:lpstr>Preschoolers:</vt:lpstr>
      <vt:lpstr>CONT…</vt:lpstr>
      <vt:lpstr>School-age children and adolescents:</vt:lpstr>
      <vt:lpstr>Adolescents:</vt:lpstr>
      <vt:lpstr>REFERANCE:</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jamilah abdullah</dc:creator>
  <cp:lastModifiedBy>jamilah abdullah</cp:lastModifiedBy>
  <cp:revision>1</cp:revision>
  <dcterms:created xsi:type="dcterms:W3CDTF">2024-04-15T15:07:06Z</dcterms:created>
  <dcterms:modified xsi:type="dcterms:W3CDTF">2024-04-20T22:42:49Z</dcterms:modified>
</cp:coreProperties>
</file>