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 id="275" r:id="rId21"/>
    <p:sldId id="276" r:id="rId22"/>
    <p:sldId id="277" r:id="rId23"/>
    <p:sldId id="278" r:id="rId24"/>
    <p:sldId id="280" r:id="rId25"/>
    <p:sldId id="281" r:id="rId26"/>
    <p:sldId id="279" r:id="rId27"/>
    <p:sldId id="282" r:id="rId28"/>
    <p:sldId id="283" r:id="rId29"/>
    <p:sldId id="284" r:id="rId30"/>
    <p:sldId id="294" r:id="rId31"/>
    <p:sldId id="285" r:id="rId32"/>
    <p:sldId id="286" r:id="rId33"/>
    <p:sldId id="287" r:id="rId34"/>
    <p:sldId id="288" r:id="rId35"/>
    <p:sldId id="289" r:id="rId36"/>
    <p:sldId id="290" r:id="rId37"/>
    <p:sldId id="291" r:id="rId38"/>
    <p:sldId id="292" r:id="rId39"/>
    <p:sldId id="293" r:id="rId40"/>
  </p:sldIdLst>
  <p:sldSz cx="12192000" cy="6858000"/>
  <p:notesSz cx="6858000" cy="9144000"/>
  <p:defaultText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DD641B-4A1C-403D-A143-6873AEA7BC4B}" v="51" dt="2024-05-18T06:40:36.1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p:scale>
          <a:sx n="70" d="100"/>
          <a:sy n="70" d="100"/>
        </p:scale>
        <p:origin x="525" y="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lah abdullah" userId="1c74f685b721e2cf" providerId="LiveId" clId="{37DD641B-4A1C-403D-A143-6873AEA7BC4B}"/>
    <pc:docChg chg="undo custSel addSld delSld modSld sldOrd">
      <pc:chgData name="jamilah abdullah" userId="1c74f685b721e2cf" providerId="LiveId" clId="{37DD641B-4A1C-403D-A143-6873AEA7BC4B}" dt="2024-05-18T07:25:57.173" v="4100" actId="113"/>
      <pc:docMkLst>
        <pc:docMk/>
      </pc:docMkLst>
      <pc:sldChg chg="addSp delSp modSp mod setBg addAnim delAnim">
        <pc:chgData name="jamilah abdullah" userId="1c74f685b721e2cf" providerId="LiveId" clId="{37DD641B-4A1C-403D-A143-6873AEA7BC4B}" dt="2024-05-18T05:35:11.181" v="3467" actId="122"/>
        <pc:sldMkLst>
          <pc:docMk/>
          <pc:sldMk cId="2471421020" sldId="256"/>
        </pc:sldMkLst>
        <pc:spChg chg="mod ord">
          <ac:chgData name="jamilah abdullah" userId="1c74f685b721e2cf" providerId="LiveId" clId="{37DD641B-4A1C-403D-A143-6873AEA7BC4B}" dt="2024-05-18T05:34:54.572" v="3465" actId="26606"/>
          <ac:spMkLst>
            <pc:docMk/>
            <pc:sldMk cId="2471421020" sldId="256"/>
            <ac:spMk id="3" creationId="{DC0903EA-36CD-9D60-CFFC-4002CFBE36CA}"/>
          </ac:spMkLst>
        </pc:spChg>
        <pc:spChg chg="mod ord">
          <ac:chgData name="jamilah abdullah" userId="1c74f685b721e2cf" providerId="LiveId" clId="{37DD641B-4A1C-403D-A143-6873AEA7BC4B}" dt="2024-05-18T05:34:54.572" v="3465" actId="26606"/>
          <ac:spMkLst>
            <pc:docMk/>
            <pc:sldMk cId="2471421020" sldId="256"/>
            <ac:spMk id="4" creationId="{DB629724-4B67-09FF-405E-76D0BA9DD020}"/>
          </ac:spMkLst>
        </pc:spChg>
        <pc:spChg chg="mod ord">
          <ac:chgData name="jamilah abdullah" userId="1c74f685b721e2cf" providerId="LiveId" clId="{37DD641B-4A1C-403D-A143-6873AEA7BC4B}" dt="2024-05-18T05:35:11.181" v="3467" actId="122"/>
          <ac:spMkLst>
            <pc:docMk/>
            <pc:sldMk cId="2471421020" sldId="256"/>
            <ac:spMk id="5" creationId="{ACDC2502-8FE5-7AC5-232B-97E176A8A359}"/>
          </ac:spMkLst>
        </pc:spChg>
        <pc:spChg chg="add del">
          <ac:chgData name="jamilah abdullah" userId="1c74f685b721e2cf" providerId="LiveId" clId="{37DD641B-4A1C-403D-A143-6873AEA7BC4B}" dt="2024-05-18T05:34:54.556" v="3464" actId="26606"/>
          <ac:spMkLst>
            <pc:docMk/>
            <pc:sldMk cId="2471421020" sldId="256"/>
            <ac:spMk id="11" creationId="{870A1295-61BC-4214-AA3E-D396673024D0}"/>
          </ac:spMkLst>
        </pc:spChg>
        <pc:spChg chg="add">
          <ac:chgData name="jamilah abdullah" userId="1c74f685b721e2cf" providerId="LiveId" clId="{37DD641B-4A1C-403D-A143-6873AEA7BC4B}" dt="2024-05-18T05:34:54.572" v="3465" actId="26606"/>
          <ac:spMkLst>
            <pc:docMk/>
            <pc:sldMk cId="2471421020" sldId="256"/>
            <ac:spMk id="19" creationId="{E91DC736-0EF8-4F87-9146-EBF1D2EE4D3D}"/>
          </ac:spMkLst>
        </pc:spChg>
        <pc:spChg chg="add">
          <ac:chgData name="jamilah abdullah" userId="1c74f685b721e2cf" providerId="LiveId" clId="{37DD641B-4A1C-403D-A143-6873AEA7BC4B}" dt="2024-05-18T05:34:54.572" v="3465" actId="26606"/>
          <ac:spMkLst>
            <pc:docMk/>
            <pc:sldMk cId="2471421020" sldId="256"/>
            <ac:spMk id="20" creationId="{097CD68E-23E3-4007-8847-CD0944C4F7BE}"/>
          </ac:spMkLst>
        </pc:spChg>
        <pc:spChg chg="add">
          <ac:chgData name="jamilah abdullah" userId="1c74f685b721e2cf" providerId="LiveId" clId="{37DD641B-4A1C-403D-A143-6873AEA7BC4B}" dt="2024-05-18T05:34:54.572" v="3465" actId="26606"/>
          <ac:spMkLst>
            <pc:docMk/>
            <pc:sldMk cId="2471421020" sldId="256"/>
            <ac:spMk id="21" creationId="{AF2F604E-43BE-4DC3-B983-E071523364F8}"/>
          </ac:spMkLst>
        </pc:spChg>
        <pc:spChg chg="add">
          <ac:chgData name="jamilah abdullah" userId="1c74f685b721e2cf" providerId="LiveId" clId="{37DD641B-4A1C-403D-A143-6873AEA7BC4B}" dt="2024-05-18T05:34:54.572" v="3465" actId="26606"/>
          <ac:spMkLst>
            <pc:docMk/>
            <pc:sldMk cId="2471421020" sldId="256"/>
            <ac:spMk id="22" creationId="{08C9B587-E65E-4B52-B37C-ABEBB6E87928}"/>
          </ac:spMkLst>
        </pc:spChg>
        <pc:grpChg chg="add del">
          <ac:chgData name="jamilah abdullah" userId="1c74f685b721e2cf" providerId="LiveId" clId="{37DD641B-4A1C-403D-A143-6873AEA7BC4B}" dt="2024-05-18T05:34:54.556" v="3464" actId="26606"/>
          <ac:grpSpMkLst>
            <pc:docMk/>
            <pc:sldMk cId="2471421020" sldId="256"/>
            <ac:grpSpMk id="13" creationId="{0B139475-2B26-4CA9-9413-DE741E49F7BB}"/>
          </ac:grpSpMkLst>
        </pc:grpChg>
        <pc:picChg chg="add mod ord">
          <ac:chgData name="jamilah abdullah" userId="1c74f685b721e2cf" providerId="LiveId" clId="{37DD641B-4A1C-403D-A143-6873AEA7BC4B}" dt="2024-05-18T05:34:54.572" v="3465" actId="26606"/>
          <ac:picMkLst>
            <pc:docMk/>
            <pc:sldMk cId="2471421020" sldId="256"/>
            <ac:picMk id="6" creationId="{77609D7E-352E-7017-1B5F-D080EF44F0B7}"/>
          </ac:picMkLst>
        </pc:picChg>
      </pc:sldChg>
      <pc:sldChg chg="modSp mod">
        <pc:chgData name="jamilah abdullah" userId="1c74f685b721e2cf" providerId="LiveId" clId="{37DD641B-4A1C-403D-A143-6873AEA7BC4B}" dt="2024-05-18T06:26:57.193" v="3741" actId="20577"/>
        <pc:sldMkLst>
          <pc:docMk/>
          <pc:sldMk cId="3180088525" sldId="257"/>
        </pc:sldMkLst>
        <pc:spChg chg="mod">
          <ac:chgData name="jamilah abdullah" userId="1c74f685b721e2cf" providerId="LiveId" clId="{37DD641B-4A1C-403D-A143-6873AEA7BC4B}" dt="2024-05-18T06:26:57.193" v="3741" actId="20577"/>
          <ac:spMkLst>
            <pc:docMk/>
            <pc:sldMk cId="3180088525" sldId="257"/>
            <ac:spMk id="3" creationId="{A5462A85-E900-8228-0F6F-92AAD1188FCF}"/>
          </ac:spMkLst>
        </pc:spChg>
      </pc:sldChg>
      <pc:sldChg chg="modSp mod ord">
        <pc:chgData name="jamilah abdullah" userId="1c74f685b721e2cf" providerId="LiveId" clId="{37DD641B-4A1C-403D-A143-6873AEA7BC4B}" dt="2024-05-16T06:02:25.360" v="104" actId="20577"/>
        <pc:sldMkLst>
          <pc:docMk/>
          <pc:sldMk cId="2918598933" sldId="258"/>
        </pc:sldMkLst>
        <pc:spChg chg="mod">
          <ac:chgData name="jamilah abdullah" userId="1c74f685b721e2cf" providerId="LiveId" clId="{37DD641B-4A1C-403D-A143-6873AEA7BC4B}" dt="2024-05-16T06:02:25.360" v="104" actId="20577"/>
          <ac:spMkLst>
            <pc:docMk/>
            <pc:sldMk cId="2918598933" sldId="258"/>
            <ac:spMk id="3" creationId="{3C574706-71F5-C20F-0FC8-EE742FF101C8}"/>
          </ac:spMkLst>
        </pc:spChg>
      </pc:sldChg>
      <pc:sldChg chg="modSp new mod">
        <pc:chgData name="jamilah abdullah" userId="1c74f685b721e2cf" providerId="LiveId" clId="{37DD641B-4A1C-403D-A143-6873AEA7BC4B}" dt="2024-05-16T06:20:34.483" v="168" actId="207"/>
        <pc:sldMkLst>
          <pc:docMk/>
          <pc:sldMk cId="69956313" sldId="259"/>
        </pc:sldMkLst>
        <pc:spChg chg="mod">
          <ac:chgData name="jamilah abdullah" userId="1c74f685b721e2cf" providerId="LiveId" clId="{37DD641B-4A1C-403D-A143-6873AEA7BC4B}" dt="2024-05-16T06:08:56.110" v="111" actId="207"/>
          <ac:spMkLst>
            <pc:docMk/>
            <pc:sldMk cId="69956313" sldId="259"/>
            <ac:spMk id="2" creationId="{357FDC5E-2FF7-6871-7B97-D4182A0DA127}"/>
          </ac:spMkLst>
        </pc:spChg>
        <pc:spChg chg="mod">
          <ac:chgData name="jamilah abdullah" userId="1c74f685b721e2cf" providerId="LiveId" clId="{37DD641B-4A1C-403D-A143-6873AEA7BC4B}" dt="2024-05-16T06:20:34.483" v="168" actId="207"/>
          <ac:spMkLst>
            <pc:docMk/>
            <pc:sldMk cId="69956313" sldId="259"/>
            <ac:spMk id="3" creationId="{0F75209F-4994-5410-CA28-CABAB1418F5E}"/>
          </ac:spMkLst>
        </pc:spChg>
      </pc:sldChg>
      <pc:sldChg chg="modSp new mod">
        <pc:chgData name="jamilah abdullah" userId="1c74f685b721e2cf" providerId="LiveId" clId="{37DD641B-4A1C-403D-A143-6873AEA7BC4B}" dt="2024-05-16T07:03:16" v="404" actId="20577"/>
        <pc:sldMkLst>
          <pc:docMk/>
          <pc:sldMk cId="4080741072" sldId="260"/>
        </pc:sldMkLst>
        <pc:spChg chg="mod">
          <ac:chgData name="jamilah abdullah" userId="1c74f685b721e2cf" providerId="LiveId" clId="{37DD641B-4A1C-403D-A143-6873AEA7BC4B}" dt="2024-05-16T07:03:16" v="404" actId="20577"/>
          <ac:spMkLst>
            <pc:docMk/>
            <pc:sldMk cId="4080741072" sldId="260"/>
            <ac:spMk id="2" creationId="{E3CC7E67-1337-0EA9-6B4B-9A6BB19D1FA3}"/>
          </ac:spMkLst>
        </pc:spChg>
        <pc:spChg chg="mod">
          <ac:chgData name="jamilah abdullah" userId="1c74f685b721e2cf" providerId="LiveId" clId="{37DD641B-4A1C-403D-A143-6873AEA7BC4B}" dt="2024-05-16T06:26:56.469" v="238" actId="12"/>
          <ac:spMkLst>
            <pc:docMk/>
            <pc:sldMk cId="4080741072" sldId="260"/>
            <ac:spMk id="3" creationId="{FF1621A4-F25A-196F-6C6D-8FC3FD1E2F5A}"/>
          </ac:spMkLst>
        </pc:spChg>
      </pc:sldChg>
      <pc:sldChg chg="addSp delSp modSp new mod setBg">
        <pc:chgData name="jamilah abdullah" userId="1c74f685b721e2cf" providerId="LiveId" clId="{37DD641B-4A1C-403D-A143-6873AEA7BC4B}" dt="2024-05-16T07:22:01.317" v="484" actId="26606"/>
        <pc:sldMkLst>
          <pc:docMk/>
          <pc:sldMk cId="3163808465" sldId="261"/>
        </pc:sldMkLst>
        <pc:spChg chg="mod">
          <ac:chgData name="jamilah abdullah" userId="1c74f685b721e2cf" providerId="LiveId" clId="{37DD641B-4A1C-403D-A143-6873AEA7BC4B}" dt="2024-05-16T07:22:01.317" v="484" actId="26606"/>
          <ac:spMkLst>
            <pc:docMk/>
            <pc:sldMk cId="3163808465" sldId="261"/>
            <ac:spMk id="2" creationId="{1D686923-ECBD-4892-18AF-EBBD7B9F2ABF}"/>
          </ac:spMkLst>
        </pc:spChg>
        <pc:spChg chg="mod ord">
          <ac:chgData name="jamilah abdullah" userId="1c74f685b721e2cf" providerId="LiveId" clId="{37DD641B-4A1C-403D-A143-6873AEA7BC4B}" dt="2024-05-16T07:22:01.317" v="484" actId="26606"/>
          <ac:spMkLst>
            <pc:docMk/>
            <pc:sldMk cId="3163808465" sldId="261"/>
            <ac:spMk id="3" creationId="{58FCB280-3A5D-09BB-B41D-CFA7AAD93206}"/>
          </ac:spMkLst>
        </pc:spChg>
        <pc:spChg chg="add del">
          <ac:chgData name="jamilah abdullah" userId="1c74f685b721e2cf" providerId="LiveId" clId="{37DD641B-4A1C-403D-A143-6873AEA7BC4B}" dt="2024-05-16T07:22:01.301" v="483" actId="26606"/>
          <ac:spMkLst>
            <pc:docMk/>
            <pc:sldMk cId="3163808465" sldId="261"/>
            <ac:spMk id="9" creationId="{45D37F4E-DDB4-456B-97E0-9937730A039F}"/>
          </ac:spMkLst>
        </pc:spChg>
        <pc:spChg chg="add del">
          <ac:chgData name="jamilah abdullah" userId="1c74f685b721e2cf" providerId="LiveId" clId="{37DD641B-4A1C-403D-A143-6873AEA7BC4B}" dt="2024-05-16T07:22:01.301" v="483" actId="26606"/>
          <ac:spMkLst>
            <pc:docMk/>
            <pc:sldMk cId="3163808465" sldId="261"/>
            <ac:spMk id="11" creationId="{B2DD41CD-8F47-4F56-AD12-4E2FF7696987}"/>
          </ac:spMkLst>
        </pc:spChg>
        <pc:spChg chg="add">
          <ac:chgData name="jamilah abdullah" userId="1c74f685b721e2cf" providerId="LiveId" clId="{37DD641B-4A1C-403D-A143-6873AEA7BC4B}" dt="2024-05-16T07:22:01.317" v="484" actId="26606"/>
          <ac:spMkLst>
            <pc:docMk/>
            <pc:sldMk cId="3163808465" sldId="261"/>
            <ac:spMk id="13" creationId="{0007FE00-9498-4706-B255-6437B0252C02}"/>
          </ac:spMkLst>
        </pc:spChg>
        <pc:spChg chg="add">
          <ac:chgData name="jamilah abdullah" userId="1c74f685b721e2cf" providerId="LiveId" clId="{37DD641B-4A1C-403D-A143-6873AEA7BC4B}" dt="2024-05-16T07:22:01.317" v="484" actId="26606"/>
          <ac:spMkLst>
            <pc:docMk/>
            <pc:sldMk cId="3163808465" sldId="261"/>
            <ac:spMk id="14" creationId="{2EB492CD-616E-47F8-933B-5E2D952A0593}"/>
          </ac:spMkLst>
        </pc:spChg>
        <pc:spChg chg="add">
          <ac:chgData name="jamilah abdullah" userId="1c74f685b721e2cf" providerId="LiveId" clId="{37DD641B-4A1C-403D-A143-6873AEA7BC4B}" dt="2024-05-16T07:22:01.317" v="484" actId="26606"/>
          <ac:spMkLst>
            <pc:docMk/>
            <pc:sldMk cId="3163808465" sldId="261"/>
            <ac:spMk id="15" creationId="{59383CF9-23B5-4335-9B21-1791C4CF1C75}"/>
          </ac:spMkLst>
        </pc:spChg>
        <pc:picChg chg="add mod">
          <ac:chgData name="jamilah abdullah" userId="1c74f685b721e2cf" providerId="LiveId" clId="{37DD641B-4A1C-403D-A143-6873AEA7BC4B}" dt="2024-05-16T07:22:01.317" v="484" actId="26606"/>
          <ac:picMkLst>
            <pc:docMk/>
            <pc:sldMk cId="3163808465" sldId="261"/>
            <ac:picMk id="4" creationId="{D8AF4578-7BA6-C32F-791D-5D3412387E04}"/>
          </ac:picMkLst>
        </pc:picChg>
      </pc:sldChg>
      <pc:sldChg chg="addSp modSp new mod setBg">
        <pc:chgData name="jamilah abdullah" userId="1c74f685b721e2cf" providerId="LiveId" clId="{37DD641B-4A1C-403D-A143-6873AEA7BC4B}" dt="2024-05-16T07:31:18.154" v="504" actId="14100"/>
        <pc:sldMkLst>
          <pc:docMk/>
          <pc:sldMk cId="138783660" sldId="262"/>
        </pc:sldMkLst>
        <pc:spChg chg="mod">
          <ac:chgData name="jamilah abdullah" userId="1c74f685b721e2cf" providerId="LiveId" clId="{37DD641B-4A1C-403D-A143-6873AEA7BC4B}" dt="2024-05-16T07:30:05.479" v="488" actId="26606"/>
          <ac:spMkLst>
            <pc:docMk/>
            <pc:sldMk cId="138783660" sldId="262"/>
            <ac:spMk id="2" creationId="{4544FA10-B8C5-F59E-C10B-53F66C9B9462}"/>
          </ac:spMkLst>
        </pc:spChg>
        <pc:spChg chg="mod">
          <ac:chgData name="jamilah abdullah" userId="1c74f685b721e2cf" providerId="LiveId" clId="{37DD641B-4A1C-403D-A143-6873AEA7BC4B}" dt="2024-05-16T07:30:55.065" v="501" actId="403"/>
          <ac:spMkLst>
            <pc:docMk/>
            <pc:sldMk cId="138783660" sldId="262"/>
            <ac:spMk id="3" creationId="{F0813FB8-5DBB-B2EA-44CE-FA2A01CBE385}"/>
          </ac:spMkLst>
        </pc:spChg>
        <pc:spChg chg="add">
          <ac:chgData name="jamilah abdullah" userId="1c74f685b721e2cf" providerId="LiveId" clId="{37DD641B-4A1C-403D-A143-6873AEA7BC4B}" dt="2024-05-16T07:30:05.479" v="488" actId="26606"/>
          <ac:spMkLst>
            <pc:docMk/>
            <pc:sldMk cId="138783660" sldId="262"/>
            <ac:spMk id="10" creationId="{45D37F4E-DDB4-456B-97E0-9937730A039F}"/>
          </ac:spMkLst>
        </pc:spChg>
        <pc:spChg chg="add">
          <ac:chgData name="jamilah abdullah" userId="1c74f685b721e2cf" providerId="LiveId" clId="{37DD641B-4A1C-403D-A143-6873AEA7BC4B}" dt="2024-05-16T07:30:05.479" v="488" actId="26606"/>
          <ac:spMkLst>
            <pc:docMk/>
            <pc:sldMk cId="138783660" sldId="262"/>
            <ac:spMk id="12" creationId="{B2DD41CD-8F47-4F56-AD12-4E2FF7696987}"/>
          </ac:spMkLst>
        </pc:spChg>
        <pc:picChg chg="add mod">
          <ac:chgData name="jamilah abdullah" userId="1c74f685b721e2cf" providerId="LiveId" clId="{37DD641B-4A1C-403D-A143-6873AEA7BC4B}" dt="2024-05-16T07:31:18.154" v="504" actId="14100"/>
          <ac:picMkLst>
            <pc:docMk/>
            <pc:sldMk cId="138783660" sldId="262"/>
            <ac:picMk id="5" creationId="{2EDC93C2-13F8-51D0-DD29-FD1136949F48}"/>
          </ac:picMkLst>
        </pc:picChg>
      </pc:sldChg>
      <pc:sldChg chg="addSp delSp modSp new mod">
        <pc:chgData name="jamilah abdullah" userId="1c74f685b721e2cf" providerId="LiveId" clId="{37DD641B-4A1C-403D-A143-6873AEA7BC4B}" dt="2024-05-16T07:20:41.693" v="480" actId="21"/>
        <pc:sldMkLst>
          <pc:docMk/>
          <pc:sldMk cId="3255299245" sldId="263"/>
        </pc:sldMkLst>
        <pc:spChg chg="mod">
          <ac:chgData name="jamilah abdullah" userId="1c74f685b721e2cf" providerId="LiveId" clId="{37DD641B-4A1C-403D-A143-6873AEA7BC4B}" dt="2024-05-16T07:03:58.487" v="416" actId="1076"/>
          <ac:spMkLst>
            <pc:docMk/>
            <pc:sldMk cId="3255299245" sldId="263"/>
            <ac:spMk id="2" creationId="{6913C77F-1CF5-611F-CB37-3ABE3C5B9096}"/>
          </ac:spMkLst>
        </pc:spChg>
        <pc:spChg chg="mod">
          <ac:chgData name="jamilah abdullah" userId="1c74f685b721e2cf" providerId="LiveId" clId="{37DD641B-4A1C-403D-A143-6873AEA7BC4B}" dt="2024-05-16T07:16:53.802" v="476" actId="27636"/>
          <ac:spMkLst>
            <pc:docMk/>
            <pc:sldMk cId="3255299245" sldId="263"/>
            <ac:spMk id="3" creationId="{1AD9BB47-12DC-D461-995E-11C15352834D}"/>
          </ac:spMkLst>
        </pc:spChg>
        <pc:picChg chg="add del mod">
          <ac:chgData name="jamilah abdullah" userId="1c74f685b721e2cf" providerId="LiveId" clId="{37DD641B-4A1C-403D-A143-6873AEA7BC4B}" dt="2024-05-16T07:20:41.693" v="480" actId="21"/>
          <ac:picMkLst>
            <pc:docMk/>
            <pc:sldMk cId="3255299245" sldId="263"/>
            <ac:picMk id="5" creationId="{28118D11-5074-1183-8EE5-10E491E8972B}"/>
          </ac:picMkLst>
        </pc:picChg>
      </pc:sldChg>
      <pc:sldChg chg="modSp new mod">
        <pc:chgData name="jamilah abdullah" userId="1c74f685b721e2cf" providerId="LiveId" clId="{37DD641B-4A1C-403D-A143-6873AEA7BC4B}" dt="2024-05-16T07:51:59.269" v="604" actId="27636"/>
        <pc:sldMkLst>
          <pc:docMk/>
          <pc:sldMk cId="3577250085" sldId="264"/>
        </pc:sldMkLst>
        <pc:spChg chg="mod">
          <ac:chgData name="jamilah abdullah" userId="1c74f685b721e2cf" providerId="LiveId" clId="{37DD641B-4A1C-403D-A143-6873AEA7BC4B}" dt="2024-05-16T07:32:53.044" v="510" actId="1076"/>
          <ac:spMkLst>
            <pc:docMk/>
            <pc:sldMk cId="3577250085" sldId="264"/>
            <ac:spMk id="2" creationId="{E7257832-6D66-02CB-1A65-B9447328D0CA}"/>
          </ac:spMkLst>
        </pc:spChg>
        <pc:spChg chg="mod">
          <ac:chgData name="jamilah abdullah" userId="1c74f685b721e2cf" providerId="LiveId" clId="{37DD641B-4A1C-403D-A143-6873AEA7BC4B}" dt="2024-05-16T07:51:59.269" v="604" actId="27636"/>
          <ac:spMkLst>
            <pc:docMk/>
            <pc:sldMk cId="3577250085" sldId="264"/>
            <ac:spMk id="3" creationId="{5C6A0493-ACF4-9738-F732-E4364036C1E5}"/>
          </ac:spMkLst>
        </pc:spChg>
      </pc:sldChg>
      <pc:sldChg chg="modSp new mod">
        <pc:chgData name="jamilah abdullah" userId="1c74f685b721e2cf" providerId="LiveId" clId="{37DD641B-4A1C-403D-A143-6873AEA7BC4B}" dt="2024-05-16T08:13:55.587" v="659" actId="113"/>
        <pc:sldMkLst>
          <pc:docMk/>
          <pc:sldMk cId="3219315869" sldId="265"/>
        </pc:sldMkLst>
        <pc:spChg chg="mod">
          <ac:chgData name="jamilah abdullah" userId="1c74f685b721e2cf" providerId="LiveId" clId="{37DD641B-4A1C-403D-A143-6873AEA7BC4B}" dt="2024-05-16T07:51:43.971" v="600" actId="1076"/>
          <ac:spMkLst>
            <pc:docMk/>
            <pc:sldMk cId="3219315869" sldId="265"/>
            <ac:spMk id="2" creationId="{2C328FFB-9577-D1D3-59BB-34ACAC07F197}"/>
          </ac:spMkLst>
        </pc:spChg>
        <pc:spChg chg="mod">
          <ac:chgData name="jamilah abdullah" userId="1c74f685b721e2cf" providerId="LiveId" clId="{37DD641B-4A1C-403D-A143-6873AEA7BC4B}" dt="2024-05-16T08:13:55.587" v="659" actId="113"/>
          <ac:spMkLst>
            <pc:docMk/>
            <pc:sldMk cId="3219315869" sldId="265"/>
            <ac:spMk id="3" creationId="{11003CFA-3CC7-1969-B324-884A6EC1DC2B}"/>
          </ac:spMkLst>
        </pc:spChg>
      </pc:sldChg>
      <pc:sldChg chg="addSp delSp modSp new mod">
        <pc:chgData name="jamilah abdullah" userId="1c74f685b721e2cf" providerId="LiveId" clId="{37DD641B-4A1C-403D-A143-6873AEA7BC4B}" dt="2024-05-16T09:03:26.286" v="814" actId="21"/>
        <pc:sldMkLst>
          <pc:docMk/>
          <pc:sldMk cId="4075563332" sldId="266"/>
        </pc:sldMkLst>
        <pc:spChg chg="mod">
          <ac:chgData name="jamilah abdullah" userId="1c74f685b721e2cf" providerId="LiveId" clId="{37DD641B-4A1C-403D-A143-6873AEA7BC4B}" dt="2024-05-16T08:30:51.615" v="730" actId="1076"/>
          <ac:spMkLst>
            <pc:docMk/>
            <pc:sldMk cId="4075563332" sldId="266"/>
            <ac:spMk id="2" creationId="{22E4EC96-B0A1-128F-0A1C-1EA83A62FD4F}"/>
          </ac:spMkLst>
        </pc:spChg>
        <pc:spChg chg="mod">
          <ac:chgData name="jamilah abdullah" userId="1c74f685b721e2cf" providerId="LiveId" clId="{37DD641B-4A1C-403D-A143-6873AEA7BC4B}" dt="2024-05-16T08:59:35.916" v="805" actId="20577"/>
          <ac:spMkLst>
            <pc:docMk/>
            <pc:sldMk cId="4075563332" sldId="266"/>
            <ac:spMk id="3" creationId="{EC001A1A-2411-E8E6-ECFC-8F36ADD4FF72}"/>
          </ac:spMkLst>
        </pc:spChg>
        <pc:graphicFrameChg chg="add del modGraphic">
          <ac:chgData name="jamilah abdullah" userId="1c74f685b721e2cf" providerId="LiveId" clId="{37DD641B-4A1C-403D-A143-6873AEA7BC4B}" dt="2024-05-16T09:03:26.286" v="814" actId="21"/>
          <ac:graphicFrameMkLst>
            <pc:docMk/>
            <pc:sldMk cId="4075563332" sldId="266"/>
            <ac:graphicFrameMk id="4" creationId="{312C303F-D072-AD06-89D5-969125EDD1D6}"/>
          </ac:graphicFrameMkLst>
        </pc:graphicFrameChg>
      </pc:sldChg>
      <pc:sldChg chg="addSp delSp modSp new mod">
        <pc:chgData name="jamilah abdullah" userId="1c74f685b721e2cf" providerId="LiveId" clId="{37DD641B-4A1C-403D-A143-6873AEA7BC4B}" dt="2024-05-16T09:01:40.331" v="812" actId="14100"/>
        <pc:sldMkLst>
          <pc:docMk/>
          <pc:sldMk cId="3803179997" sldId="267"/>
        </pc:sldMkLst>
        <pc:spChg chg="del">
          <ac:chgData name="jamilah abdullah" userId="1c74f685b721e2cf" providerId="LiveId" clId="{37DD641B-4A1C-403D-A143-6873AEA7BC4B}" dt="2024-05-16T09:01:27.808" v="808" actId="478"/>
          <ac:spMkLst>
            <pc:docMk/>
            <pc:sldMk cId="3803179997" sldId="267"/>
            <ac:spMk id="2" creationId="{21A81BC8-1F2D-45C6-6823-725F5988CCE2}"/>
          </ac:spMkLst>
        </pc:spChg>
        <pc:spChg chg="del">
          <ac:chgData name="jamilah abdullah" userId="1c74f685b721e2cf" providerId="LiveId" clId="{37DD641B-4A1C-403D-A143-6873AEA7BC4B}" dt="2024-05-16T09:01:00.345" v="807" actId="931"/>
          <ac:spMkLst>
            <pc:docMk/>
            <pc:sldMk cId="3803179997" sldId="267"/>
            <ac:spMk id="3" creationId="{5CDC4656-0DD9-BE37-3857-27864C455BE2}"/>
          </ac:spMkLst>
        </pc:spChg>
        <pc:picChg chg="add mod">
          <ac:chgData name="jamilah abdullah" userId="1c74f685b721e2cf" providerId="LiveId" clId="{37DD641B-4A1C-403D-A143-6873AEA7BC4B}" dt="2024-05-16T09:01:40.331" v="812" actId="14100"/>
          <ac:picMkLst>
            <pc:docMk/>
            <pc:sldMk cId="3803179997" sldId="267"/>
            <ac:picMk id="5" creationId="{4DA652DC-018A-FDB4-87CF-3FA9D28B7BD3}"/>
          </ac:picMkLst>
        </pc:picChg>
      </pc:sldChg>
      <pc:sldChg chg="addSp delSp modSp new mod setBg">
        <pc:chgData name="jamilah abdullah" userId="1c74f685b721e2cf" providerId="LiveId" clId="{37DD641B-4A1C-403D-A143-6873AEA7BC4B}" dt="2024-05-18T05:38:08.857" v="3475" actId="14100"/>
        <pc:sldMkLst>
          <pc:docMk/>
          <pc:sldMk cId="2335257514" sldId="268"/>
        </pc:sldMkLst>
        <pc:spChg chg="del mod">
          <ac:chgData name="jamilah abdullah" userId="1c74f685b721e2cf" providerId="LiveId" clId="{37DD641B-4A1C-403D-A143-6873AEA7BC4B}" dt="2024-05-17T02:30:16.821" v="819" actId="21"/>
          <ac:spMkLst>
            <pc:docMk/>
            <pc:sldMk cId="2335257514" sldId="268"/>
            <ac:spMk id="2" creationId="{899F2439-7E86-CC00-DAC6-7BB1E17732C3}"/>
          </ac:spMkLst>
        </pc:spChg>
        <pc:spChg chg="mod ord">
          <ac:chgData name="jamilah abdullah" userId="1c74f685b721e2cf" providerId="LiveId" clId="{37DD641B-4A1C-403D-A143-6873AEA7BC4B}" dt="2024-05-18T05:38:08.857" v="3475" actId="14100"/>
          <ac:spMkLst>
            <pc:docMk/>
            <pc:sldMk cId="2335257514" sldId="268"/>
            <ac:spMk id="3" creationId="{6A4FE6F8-E511-1E3A-BD1C-35B4FD695473}"/>
          </ac:spMkLst>
        </pc:spChg>
        <pc:spChg chg="add mod">
          <ac:chgData name="jamilah abdullah" userId="1c74f685b721e2cf" providerId="LiveId" clId="{37DD641B-4A1C-403D-A143-6873AEA7BC4B}" dt="2024-05-18T05:37:55.433" v="3472" actId="122"/>
          <ac:spMkLst>
            <pc:docMk/>
            <pc:sldMk cId="2335257514" sldId="268"/>
            <ac:spMk id="4" creationId="{91BF7BF4-B4E0-A8FB-8FCE-BBBAB360529F}"/>
          </ac:spMkLst>
        </pc:spChg>
        <pc:spChg chg="add del mod">
          <ac:chgData name="jamilah abdullah" userId="1c74f685b721e2cf" providerId="LiveId" clId="{37DD641B-4A1C-403D-A143-6873AEA7BC4B}" dt="2024-05-17T02:30:19.755" v="820" actId="21"/>
          <ac:spMkLst>
            <pc:docMk/>
            <pc:sldMk cId="2335257514" sldId="268"/>
            <ac:spMk id="6" creationId="{DD7E8996-5424-3BFF-6A04-31AF033D94CF}"/>
          </ac:spMkLst>
        </pc:spChg>
        <pc:spChg chg="add">
          <ac:chgData name="jamilah abdullah" userId="1c74f685b721e2cf" providerId="LiveId" clId="{37DD641B-4A1C-403D-A143-6873AEA7BC4B}" dt="2024-05-18T05:37:45.589" v="3471" actId="26606"/>
          <ac:spMkLst>
            <pc:docMk/>
            <pc:sldMk cId="2335257514" sldId="268"/>
            <ac:spMk id="13" creationId="{C0763A76-9F1C-4FC5-82B7-DD475DA461B2}"/>
          </ac:spMkLst>
        </pc:spChg>
        <pc:spChg chg="add">
          <ac:chgData name="jamilah abdullah" userId="1c74f685b721e2cf" providerId="LiveId" clId="{37DD641B-4A1C-403D-A143-6873AEA7BC4B}" dt="2024-05-18T05:37:45.589" v="3471" actId="26606"/>
          <ac:spMkLst>
            <pc:docMk/>
            <pc:sldMk cId="2335257514" sldId="268"/>
            <ac:spMk id="15" creationId="{E81BF4F6-F2CF-4984-9D14-D6966D92F99F}"/>
          </ac:spMkLst>
        </pc:spChg>
        <pc:picChg chg="add mod">
          <ac:chgData name="jamilah abdullah" userId="1c74f685b721e2cf" providerId="LiveId" clId="{37DD641B-4A1C-403D-A143-6873AEA7BC4B}" dt="2024-05-18T05:37:45.589" v="3471" actId="26606"/>
          <ac:picMkLst>
            <pc:docMk/>
            <pc:sldMk cId="2335257514" sldId="268"/>
            <ac:picMk id="8" creationId="{11FF8D6D-33F1-EC77-C4E5-E1BCEA5D5019}"/>
          </ac:picMkLst>
        </pc:picChg>
      </pc:sldChg>
      <pc:sldChg chg="modSp new mod">
        <pc:chgData name="jamilah abdullah" userId="1c74f685b721e2cf" providerId="LiveId" clId="{37DD641B-4A1C-403D-A143-6873AEA7BC4B}" dt="2024-05-18T06:26:08.854" v="3734" actId="27636"/>
        <pc:sldMkLst>
          <pc:docMk/>
          <pc:sldMk cId="405247193" sldId="269"/>
        </pc:sldMkLst>
        <pc:spChg chg="mod">
          <ac:chgData name="jamilah abdullah" userId="1c74f685b721e2cf" providerId="LiveId" clId="{37DD641B-4A1C-403D-A143-6873AEA7BC4B}" dt="2024-05-18T06:22:45.763" v="3672" actId="1076"/>
          <ac:spMkLst>
            <pc:docMk/>
            <pc:sldMk cId="405247193" sldId="269"/>
            <ac:spMk id="2" creationId="{5948DFD0-2053-5BF7-BF70-C22FC5B2D051}"/>
          </ac:spMkLst>
        </pc:spChg>
        <pc:spChg chg="mod">
          <ac:chgData name="jamilah abdullah" userId="1c74f685b721e2cf" providerId="LiveId" clId="{37DD641B-4A1C-403D-A143-6873AEA7BC4B}" dt="2024-05-18T06:26:08.854" v="3734" actId="27636"/>
          <ac:spMkLst>
            <pc:docMk/>
            <pc:sldMk cId="405247193" sldId="269"/>
            <ac:spMk id="3" creationId="{CE5E9769-AB19-9267-5571-830215181A94}"/>
          </ac:spMkLst>
        </pc:spChg>
      </pc:sldChg>
      <pc:sldChg chg="addSp delSp modSp new mod">
        <pc:chgData name="jamilah abdullah" userId="1c74f685b721e2cf" providerId="LiveId" clId="{37DD641B-4A1C-403D-A143-6873AEA7BC4B}" dt="2024-05-17T02:37:35.050" v="902" actId="14100"/>
        <pc:sldMkLst>
          <pc:docMk/>
          <pc:sldMk cId="1218691849" sldId="270"/>
        </pc:sldMkLst>
        <pc:spChg chg="del">
          <ac:chgData name="jamilah abdullah" userId="1c74f685b721e2cf" providerId="LiveId" clId="{37DD641B-4A1C-403D-A143-6873AEA7BC4B}" dt="2024-05-17T02:37:20.071" v="898" actId="21"/>
          <ac:spMkLst>
            <pc:docMk/>
            <pc:sldMk cId="1218691849" sldId="270"/>
            <ac:spMk id="2" creationId="{CDE3323C-F4BE-CD6C-DBBA-75F3308FC956}"/>
          </ac:spMkLst>
        </pc:spChg>
        <pc:spChg chg="del">
          <ac:chgData name="jamilah abdullah" userId="1c74f685b721e2cf" providerId="LiveId" clId="{37DD641B-4A1C-403D-A143-6873AEA7BC4B}" dt="2024-05-17T02:37:14.181" v="897" actId="931"/>
          <ac:spMkLst>
            <pc:docMk/>
            <pc:sldMk cId="1218691849" sldId="270"/>
            <ac:spMk id="3" creationId="{9210524E-DE86-EF14-E2EA-30E71C7870D1}"/>
          </ac:spMkLst>
        </pc:spChg>
        <pc:picChg chg="add mod">
          <ac:chgData name="jamilah abdullah" userId="1c74f685b721e2cf" providerId="LiveId" clId="{37DD641B-4A1C-403D-A143-6873AEA7BC4B}" dt="2024-05-17T02:37:35.050" v="902" actId="14100"/>
          <ac:picMkLst>
            <pc:docMk/>
            <pc:sldMk cId="1218691849" sldId="270"/>
            <ac:picMk id="5" creationId="{A2AA7BB2-8D7E-6F85-1E1E-39A58A02B5D1}"/>
          </ac:picMkLst>
        </pc:picChg>
      </pc:sldChg>
      <pc:sldChg chg="addSp delSp modSp new mod">
        <pc:chgData name="jamilah abdullah" userId="1c74f685b721e2cf" providerId="LiveId" clId="{37DD641B-4A1C-403D-A143-6873AEA7BC4B}" dt="2024-05-17T02:54:53.753" v="1262" actId="113"/>
        <pc:sldMkLst>
          <pc:docMk/>
          <pc:sldMk cId="1202332141" sldId="271"/>
        </pc:sldMkLst>
        <pc:spChg chg="del">
          <ac:chgData name="jamilah abdullah" userId="1c74f685b721e2cf" providerId="LiveId" clId="{37DD641B-4A1C-403D-A143-6873AEA7BC4B}" dt="2024-05-17T02:41:10.172" v="1132" actId="21"/>
          <ac:spMkLst>
            <pc:docMk/>
            <pc:sldMk cId="1202332141" sldId="271"/>
            <ac:spMk id="2" creationId="{2D270B29-3167-54C5-4677-589577BF29EC}"/>
          </ac:spMkLst>
        </pc:spChg>
        <pc:spChg chg="mod">
          <ac:chgData name="jamilah abdullah" userId="1c74f685b721e2cf" providerId="LiveId" clId="{37DD641B-4A1C-403D-A143-6873AEA7BC4B}" dt="2024-05-17T02:54:53.753" v="1262" actId="113"/>
          <ac:spMkLst>
            <pc:docMk/>
            <pc:sldMk cId="1202332141" sldId="271"/>
            <ac:spMk id="3" creationId="{58E428F1-EE09-A092-4E76-7B2374DD3FDA}"/>
          </ac:spMkLst>
        </pc:spChg>
        <pc:spChg chg="add mod">
          <ac:chgData name="jamilah abdullah" userId="1c74f685b721e2cf" providerId="LiveId" clId="{37DD641B-4A1C-403D-A143-6873AEA7BC4B}" dt="2024-05-17T02:42:07.911" v="1133" actId="1076"/>
          <ac:spMkLst>
            <pc:docMk/>
            <pc:sldMk cId="1202332141" sldId="271"/>
            <ac:spMk id="4" creationId="{93D7AFFB-AF93-FAF5-DE73-AB77CE798482}"/>
          </ac:spMkLst>
        </pc:spChg>
      </pc:sldChg>
      <pc:sldChg chg="addSp modSp new mod">
        <pc:chgData name="jamilah abdullah" userId="1c74f685b721e2cf" providerId="LiveId" clId="{37DD641B-4A1C-403D-A143-6873AEA7BC4B}" dt="2024-05-18T05:42:29.448" v="3513" actId="1076"/>
        <pc:sldMkLst>
          <pc:docMk/>
          <pc:sldMk cId="1171420040" sldId="272"/>
        </pc:sldMkLst>
        <pc:spChg chg="mod">
          <ac:chgData name="jamilah abdullah" userId="1c74f685b721e2cf" providerId="LiveId" clId="{37DD641B-4A1C-403D-A143-6873AEA7BC4B}" dt="2024-05-17T03:00:17.005" v="1452" actId="1076"/>
          <ac:spMkLst>
            <pc:docMk/>
            <pc:sldMk cId="1171420040" sldId="272"/>
            <ac:spMk id="2" creationId="{076B2A1B-3010-0B84-B37A-12942B348F0A}"/>
          </ac:spMkLst>
        </pc:spChg>
        <pc:spChg chg="mod">
          <ac:chgData name="jamilah abdullah" userId="1c74f685b721e2cf" providerId="LiveId" clId="{37DD641B-4A1C-403D-A143-6873AEA7BC4B}" dt="2024-05-17T03:00:41.262" v="1458" actId="27636"/>
          <ac:spMkLst>
            <pc:docMk/>
            <pc:sldMk cId="1171420040" sldId="272"/>
            <ac:spMk id="3" creationId="{7E89E24F-ECE5-6235-B31B-81B77301BC1E}"/>
          </ac:spMkLst>
        </pc:spChg>
        <pc:picChg chg="add mod">
          <ac:chgData name="jamilah abdullah" userId="1c74f685b721e2cf" providerId="LiveId" clId="{37DD641B-4A1C-403D-A143-6873AEA7BC4B}" dt="2024-05-18T05:42:29.448" v="3513" actId="1076"/>
          <ac:picMkLst>
            <pc:docMk/>
            <pc:sldMk cId="1171420040" sldId="272"/>
            <ac:picMk id="5" creationId="{B02918E6-B732-A687-A162-CE049D04C249}"/>
          </ac:picMkLst>
        </pc:picChg>
      </pc:sldChg>
      <pc:sldChg chg="addSp delSp modSp new del mod">
        <pc:chgData name="jamilah abdullah" userId="1c74f685b721e2cf" providerId="LiveId" clId="{37DD641B-4A1C-403D-A143-6873AEA7BC4B}" dt="2024-05-17T02:54:59.407" v="1263" actId="47"/>
        <pc:sldMkLst>
          <pc:docMk/>
          <pc:sldMk cId="2078008868" sldId="272"/>
        </pc:sldMkLst>
        <pc:spChg chg="del">
          <ac:chgData name="jamilah abdullah" userId="1c74f685b721e2cf" providerId="LiveId" clId="{37DD641B-4A1C-403D-A143-6873AEA7BC4B}" dt="2024-05-17T02:53:10.511" v="1245" actId="478"/>
          <ac:spMkLst>
            <pc:docMk/>
            <pc:sldMk cId="2078008868" sldId="272"/>
            <ac:spMk id="2" creationId="{954E71F8-5285-8F15-6ACA-6C8AEA1BDEED}"/>
          </ac:spMkLst>
        </pc:spChg>
        <pc:spChg chg="mod">
          <ac:chgData name="jamilah abdullah" userId="1c74f685b721e2cf" providerId="LiveId" clId="{37DD641B-4A1C-403D-A143-6873AEA7BC4B}" dt="2024-05-17T02:53:30.400" v="1249" actId="11"/>
          <ac:spMkLst>
            <pc:docMk/>
            <pc:sldMk cId="2078008868" sldId="272"/>
            <ac:spMk id="3" creationId="{04B4AF7D-43CD-02E4-47EB-AC0AB2611DB3}"/>
          </ac:spMkLst>
        </pc:spChg>
        <pc:spChg chg="add mod">
          <ac:chgData name="jamilah abdullah" userId="1c74f685b721e2cf" providerId="LiveId" clId="{37DD641B-4A1C-403D-A143-6873AEA7BC4B}" dt="2024-05-17T02:53:17.434" v="1246" actId="1076"/>
          <ac:spMkLst>
            <pc:docMk/>
            <pc:sldMk cId="2078008868" sldId="272"/>
            <ac:spMk id="4" creationId="{B610B296-90CD-A615-4228-2027F1D64EED}"/>
          </ac:spMkLst>
        </pc:spChg>
      </pc:sldChg>
      <pc:sldChg chg="modSp new mod">
        <pc:chgData name="jamilah abdullah" userId="1c74f685b721e2cf" providerId="LiveId" clId="{37DD641B-4A1C-403D-A143-6873AEA7BC4B}" dt="2024-05-17T03:08:12.021" v="1623" actId="27636"/>
        <pc:sldMkLst>
          <pc:docMk/>
          <pc:sldMk cId="1823877862" sldId="273"/>
        </pc:sldMkLst>
        <pc:spChg chg="mod">
          <ac:chgData name="jamilah abdullah" userId="1c74f685b721e2cf" providerId="LiveId" clId="{37DD641B-4A1C-403D-A143-6873AEA7BC4B}" dt="2024-05-17T03:01:27.207" v="1492" actId="1076"/>
          <ac:spMkLst>
            <pc:docMk/>
            <pc:sldMk cId="1823877862" sldId="273"/>
            <ac:spMk id="2" creationId="{CF6393FE-116E-B161-58E7-16D5404A9F63}"/>
          </ac:spMkLst>
        </pc:spChg>
        <pc:spChg chg="mod">
          <ac:chgData name="jamilah abdullah" userId="1c74f685b721e2cf" providerId="LiveId" clId="{37DD641B-4A1C-403D-A143-6873AEA7BC4B}" dt="2024-05-17T03:08:12.021" v="1623" actId="27636"/>
          <ac:spMkLst>
            <pc:docMk/>
            <pc:sldMk cId="1823877862" sldId="273"/>
            <ac:spMk id="3" creationId="{39CD3A08-28E1-1572-29BA-DA15A338EEE3}"/>
          </ac:spMkLst>
        </pc:spChg>
      </pc:sldChg>
      <pc:sldChg chg="addSp modSp new mod setBg">
        <pc:chgData name="jamilah abdullah" userId="1c74f685b721e2cf" providerId="LiveId" clId="{37DD641B-4A1C-403D-A143-6873AEA7BC4B}" dt="2024-05-18T05:41:10.391" v="3507" actId="1076"/>
        <pc:sldMkLst>
          <pc:docMk/>
          <pc:sldMk cId="1656734651" sldId="274"/>
        </pc:sldMkLst>
        <pc:spChg chg="mod">
          <ac:chgData name="jamilah abdullah" userId="1c74f685b721e2cf" providerId="LiveId" clId="{37DD641B-4A1C-403D-A143-6873AEA7BC4B}" dt="2024-05-18T05:40:22.986" v="3488" actId="1076"/>
          <ac:spMkLst>
            <pc:docMk/>
            <pc:sldMk cId="1656734651" sldId="274"/>
            <ac:spMk id="2" creationId="{1B453A73-74B0-3CC2-2FD1-75D88BC2159D}"/>
          </ac:spMkLst>
        </pc:spChg>
        <pc:spChg chg="mod">
          <ac:chgData name="jamilah abdullah" userId="1c74f685b721e2cf" providerId="LiveId" clId="{37DD641B-4A1C-403D-A143-6873AEA7BC4B}" dt="2024-05-18T05:41:10.391" v="3507" actId="1076"/>
          <ac:spMkLst>
            <pc:docMk/>
            <pc:sldMk cId="1656734651" sldId="274"/>
            <ac:spMk id="3" creationId="{A0936157-DC97-9AD3-7BE9-EE0CDA90567A}"/>
          </ac:spMkLst>
        </pc:spChg>
        <pc:spChg chg="add">
          <ac:chgData name="jamilah abdullah" userId="1c74f685b721e2cf" providerId="LiveId" clId="{37DD641B-4A1C-403D-A143-6873AEA7BC4B}" dt="2024-05-18T05:39:50.539" v="3479" actId="26606"/>
          <ac:spMkLst>
            <pc:docMk/>
            <pc:sldMk cId="1656734651" sldId="274"/>
            <ac:spMk id="10" creationId="{C0763A76-9F1C-4FC5-82B7-DD475DA461B2}"/>
          </ac:spMkLst>
        </pc:spChg>
        <pc:spChg chg="add">
          <ac:chgData name="jamilah abdullah" userId="1c74f685b721e2cf" providerId="LiveId" clId="{37DD641B-4A1C-403D-A143-6873AEA7BC4B}" dt="2024-05-18T05:39:50.539" v="3479" actId="26606"/>
          <ac:spMkLst>
            <pc:docMk/>
            <pc:sldMk cId="1656734651" sldId="274"/>
            <ac:spMk id="12" creationId="{E81BF4F6-F2CF-4984-9D14-D6966D92F99F}"/>
          </ac:spMkLst>
        </pc:spChg>
        <pc:picChg chg="add mod">
          <ac:chgData name="jamilah abdullah" userId="1c74f685b721e2cf" providerId="LiveId" clId="{37DD641B-4A1C-403D-A143-6873AEA7BC4B}" dt="2024-05-18T05:39:50.539" v="3479" actId="26606"/>
          <ac:picMkLst>
            <pc:docMk/>
            <pc:sldMk cId="1656734651" sldId="274"/>
            <ac:picMk id="5" creationId="{DF0F7B28-EC30-A844-82D3-668C996F04BE}"/>
          </ac:picMkLst>
        </pc:picChg>
      </pc:sldChg>
      <pc:sldChg chg="addSp delSp modSp new mod setBg">
        <pc:chgData name="jamilah abdullah" userId="1c74f685b721e2cf" providerId="LiveId" clId="{37DD641B-4A1C-403D-A143-6873AEA7BC4B}" dt="2024-05-18T05:45:04.290" v="3533" actId="1076"/>
        <pc:sldMkLst>
          <pc:docMk/>
          <pc:sldMk cId="584844988" sldId="275"/>
        </pc:sldMkLst>
        <pc:spChg chg="del">
          <ac:chgData name="jamilah abdullah" userId="1c74f685b721e2cf" providerId="LiveId" clId="{37DD641B-4A1C-403D-A143-6873AEA7BC4B}" dt="2024-05-17T03:11:35.176" v="1650" actId="21"/>
          <ac:spMkLst>
            <pc:docMk/>
            <pc:sldMk cId="584844988" sldId="275"/>
            <ac:spMk id="2" creationId="{7FAEA342-EC68-D955-5A00-22048201F724}"/>
          </ac:spMkLst>
        </pc:spChg>
        <pc:spChg chg="mod ord">
          <ac:chgData name="jamilah abdullah" userId="1c74f685b721e2cf" providerId="LiveId" clId="{37DD641B-4A1C-403D-A143-6873AEA7BC4B}" dt="2024-05-18T05:45:04.290" v="3533" actId="1076"/>
          <ac:spMkLst>
            <pc:docMk/>
            <pc:sldMk cId="584844988" sldId="275"/>
            <ac:spMk id="3" creationId="{7CBE5C16-3115-33DC-1C4A-657ACA678851}"/>
          </ac:spMkLst>
        </pc:spChg>
        <pc:spChg chg="add mod">
          <ac:chgData name="jamilah abdullah" userId="1c74f685b721e2cf" providerId="LiveId" clId="{37DD641B-4A1C-403D-A143-6873AEA7BC4B}" dt="2024-05-18T05:44:17.055" v="3518" actId="26606"/>
          <ac:spMkLst>
            <pc:docMk/>
            <pc:sldMk cId="584844988" sldId="275"/>
            <ac:spMk id="4" creationId="{DB9F2779-5119-6326-AFDF-6BCF86B42CEE}"/>
          </ac:spMkLst>
        </pc:spChg>
        <pc:spChg chg="add">
          <ac:chgData name="jamilah abdullah" userId="1c74f685b721e2cf" providerId="LiveId" clId="{37DD641B-4A1C-403D-A143-6873AEA7BC4B}" dt="2024-05-18T05:44:17.055" v="3518" actId="26606"/>
          <ac:spMkLst>
            <pc:docMk/>
            <pc:sldMk cId="584844988" sldId="275"/>
            <ac:spMk id="11" creationId="{C0763A76-9F1C-4FC5-82B7-DD475DA461B2}"/>
          </ac:spMkLst>
        </pc:spChg>
        <pc:spChg chg="add">
          <ac:chgData name="jamilah abdullah" userId="1c74f685b721e2cf" providerId="LiveId" clId="{37DD641B-4A1C-403D-A143-6873AEA7BC4B}" dt="2024-05-18T05:44:17.055" v="3518" actId="26606"/>
          <ac:spMkLst>
            <pc:docMk/>
            <pc:sldMk cId="584844988" sldId="275"/>
            <ac:spMk id="13" creationId="{E81BF4F6-F2CF-4984-9D14-D6966D92F99F}"/>
          </ac:spMkLst>
        </pc:spChg>
        <pc:picChg chg="add mod">
          <ac:chgData name="jamilah abdullah" userId="1c74f685b721e2cf" providerId="LiveId" clId="{37DD641B-4A1C-403D-A143-6873AEA7BC4B}" dt="2024-05-18T05:44:17.055" v="3518" actId="26606"/>
          <ac:picMkLst>
            <pc:docMk/>
            <pc:sldMk cId="584844988" sldId="275"/>
            <ac:picMk id="6" creationId="{FDC025B4-DE15-14A9-E1DF-02B2344C0DA3}"/>
          </ac:picMkLst>
        </pc:picChg>
      </pc:sldChg>
      <pc:sldChg chg="addSp delSp modSp new add del mod setBg">
        <pc:chgData name="jamilah abdullah" userId="1c74f685b721e2cf" providerId="LiveId" clId="{37DD641B-4A1C-403D-A143-6873AEA7BC4B}" dt="2024-05-17T21:03:08.927" v="2083" actId="403"/>
        <pc:sldMkLst>
          <pc:docMk/>
          <pc:sldMk cId="3802433342" sldId="276"/>
        </pc:sldMkLst>
        <pc:spChg chg="mod">
          <ac:chgData name="jamilah abdullah" userId="1c74f685b721e2cf" providerId="LiveId" clId="{37DD641B-4A1C-403D-A143-6873AEA7BC4B}" dt="2024-05-17T21:01:53.024" v="2041" actId="1076"/>
          <ac:spMkLst>
            <pc:docMk/>
            <pc:sldMk cId="3802433342" sldId="276"/>
            <ac:spMk id="2" creationId="{D17D1B4C-3625-BA73-026B-DCCE198BF230}"/>
          </ac:spMkLst>
        </pc:spChg>
        <pc:spChg chg="mod">
          <ac:chgData name="jamilah abdullah" userId="1c74f685b721e2cf" providerId="LiveId" clId="{37DD641B-4A1C-403D-A143-6873AEA7BC4B}" dt="2024-05-17T21:03:08.927" v="2083" actId="403"/>
          <ac:spMkLst>
            <pc:docMk/>
            <pc:sldMk cId="3802433342" sldId="276"/>
            <ac:spMk id="3" creationId="{FB949C24-BC2B-385E-8919-972D4FA164DF}"/>
          </ac:spMkLst>
        </pc:spChg>
        <pc:spChg chg="add del">
          <ac:chgData name="jamilah abdullah" userId="1c74f685b721e2cf" providerId="LiveId" clId="{37DD641B-4A1C-403D-A143-6873AEA7BC4B}" dt="2024-05-17T21:01:34.921" v="2038" actId="26606"/>
          <ac:spMkLst>
            <pc:docMk/>
            <pc:sldMk cId="3802433342" sldId="276"/>
            <ac:spMk id="10" creationId="{743AA782-23D1-4521-8CAD-47662984AA08}"/>
          </ac:spMkLst>
        </pc:spChg>
        <pc:spChg chg="add del">
          <ac:chgData name="jamilah abdullah" userId="1c74f685b721e2cf" providerId="LiveId" clId="{37DD641B-4A1C-403D-A143-6873AEA7BC4B}" dt="2024-05-17T21:01:34.921" v="2038" actId="26606"/>
          <ac:spMkLst>
            <pc:docMk/>
            <pc:sldMk cId="3802433342" sldId="276"/>
            <ac:spMk id="12" creationId="{71877DBC-BB60-40F0-AC93-2ACDBAAE60CE}"/>
          </ac:spMkLst>
        </pc:spChg>
        <pc:spChg chg="add">
          <ac:chgData name="jamilah abdullah" userId="1c74f685b721e2cf" providerId="LiveId" clId="{37DD641B-4A1C-403D-A143-6873AEA7BC4B}" dt="2024-05-17T21:01:35.024" v="2039" actId="26606"/>
          <ac:spMkLst>
            <pc:docMk/>
            <pc:sldMk cId="3802433342" sldId="276"/>
            <ac:spMk id="14" creationId="{9A0D773F-7A7D-4DBB-9DEA-86BB8B8F4BC8}"/>
          </ac:spMkLst>
        </pc:spChg>
        <pc:spChg chg="add">
          <ac:chgData name="jamilah abdullah" userId="1c74f685b721e2cf" providerId="LiveId" clId="{37DD641B-4A1C-403D-A143-6873AEA7BC4B}" dt="2024-05-17T21:01:35.024" v="2039" actId="26606"/>
          <ac:spMkLst>
            <pc:docMk/>
            <pc:sldMk cId="3802433342" sldId="276"/>
            <ac:spMk id="15" creationId="{7FF47CB7-972F-479F-A36D-9E72D26EC8DA}"/>
          </ac:spMkLst>
        </pc:spChg>
        <pc:spChg chg="add">
          <ac:chgData name="jamilah abdullah" userId="1c74f685b721e2cf" providerId="LiveId" clId="{37DD641B-4A1C-403D-A143-6873AEA7BC4B}" dt="2024-05-17T21:01:35.024" v="2039" actId="26606"/>
          <ac:spMkLst>
            <pc:docMk/>
            <pc:sldMk cId="3802433342" sldId="276"/>
            <ac:spMk id="16" creationId="{0D153B68-5844-490D-8E67-F616D6D721CA}"/>
          </ac:spMkLst>
        </pc:spChg>
        <pc:picChg chg="add mod">
          <ac:chgData name="jamilah abdullah" userId="1c74f685b721e2cf" providerId="LiveId" clId="{37DD641B-4A1C-403D-A143-6873AEA7BC4B}" dt="2024-05-17T21:02:01.156" v="2043" actId="14100"/>
          <ac:picMkLst>
            <pc:docMk/>
            <pc:sldMk cId="3802433342" sldId="276"/>
            <ac:picMk id="5" creationId="{66C4A6E7-1593-160E-F308-EE74F7F61685}"/>
          </ac:picMkLst>
        </pc:picChg>
      </pc:sldChg>
      <pc:sldChg chg="addSp modSp new add del mod setBg">
        <pc:chgData name="jamilah abdullah" userId="1c74f685b721e2cf" providerId="LiveId" clId="{37DD641B-4A1C-403D-A143-6873AEA7BC4B}" dt="2024-05-17T21:08:12.376" v="2108" actId="403"/>
        <pc:sldMkLst>
          <pc:docMk/>
          <pc:sldMk cId="1672850595" sldId="277"/>
        </pc:sldMkLst>
        <pc:spChg chg="mod">
          <ac:chgData name="jamilah abdullah" userId="1c74f685b721e2cf" providerId="LiveId" clId="{37DD641B-4A1C-403D-A143-6873AEA7BC4B}" dt="2024-05-17T21:06:50.874" v="2087" actId="26606"/>
          <ac:spMkLst>
            <pc:docMk/>
            <pc:sldMk cId="1672850595" sldId="277"/>
            <ac:spMk id="2" creationId="{8EDEC10E-F713-21C6-CBC4-5968FB9C6B83}"/>
          </ac:spMkLst>
        </pc:spChg>
        <pc:spChg chg="mod">
          <ac:chgData name="jamilah abdullah" userId="1c74f685b721e2cf" providerId="LiveId" clId="{37DD641B-4A1C-403D-A143-6873AEA7BC4B}" dt="2024-05-17T21:08:12.376" v="2108" actId="403"/>
          <ac:spMkLst>
            <pc:docMk/>
            <pc:sldMk cId="1672850595" sldId="277"/>
            <ac:spMk id="3" creationId="{94708DD1-A998-B994-00F1-A6B27980AA4E}"/>
          </ac:spMkLst>
        </pc:spChg>
        <pc:spChg chg="add">
          <ac:chgData name="jamilah abdullah" userId="1c74f685b721e2cf" providerId="LiveId" clId="{37DD641B-4A1C-403D-A143-6873AEA7BC4B}" dt="2024-05-17T21:06:50.874" v="2087" actId="26606"/>
          <ac:spMkLst>
            <pc:docMk/>
            <pc:sldMk cId="1672850595" sldId="277"/>
            <ac:spMk id="10" creationId="{7FF47CB7-972F-479F-A36D-9E72D26EC8DA}"/>
          </ac:spMkLst>
        </pc:spChg>
        <pc:spChg chg="add">
          <ac:chgData name="jamilah abdullah" userId="1c74f685b721e2cf" providerId="LiveId" clId="{37DD641B-4A1C-403D-A143-6873AEA7BC4B}" dt="2024-05-17T21:06:50.874" v="2087" actId="26606"/>
          <ac:spMkLst>
            <pc:docMk/>
            <pc:sldMk cId="1672850595" sldId="277"/>
            <ac:spMk id="12" creationId="{0D153B68-5844-490D-8E67-F616D6D721CA}"/>
          </ac:spMkLst>
        </pc:spChg>
        <pc:spChg chg="add">
          <ac:chgData name="jamilah abdullah" userId="1c74f685b721e2cf" providerId="LiveId" clId="{37DD641B-4A1C-403D-A143-6873AEA7BC4B}" dt="2024-05-17T21:06:50.874" v="2087" actId="26606"/>
          <ac:spMkLst>
            <pc:docMk/>
            <pc:sldMk cId="1672850595" sldId="277"/>
            <ac:spMk id="14" creationId="{9A0D773F-7A7D-4DBB-9DEA-86BB8B8F4BC8}"/>
          </ac:spMkLst>
        </pc:spChg>
        <pc:picChg chg="add mod">
          <ac:chgData name="jamilah abdullah" userId="1c74f685b721e2cf" providerId="LiveId" clId="{37DD641B-4A1C-403D-A143-6873AEA7BC4B}" dt="2024-05-17T21:07:01.325" v="2089" actId="1076"/>
          <ac:picMkLst>
            <pc:docMk/>
            <pc:sldMk cId="1672850595" sldId="277"/>
            <ac:picMk id="5" creationId="{BDABF68A-AFDF-FC80-2829-8B9BD3BFCEC3}"/>
          </ac:picMkLst>
        </pc:picChg>
      </pc:sldChg>
      <pc:sldChg chg="addSp delSp modSp new mod">
        <pc:chgData name="jamilah abdullah" userId="1c74f685b721e2cf" providerId="LiveId" clId="{37DD641B-4A1C-403D-A143-6873AEA7BC4B}" dt="2024-05-17T21:54:15.876" v="2488" actId="27636"/>
        <pc:sldMkLst>
          <pc:docMk/>
          <pc:sldMk cId="353405373" sldId="278"/>
        </pc:sldMkLst>
        <pc:spChg chg="del">
          <ac:chgData name="jamilah abdullah" userId="1c74f685b721e2cf" providerId="LiveId" clId="{37DD641B-4A1C-403D-A143-6873AEA7BC4B}" dt="2024-05-17T21:13:37.906" v="2128" actId="478"/>
          <ac:spMkLst>
            <pc:docMk/>
            <pc:sldMk cId="353405373" sldId="278"/>
            <ac:spMk id="2" creationId="{50ACDEAB-3898-D87B-9D29-FDDA4AD7C86C}"/>
          </ac:spMkLst>
        </pc:spChg>
        <pc:spChg chg="mod">
          <ac:chgData name="jamilah abdullah" userId="1c74f685b721e2cf" providerId="LiveId" clId="{37DD641B-4A1C-403D-A143-6873AEA7BC4B}" dt="2024-05-17T21:54:15.876" v="2488" actId="27636"/>
          <ac:spMkLst>
            <pc:docMk/>
            <pc:sldMk cId="353405373" sldId="278"/>
            <ac:spMk id="3" creationId="{AD79FE28-33D4-B322-E656-95D3E50FE05C}"/>
          </ac:spMkLst>
        </pc:spChg>
        <pc:spChg chg="add del mod">
          <ac:chgData name="jamilah abdullah" userId="1c74f685b721e2cf" providerId="LiveId" clId="{37DD641B-4A1C-403D-A143-6873AEA7BC4B}" dt="2024-05-17T21:13:37.926" v="2130"/>
          <ac:spMkLst>
            <pc:docMk/>
            <pc:sldMk cId="353405373" sldId="278"/>
            <ac:spMk id="4" creationId="{58FCE032-0719-A59D-5FED-8328AF483E23}"/>
          </ac:spMkLst>
        </pc:spChg>
        <pc:spChg chg="add mod">
          <ac:chgData name="jamilah abdullah" userId="1c74f685b721e2cf" providerId="LiveId" clId="{37DD641B-4A1C-403D-A143-6873AEA7BC4B}" dt="2024-05-17T21:13:45.212" v="2131" actId="1076"/>
          <ac:spMkLst>
            <pc:docMk/>
            <pc:sldMk cId="353405373" sldId="278"/>
            <ac:spMk id="5" creationId="{A2142DE3-F871-AE76-D9BB-2CB716CC75A8}"/>
          </ac:spMkLst>
        </pc:spChg>
      </pc:sldChg>
      <pc:sldChg chg="modSp new mod">
        <pc:chgData name="jamilah abdullah" userId="1c74f685b721e2cf" providerId="LiveId" clId="{37DD641B-4A1C-403D-A143-6873AEA7BC4B}" dt="2024-05-17T21:54:26.349" v="2492" actId="5793"/>
        <pc:sldMkLst>
          <pc:docMk/>
          <pc:sldMk cId="807599360" sldId="279"/>
        </pc:sldMkLst>
        <pc:spChg chg="mod">
          <ac:chgData name="jamilah abdullah" userId="1c74f685b721e2cf" providerId="LiveId" clId="{37DD641B-4A1C-403D-A143-6873AEA7BC4B}" dt="2024-05-17T21:28:48.389" v="2202" actId="20577"/>
          <ac:spMkLst>
            <pc:docMk/>
            <pc:sldMk cId="807599360" sldId="279"/>
            <ac:spMk id="2" creationId="{21243132-D9F0-4985-8750-26EEAE7A9C62}"/>
          </ac:spMkLst>
        </pc:spChg>
        <pc:spChg chg="mod">
          <ac:chgData name="jamilah abdullah" userId="1c74f685b721e2cf" providerId="LiveId" clId="{37DD641B-4A1C-403D-A143-6873AEA7BC4B}" dt="2024-05-17T21:54:26.349" v="2492" actId="5793"/>
          <ac:spMkLst>
            <pc:docMk/>
            <pc:sldMk cId="807599360" sldId="279"/>
            <ac:spMk id="3" creationId="{DF257025-805E-381F-A904-77F1E5474423}"/>
          </ac:spMkLst>
        </pc:spChg>
      </pc:sldChg>
      <pc:sldChg chg="addSp delSp modSp new mod setBg">
        <pc:chgData name="jamilah abdullah" userId="1c74f685b721e2cf" providerId="LiveId" clId="{37DD641B-4A1C-403D-A143-6873AEA7BC4B}" dt="2024-05-17T21:57:20.012" v="2522" actId="14100"/>
        <pc:sldMkLst>
          <pc:docMk/>
          <pc:sldMk cId="1746243520" sldId="280"/>
        </pc:sldMkLst>
        <pc:spChg chg="del">
          <ac:chgData name="jamilah abdullah" userId="1c74f685b721e2cf" providerId="LiveId" clId="{37DD641B-4A1C-403D-A143-6873AEA7BC4B}" dt="2024-05-17T21:40:44.121" v="2292" actId="478"/>
          <ac:spMkLst>
            <pc:docMk/>
            <pc:sldMk cId="1746243520" sldId="280"/>
            <ac:spMk id="2" creationId="{BB4B5C72-5F43-B897-740A-A0BD9D233401}"/>
          </ac:spMkLst>
        </pc:spChg>
        <pc:spChg chg="mod ord">
          <ac:chgData name="jamilah abdullah" userId="1c74f685b721e2cf" providerId="LiveId" clId="{37DD641B-4A1C-403D-A143-6873AEA7BC4B}" dt="2024-05-17T21:56:59.146" v="2520" actId="403"/>
          <ac:spMkLst>
            <pc:docMk/>
            <pc:sldMk cId="1746243520" sldId="280"/>
            <ac:spMk id="3" creationId="{19C7173B-DBD3-14AE-BBAD-09AFAA5AE2B5}"/>
          </ac:spMkLst>
        </pc:spChg>
        <pc:spChg chg="add mod">
          <ac:chgData name="jamilah abdullah" userId="1c74f685b721e2cf" providerId="LiveId" clId="{37DD641B-4A1C-403D-A143-6873AEA7BC4B}" dt="2024-05-17T21:56:15.825" v="2497" actId="1076"/>
          <ac:spMkLst>
            <pc:docMk/>
            <pc:sldMk cId="1746243520" sldId="280"/>
            <ac:spMk id="4" creationId="{2B3EA4F1-799A-D0EC-9861-FAA7E3E6095D}"/>
          </ac:spMkLst>
        </pc:spChg>
        <pc:spChg chg="add">
          <ac:chgData name="jamilah abdullah" userId="1c74f685b721e2cf" providerId="LiveId" clId="{37DD641B-4A1C-403D-A143-6873AEA7BC4B}" dt="2024-05-17T21:56:12.213" v="2496" actId="26606"/>
          <ac:spMkLst>
            <pc:docMk/>
            <pc:sldMk cId="1746243520" sldId="280"/>
            <ac:spMk id="11" creationId="{7FF47CB7-972F-479F-A36D-9E72D26EC8DA}"/>
          </ac:spMkLst>
        </pc:spChg>
        <pc:spChg chg="add">
          <ac:chgData name="jamilah abdullah" userId="1c74f685b721e2cf" providerId="LiveId" clId="{37DD641B-4A1C-403D-A143-6873AEA7BC4B}" dt="2024-05-17T21:56:12.213" v="2496" actId="26606"/>
          <ac:spMkLst>
            <pc:docMk/>
            <pc:sldMk cId="1746243520" sldId="280"/>
            <ac:spMk id="13" creationId="{0D153B68-5844-490D-8E67-F616D6D721CA}"/>
          </ac:spMkLst>
        </pc:spChg>
        <pc:spChg chg="add">
          <ac:chgData name="jamilah abdullah" userId="1c74f685b721e2cf" providerId="LiveId" clId="{37DD641B-4A1C-403D-A143-6873AEA7BC4B}" dt="2024-05-17T21:56:12.213" v="2496" actId="26606"/>
          <ac:spMkLst>
            <pc:docMk/>
            <pc:sldMk cId="1746243520" sldId="280"/>
            <ac:spMk id="15" creationId="{9A0D773F-7A7D-4DBB-9DEA-86BB8B8F4BC8}"/>
          </ac:spMkLst>
        </pc:spChg>
        <pc:picChg chg="add mod">
          <ac:chgData name="jamilah abdullah" userId="1c74f685b721e2cf" providerId="LiveId" clId="{37DD641B-4A1C-403D-A143-6873AEA7BC4B}" dt="2024-05-17T21:57:20.012" v="2522" actId="14100"/>
          <ac:picMkLst>
            <pc:docMk/>
            <pc:sldMk cId="1746243520" sldId="280"/>
            <ac:picMk id="6" creationId="{74D29A74-6B62-B46A-9C1E-6DAD0E2BD64B}"/>
          </ac:picMkLst>
        </pc:picChg>
      </pc:sldChg>
      <pc:sldChg chg="addSp delSp modSp new mod">
        <pc:chgData name="jamilah abdullah" userId="1c74f685b721e2cf" providerId="LiveId" clId="{37DD641B-4A1C-403D-A143-6873AEA7BC4B}" dt="2024-05-17T21:47:53.613" v="2403" actId="27636"/>
        <pc:sldMkLst>
          <pc:docMk/>
          <pc:sldMk cId="2850031329" sldId="281"/>
        </pc:sldMkLst>
        <pc:spChg chg="del">
          <ac:chgData name="jamilah abdullah" userId="1c74f685b721e2cf" providerId="LiveId" clId="{37DD641B-4A1C-403D-A143-6873AEA7BC4B}" dt="2024-05-17T21:45:41.822" v="2379" actId="478"/>
          <ac:spMkLst>
            <pc:docMk/>
            <pc:sldMk cId="2850031329" sldId="281"/>
            <ac:spMk id="2" creationId="{DF831960-4926-2A19-F255-3A76F7930B8E}"/>
          </ac:spMkLst>
        </pc:spChg>
        <pc:spChg chg="mod">
          <ac:chgData name="jamilah abdullah" userId="1c74f685b721e2cf" providerId="LiveId" clId="{37DD641B-4A1C-403D-A143-6873AEA7BC4B}" dt="2024-05-17T21:47:53.613" v="2403" actId="27636"/>
          <ac:spMkLst>
            <pc:docMk/>
            <pc:sldMk cId="2850031329" sldId="281"/>
            <ac:spMk id="3" creationId="{EE75BB29-A71E-C667-CE61-F1A60E7617F1}"/>
          </ac:spMkLst>
        </pc:spChg>
        <pc:spChg chg="add mod">
          <ac:chgData name="jamilah abdullah" userId="1c74f685b721e2cf" providerId="LiveId" clId="{37DD641B-4A1C-403D-A143-6873AEA7BC4B}" dt="2024-05-17T21:46:37.134" v="2388" actId="1076"/>
          <ac:spMkLst>
            <pc:docMk/>
            <pc:sldMk cId="2850031329" sldId="281"/>
            <ac:spMk id="4" creationId="{082B281F-E581-D15E-07C9-8EDB5E0D2B04}"/>
          </ac:spMkLst>
        </pc:spChg>
      </pc:sldChg>
      <pc:sldChg chg="addSp delSp modSp new mod ord">
        <pc:chgData name="jamilah abdullah" userId="1c74f685b721e2cf" providerId="LiveId" clId="{37DD641B-4A1C-403D-A143-6873AEA7BC4B}" dt="2024-05-18T04:28:03.846" v="2631" actId="20577"/>
        <pc:sldMkLst>
          <pc:docMk/>
          <pc:sldMk cId="1680722991" sldId="282"/>
        </pc:sldMkLst>
        <pc:spChg chg="del">
          <ac:chgData name="jamilah abdullah" userId="1c74f685b721e2cf" providerId="LiveId" clId="{37DD641B-4A1C-403D-A143-6873AEA7BC4B}" dt="2024-05-17T21:59:40.409" v="2552" actId="478"/>
          <ac:spMkLst>
            <pc:docMk/>
            <pc:sldMk cId="1680722991" sldId="282"/>
            <ac:spMk id="2" creationId="{B103450B-2CB7-C17E-73F4-A1D046514C1B}"/>
          </ac:spMkLst>
        </pc:spChg>
        <pc:spChg chg="mod">
          <ac:chgData name="jamilah abdullah" userId="1c74f685b721e2cf" providerId="LiveId" clId="{37DD641B-4A1C-403D-A143-6873AEA7BC4B}" dt="2024-05-18T04:28:03.846" v="2631" actId="20577"/>
          <ac:spMkLst>
            <pc:docMk/>
            <pc:sldMk cId="1680722991" sldId="282"/>
            <ac:spMk id="3" creationId="{7A58CAAA-2880-AC71-E919-5D5363DBB130}"/>
          </ac:spMkLst>
        </pc:spChg>
        <pc:spChg chg="add mod">
          <ac:chgData name="jamilah abdullah" userId="1c74f685b721e2cf" providerId="LiveId" clId="{37DD641B-4A1C-403D-A143-6873AEA7BC4B}" dt="2024-05-17T21:59:58.432" v="2556" actId="1076"/>
          <ac:spMkLst>
            <pc:docMk/>
            <pc:sldMk cId="1680722991" sldId="282"/>
            <ac:spMk id="4" creationId="{35D17434-48D0-4BD1-69BD-BB0C72DF1E2B}"/>
          </ac:spMkLst>
        </pc:spChg>
      </pc:sldChg>
      <pc:sldChg chg="addSp delSp modSp new mod">
        <pc:chgData name="jamilah abdullah" userId="1c74f685b721e2cf" providerId="LiveId" clId="{37DD641B-4A1C-403D-A143-6873AEA7BC4B}" dt="2024-05-18T04:35:01.369" v="2771" actId="14100"/>
        <pc:sldMkLst>
          <pc:docMk/>
          <pc:sldMk cId="3405272364" sldId="283"/>
        </pc:sldMkLst>
        <pc:spChg chg="del">
          <ac:chgData name="jamilah abdullah" userId="1c74f685b721e2cf" providerId="LiveId" clId="{37DD641B-4A1C-403D-A143-6873AEA7BC4B}" dt="2024-05-18T04:33:56.182" v="2768" actId="478"/>
          <ac:spMkLst>
            <pc:docMk/>
            <pc:sldMk cId="3405272364" sldId="283"/>
            <ac:spMk id="2" creationId="{285FCDB0-CDEE-E5FF-A3DF-07894D4F62D8}"/>
          </ac:spMkLst>
        </pc:spChg>
        <pc:spChg chg="del mod">
          <ac:chgData name="jamilah abdullah" userId="1c74f685b721e2cf" providerId="LiveId" clId="{37DD641B-4A1C-403D-A143-6873AEA7BC4B}" dt="2024-05-18T04:33:50.233" v="2765" actId="478"/>
          <ac:spMkLst>
            <pc:docMk/>
            <pc:sldMk cId="3405272364" sldId="283"/>
            <ac:spMk id="3" creationId="{0C8A86BF-4256-A332-93E1-E03D02DF6EE9}"/>
          </ac:spMkLst>
        </pc:spChg>
        <pc:spChg chg="add del mod">
          <ac:chgData name="jamilah abdullah" userId="1c74f685b721e2cf" providerId="LiveId" clId="{37DD641B-4A1C-403D-A143-6873AEA7BC4B}" dt="2024-05-18T04:33:53.183" v="2767" actId="478"/>
          <ac:spMkLst>
            <pc:docMk/>
            <pc:sldMk cId="3405272364" sldId="283"/>
            <ac:spMk id="5" creationId="{EAA62A61-74A8-C4AD-FDE3-7F004E28861C}"/>
          </ac:spMkLst>
        </pc:spChg>
        <pc:picChg chg="add mod">
          <ac:chgData name="jamilah abdullah" userId="1c74f685b721e2cf" providerId="LiveId" clId="{37DD641B-4A1C-403D-A143-6873AEA7BC4B}" dt="2024-05-18T04:35:01.369" v="2771" actId="14100"/>
          <ac:picMkLst>
            <pc:docMk/>
            <pc:sldMk cId="3405272364" sldId="283"/>
            <ac:picMk id="7" creationId="{855F7DF3-D262-71D5-0686-DBB31063B679}"/>
          </ac:picMkLst>
        </pc:picChg>
      </pc:sldChg>
      <pc:sldChg chg="addSp delSp modSp new mod">
        <pc:chgData name="jamilah abdullah" userId="1c74f685b721e2cf" providerId="LiveId" clId="{37DD641B-4A1C-403D-A143-6873AEA7BC4B}" dt="2024-05-18T04:33:05.110" v="2764" actId="113"/>
        <pc:sldMkLst>
          <pc:docMk/>
          <pc:sldMk cId="2094177661" sldId="284"/>
        </pc:sldMkLst>
        <pc:spChg chg="del">
          <ac:chgData name="jamilah abdullah" userId="1c74f685b721e2cf" providerId="LiveId" clId="{37DD641B-4A1C-403D-A143-6873AEA7BC4B}" dt="2024-05-18T04:29:07.257" v="2678" actId="478"/>
          <ac:spMkLst>
            <pc:docMk/>
            <pc:sldMk cId="2094177661" sldId="284"/>
            <ac:spMk id="2" creationId="{510DDD9B-2F1B-4447-5D76-60BDA40DD762}"/>
          </ac:spMkLst>
        </pc:spChg>
        <pc:spChg chg="mod">
          <ac:chgData name="jamilah abdullah" userId="1c74f685b721e2cf" providerId="LiveId" clId="{37DD641B-4A1C-403D-A143-6873AEA7BC4B}" dt="2024-05-18T04:33:05.110" v="2764" actId="113"/>
          <ac:spMkLst>
            <pc:docMk/>
            <pc:sldMk cId="2094177661" sldId="284"/>
            <ac:spMk id="3" creationId="{DEC6DB30-6876-DB69-3F6A-C52B0C9289F0}"/>
          </ac:spMkLst>
        </pc:spChg>
        <pc:spChg chg="add mod">
          <ac:chgData name="jamilah abdullah" userId="1c74f685b721e2cf" providerId="LiveId" clId="{37DD641B-4A1C-403D-A143-6873AEA7BC4B}" dt="2024-05-18T04:31:55.292" v="2752" actId="404"/>
          <ac:spMkLst>
            <pc:docMk/>
            <pc:sldMk cId="2094177661" sldId="284"/>
            <ac:spMk id="4" creationId="{FD4A4728-30D8-FA67-25EE-03F108FA7DFA}"/>
          </ac:spMkLst>
        </pc:spChg>
      </pc:sldChg>
      <pc:sldChg chg="addSp delSp modSp new mod">
        <pc:chgData name="jamilah abdullah" userId="1c74f685b721e2cf" providerId="LiveId" clId="{37DD641B-4A1C-403D-A143-6873AEA7BC4B}" dt="2024-05-18T05:16:23.799" v="3275" actId="20577"/>
        <pc:sldMkLst>
          <pc:docMk/>
          <pc:sldMk cId="290363992" sldId="285"/>
        </pc:sldMkLst>
        <pc:spChg chg="del">
          <ac:chgData name="jamilah abdullah" userId="1c74f685b721e2cf" providerId="LiveId" clId="{37DD641B-4A1C-403D-A143-6873AEA7BC4B}" dt="2024-05-18T04:38:55.402" v="2905" actId="478"/>
          <ac:spMkLst>
            <pc:docMk/>
            <pc:sldMk cId="290363992" sldId="285"/>
            <ac:spMk id="2" creationId="{38805BEE-E6DD-6D04-0780-D1F2DC5B1222}"/>
          </ac:spMkLst>
        </pc:spChg>
        <pc:spChg chg="mod">
          <ac:chgData name="jamilah abdullah" userId="1c74f685b721e2cf" providerId="LiveId" clId="{37DD641B-4A1C-403D-A143-6873AEA7BC4B}" dt="2024-05-18T04:54:33.293" v="3149" actId="20577"/>
          <ac:spMkLst>
            <pc:docMk/>
            <pc:sldMk cId="290363992" sldId="285"/>
            <ac:spMk id="3" creationId="{7340CAFB-FB1F-118C-DE4B-1218068B6E16}"/>
          </ac:spMkLst>
        </pc:spChg>
        <pc:spChg chg="add mod">
          <ac:chgData name="jamilah abdullah" userId="1c74f685b721e2cf" providerId="LiveId" clId="{37DD641B-4A1C-403D-A143-6873AEA7BC4B}" dt="2024-05-18T05:16:23.799" v="3275" actId="20577"/>
          <ac:spMkLst>
            <pc:docMk/>
            <pc:sldMk cId="290363992" sldId="285"/>
            <ac:spMk id="4" creationId="{3A832673-37BE-3172-9168-3988FAB44578}"/>
          </ac:spMkLst>
        </pc:spChg>
      </pc:sldChg>
      <pc:sldChg chg="addSp delSp modSp new mod">
        <pc:chgData name="jamilah abdullah" userId="1c74f685b721e2cf" providerId="LiveId" clId="{37DD641B-4A1C-403D-A143-6873AEA7BC4B}" dt="2024-05-18T04:53:31.306" v="3133" actId="27636"/>
        <pc:sldMkLst>
          <pc:docMk/>
          <pc:sldMk cId="1524034400" sldId="286"/>
        </pc:sldMkLst>
        <pc:spChg chg="del">
          <ac:chgData name="jamilah abdullah" userId="1c74f685b721e2cf" providerId="LiveId" clId="{37DD641B-4A1C-403D-A143-6873AEA7BC4B}" dt="2024-05-18T04:47:14.581" v="3046" actId="478"/>
          <ac:spMkLst>
            <pc:docMk/>
            <pc:sldMk cId="1524034400" sldId="286"/>
            <ac:spMk id="2" creationId="{49309F05-CE13-946B-2672-EFF69E5AFBC3}"/>
          </ac:spMkLst>
        </pc:spChg>
        <pc:spChg chg="mod">
          <ac:chgData name="jamilah abdullah" userId="1c74f685b721e2cf" providerId="LiveId" clId="{37DD641B-4A1C-403D-A143-6873AEA7BC4B}" dt="2024-05-18T04:53:31.306" v="3133" actId="27636"/>
          <ac:spMkLst>
            <pc:docMk/>
            <pc:sldMk cId="1524034400" sldId="286"/>
            <ac:spMk id="3" creationId="{27C06C5E-8378-7FCA-5F5A-847A48CB4390}"/>
          </ac:spMkLst>
        </pc:spChg>
        <pc:spChg chg="add mod">
          <ac:chgData name="jamilah abdullah" userId="1c74f685b721e2cf" providerId="LiveId" clId="{37DD641B-4A1C-403D-A143-6873AEA7BC4B}" dt="2024-05-18T04:47:28.449" v="3048" actId="1076"/>
          <ac:spMkLst>
            <pc:docMk/>
            <pc:sldMk cId="1524034400" sldId="286"/>
            <ac:spMk id="4" creationId="{5A484364-299A-C22C-EB41-FB35E1897E0D}"/>
          </ac:spMkLst>
        </pc:spChg>
      </pc:sldChg>
      <pc:sldChg chg="modSp new mod">
        <pc:chgData name="jamilah abdullah" userId="1c74f685b721e2cf" providerId="LiveId" clId="{37DD641B-4A1C-403D-A143-6873AEA7BC4B}" dt="2024-05-18T04:58:11.112" v="3269" actId="20577"/>
        <pc:sldMkLst>
          <pc:docMk/>
          <pc:sldMk cId="2601002503" sldId="287"/>
        </pc:sldMkLst>
        <pc:spChg chg="mod">
          <ac:chgData name="jamilah abdullah" userId="1c74f685b721e2cf" providerId="LiveId" clId="{37DD641B-4A1C-403D-A143-6873AEA7BC4B}" dt="2024-05-18T04:58:11.112" v="3269" actId="20577"/>
          <ac:spMkLst>
            <pc:docMk/>
            <pc:sldMk cId="2601002503" sldId="287"/>
            <ac:spMk id="2" creationId="{53C0F428-2817-2100-811E-C6BBA4F9D967}"/>
          </ac:spMkLst>
        </pc:spChg>
        <pc:spChg chg="mod">
          <ac:chgData name="jamilah abdullah" userId="1c74f685b721e2cf" providerId="LiveId" clId="{37DD641B-4A1C-403D-A143-6873AEA7BC4B}" dt="2024-05-18T04:58:03.883" v="3262" actId="27636"/>
          <ac:spMkLst>
            <pc:docMk/>
            <pc:sldMk cId="2601002503" sldId="287"/>
            <ac:spMk id="3" creationId="{238CF25A-C6B0-B77D-005B-02E14BE51FD2}"/>
          </ac:spMkLst>
        </pc:spChg>
      </pc:sldChg>
      <pc:sldChg chg="addSp delSp modSp new mod ord">
        <pc:chgData name="jamilah abdullah" userId="1c74f685b721e2cf" providerId="LiveId" clId="{37DD641B-4A1C-403D-A143-6873AEA7BC4B}" dt="2024-05-18T05:24:02.097" v="3334"/>
        <pc:sldMkLst>
          <pc:docMk/>
          <pc:sldMk cId="2189662294" sldId="288"/>
        </pc:sldMkLst>
        <pc:spChg chg="del">
          <ac:chgData name="jamilah abdullah" userId="1c74f685b721e2cf" providerId="LiveId" clId="{37DD641B-4A1C-403D-A143-6873AEA7BC4B}" dt="2024-05-18T05:17:15.688" v="3307" actId="478"/>
          <ac:spMkLst>
            <pc:docMk/>
            <pc:sldMk cId="2189662294" sldId="288"/>
            <ac:spMk id="2" creationId="{15613027-0AC9-F9A7-5F62-5567449B6DA9}"/>
          </ac:spMkLst>
        </pc:spChg>
        <pc:spChg chg="mod">
          <ac:chgData name="jamilah abdullah" userId="1c74f685b721e2cf" providerId="LiveId" clId="{37DD641B-4A1C-403D-A143-6873AEA7BC4B}" dt="2024-05-18T05:18:59.068" v="3332" actId="14100"/>
          <ac:spMkLst>
            <pc:docMk/>
            <pc:sldMk cId="2189662294" sldId="288"/>
            <ac:spMk id="3" creationId="{12E54F3F-BB8F-D177-44DD-DA513EC361C2}"/>
          </ac:spMkLst>
        </pc:spChg>
        <pc:spChg chg="add mod">
          <ac:chgData name="jamilah abdullah" userId="1c74f685b721e2cf" providerId="LiveId" clId="{37DD641B-4A1C-403D-A143-6873AEA7BC4B}" dt="2024-05-18T05:17:30.626" v="3308" actId="1076"/>
          <ac:spMkLst>
            <pc:docMk/>
            <pc:sldMk cId="2189662294" sldId="288"/>
            <ac:spMk id="4" creationId="{88CE7106-657D-985A-AA3C-29DA01758D19}"/>
          </ac:spMkLst>
        </pc:spChg>
      </pc:sldChg>
      <pc:sldChg chg="modSp new mod">
        <pc:chgData name="jamilah abdullah" userId="1c74f685b721e2cf" providerId="LiveId" clId="{37DD641B-4A1C-403D-A143-6873AEA7BC4B}" dt="2024-05-18T07:25:57.173" v="4100" actId="113"/>
        <pc:sldMkLst>
          <pc:docMk/>
          <pc:sldMk cId="2098231271" sldId="289"/>
        </pc:sldMkLst>
        <pc:spChg chg="mod">
          <ac:chgData name="jamilah abdullah" userId="1c74f685b721e2cf" providerId="LiveId" clId="{37DD641B-4A1C-403D-A143-6873AEA7BC4B}" dt="2024-05-18T05:24:54.558" v="3377" actId="1076"/>
          <ac:spMkLst>
            <pc:docMk/>
            <pc:sldMk cId="2098231271" sldId="289"/>
            <ac:spMk id="2" creationId="{C7CE3487-E0AB-81DD-1179-FDA5ACD8DD78}"/>
          </ac:spMkLst>
        </pc:spChg>
        <pc:spChg chg="mod">
          <ac:chgData name="jamilah abdullah" userId="1c74f685b721e2cf" providerId="LiveId" clId="{37DD641B-4A1C-403D-A143-6873AEA7BC4B}" dt="2024-05-18T07:25:57.173" v="4100" actId="113"/>
          <ac:spMkLst>
            <pc:docMk/>
            <pc:sldMk cId="2098231271" sldId="289"/>
            <ac:spMk id="3" creationId="{370F5514-F286-D75D-D59C-FF6EA6960F47}"/>
          </ac:spMkLst>
        </pc:spChg>
      </pc:sldChg>
      <pc:sldChg chg="modSp new mod">
        <pc:chgData name="jamilah abdullah" userId="1c74f685b721e2cf" providerId="LiveId" clId="{37DD641B-4A1C-403D-A143-6873AEA7BC4B}" dt="2024-05-18T07:25:03.829" v="4098" actId="113"/>
        <pc:sldMkLst>
          <pc:docMk/>
          <pc:sldMk cId="3502993349" sldId="290"/>
        </pc:sldMkLst>
        <pc:spChg chg="mod">
          <ac:chgData name="jamilah abdullah" userId="1c74f685b721e2cf" providerId="LiveId" clId="{37DD641B-4A1C-403D-A143-6873AEA7BC4B}" dt="2024-05-18T05:29:38.918" v="3427" actId="1076"/>
          <ac:spMkLst>
            <pc:docMk/>
            <pc:sldMk cId="3502993349" sldId="290"/>
            <ac:spMk id="2" creationId="{6CFB05FA-73FD-3148-41F9-AC054D0A6050}"/>
          </ac:spMkLst>
        </pc:spChg>
        <pc:spChg chg="mod">
          <ac:chgData name="jamilah abdullah" userId="1c74f685b721e2cf" providerId="LiveId" clId="{37DD641B-4A1C-403D-A143-6873AEA7BC4B}" dt="2024-05-18T07:25:03.829" v="4098" actId="113"/>
          <ac:spMkLst>
            <pc:docMk/>
            <pc:sldMk cId="3502993349" sldId="290"/>
            <ac:spMk id="3" creationId="{CBAEE441-DD69-23B2-0B1D-4C0C34FE49FA}"/>
          </ac:spMkLst>
        </pc:spChg>
      </pc:sldChg>
      <pc:sldChg chg="addSp delSp modSp new mod">
        <pc:chgData name="jamilah abdullah" userId="1c74f685b721e2cf" providerId="LiveId" clId="{37DD641B-4A1C-403D-A143-6873AEA7BC4B}" dt="2024-05-18T06:28:46.486" v="3743"/>
        <pc:sldMkLst>
          <pc:docMk/>
          <pc:sldMk cId="4059813474" sldId="291"/>
        </pc:sldMkLst>
        <pc:spChg chg="del mod">
          <ac:chgData name="jamilah abdullah" userId="1c74f685b721e2cf" providerId="LiveId" clId="{37DD641B-4A1C-403D-A143-6873AEA7BC4B}" dt="2024-05-18T05:53:10.746" v="3542" actId="478"/>
          <ac:spMkLst>
            <pc:docMk/>
            <pc:sldMk cId="4059813474" sldId="291"/>
            <ac:spMk id="2" creationId="{7870D566-4149-1DF7-48C6-EBD65F55AAA3}"/>
          </ac:spMkLst>
        </pc:spChg>
        <pc:spChg chg="add del mod">
          <ac:chgData name="jamilah abdullah" userId="1c74f685b721e2cf" providerId="LiveId" clId="{37DD641B-4A1C-403D-A143-6873AEA7BC4B}" dt="2024-05-18T06:28:46.486" v="3743"/>
          <ac:spMkLst>
            <pc:docMk/>
            <pc:sldMk cId="4059813474" sldId="291"/>
            <ac:spMk id="3" creationId="{724E67D6-0C39-73B8-AF84-00F08F2E290B}"/>
          </ac:spMkLst>
        </pc:spChg>
        <pc:picChg chg="add mod">
          <ac:chgData name="jamilah abdullah" userId="1c74f685b721e2cf" providerId="LiveId" clId="{37DD641B-4A1C-403D-A143-6873AEA7BC4B}" dt="2024-05-18T05:53:06.609" v="3539" actId="931"/>
          <ac:picMkLst>
            <pc:docMk/>
            <pc:sldMk cId="4059813474" sldId="291"/>
            <ac:picMk id="5" creationId="{4AA8F5C8-2133-289B-39DA-481AFEEF9776}"/>
          </ac:picMkLst>
        </pc:picChg>
        <pc:picChg chg="add mod">
          <ac:chgData name="jamilah abdullah" userId="1c74f685b721e2cf" providerId="LiveId" clId="{37DD641B-4A1C-403D-A143-6873AEA7BC4B}" dt="2024-05-18T05:53:55.962" v="3549" actId="14100"/>
          <ac:picMkLst>
            <pc:docMk/>
            <pc:sldMk cId="4059813474" sldId="291"/>
            <ac:picMk id="7" creationId="{0B15C7AC-B03E-8ABD-C54E-483B0A001BA0}"/>
          </ac:picMkLst>
        </pc:picChg>
      </pc:sldChg>
      <pc:sldChg chg="addSp delSp modSp new mod setBg">
        <pc:chgData name="jamilah abdullah" userId="1c74f685b721e2cf" providerId="LiveId" clId="{37DD641B-4A1C-403D-A143-6873AEA7BC4B}" dt="2024-05-18T05:59:08.492" v="3592" actId="1076"/>
        <pc:sldMkLst>
          <pc:docMk/>
          <pc:sldMk cId="2112156939" sldId="292"/>
        </pc:sldMkLst>
        <pc:spChg chg="mod">
          <ac:chgData name="jamilah abdullah" userId="1c74f685b721e2cf" providerId="LiveId" clId="{37DD641B-4A1C-403D-A143-6873AEA7BC4B}" dt="2024-05-18T05:59:08.492" v="3592" actId="1076"/>
          <ac:spMkLst>
            <pc:docMk/>
            <pc:sldMk cId="2112156939" sldId="292"/>
            <ac:spMk id="2" creationId="{782615DF-D85F-46BC-B423-C791696D018B}"/>
          </ac:spMkLst>
        </pc:spChg>
        <pc:spChg chg="del">
          <ac:chgData name="jamilah abdullah" userId="1c74f685b721e2cf" providerId="LiveId" clId="{37DD641B-4A1C-403D-A143-6873AEA7BC4B}" dt="2024-05-18T05:57:29.403" v="3586"/>
          <ac:spMkLst>
            <pc:docMk/>
            <pc:sldMk cId="2112156939" sldId="292"/>
            <ac:spMk id="3" creationId="{F591AF26-6D39-0D69-3231-B719C5EC3714}"/>
          </ac:spMkLst>
        </pc:spChg>
        <pc:spChg chg="add">
          <ac:chgData name="jamilah abdullah" userId="1c74f685b721e2cf" providerId="LiveId" clId="{37DD641B-4A1C-403D-A143-6873AEA7BC4B}" dt="2024-05-18T05:58:54.650" v="3590" actId="26606"/>
          <ac:spMkLst>
            <pc:docMk/>
            <pc:sldMk cId="2112156939" sldId="292"/>
            <ac:spMk id="9" creationId="{D4771268-CB57-404A-9271-370EB28F6090}"/>
          </ac:spMkLst>
        </pc:spChg>
        <pc:picChg chg="add mod">
          <ac:chgData name="jamilah abdullah" userId="1c74f685b721e2cf" providerId="LiveId" clId="{37DD641B-4A1C-403D-A143-6873AEA7BC4B}" dt="2024-05-18T05:58:54.650" v="3590" actId="26606"/>
          <ac:picMkLst>
            <pc:docMk/>
            <pc:sldMk cId="2112156939" sldId="292"/>
            <ac:picMk id="4" creationId="{DB9C9B63-CE0E-FD09-5685-746CD651C75B}"/>
          </ac:picMkLst>
        </pc:picChg>
      </pc:sldChg>
      <pc:sldChg chg="addSp delSp modSp new mod setBg">
        <pc:chgData name="jamilah abdullah" userId="1c74f685b721e2cf" providerId="LiveId" clId="{37DD641B-4A1C-403D-A143-6873AEA7BC4B}" dt="2024-05-18T05:59:52.022" v="3598" actId="26606"/>
        <pc:sldMkLst>
          <pc:docMk/>
          <pc:sldMk cId="1614584575" sldId="293"/>
        </pc:sldMkLst>
        <pc:spChg chg="mod">
          <ac:chgData name="jamilah abdullah" userId="1c74f685b721e2cf" providerId="LiveId" clId="{37DD641B-4A1C-403D-A143-6873AEA7BC4B}" dt="2024-05-18T05:59:52.022" v="3597" actId="26606"/>
          <ac:spMkLst>
            <pc:docMk/>
            <pc:sldMk cId="1614584575" sldId="293"/>
            <ac:spMk id="2" creationId="{465BEF54-1683-BA23-7E1D-710F4DDED9A2}"/>
          </ac:spMkLst>
        </pc:spChg>
        <pc:spChg chg="del">
          <ac:chgData name="jamilah abdullah" userId="1c74f685b721e2cf" providerId="LiveId" clId="{37DD641B-4A1C-403D-A143-6873AEA7BC4B}" dt="2024-05-18T05:55:34.299" v="3580" actId="478"/>
          <ac:spMkLst>
            <pc:docMk/>
            <pc:sldMk cId="1614584575" sldId="293"/>
            <ac:spMk id="3" creationId="{15A81FBC-46B3-206C-4CFF-065079661DD1}"/>
          </ac:spMkLst>
        </pc:spChg>
        <pc:spChg chg="add del">
          <ac:chgData name="jamilah abdullah" userId="1c74f685b721e2cf" providerId="LiveId" clId="{37DD641B-4A1C-403D-A143-6873AEA7BC4B}" dt="2024-05-18T05:59:52.022" v="3598" actId="26606"/>
          <ac:spMkLst>
            <pc:docMk/>
            <pc:sldMk cId="1614584575" sldId="293"/>
            <ac:spMk id="10" creationId="{275D6C10-B5A7-4715-803E-0501C9C2CC21}"/>
          </ac:spMkLst>
        </pc:spChg>
        <pc:spChg chg="add del">
          <ac:chgData name="jamilah abdullah" userId="1c74f685b721e2cf" providerId="LiveId" clId="{37DD641B-4A1C-403D-A143-6873AEA7BC4B}" dt="2024-05-18T05:59:52.022" v="3597" actId="26606"/>
          <ac:spMkLst>
            <pc:docMk/>
            <pc:sldMk cId="1614584575" sldId="293"/>
            <ac:spMk id="15" creationId="{91DC6ABD-215C-4EA8-A483-CEF5B99AB385}"/>
          </ac:spMkLst>
        </pc:spChg>
        <pc:spChg chg="add del">
          <ac:chgData name="jamilah abdullah" userId="1c74f685b721e2cf" providerId="LiveId" clId="{37DD641B-4A1C-403D-A143-6873AEA7BC4B}" dt="2024-05-18T05:59:52.022" v="3597" actId="26606"/>
          <ac:spMkLst>
            <pc:docMk/>
            <pc:sldMk cId="1614584575" sldId="293"/>
            <ac:spMk id="21" creationId="{04357C93-F0CB-4A1C-8F77-4E9063789819}"/>
          </ac:spMkLst>
        </pc:spChg>
        <pc:spChg chg="add">
          <ac:chgData name="jamilah abdullah" userId="1c74f685b721e2cf" providerId="LiveId" clId="{37DD641B-4A1C-403D-A143-6873AEA7BC4B}" dt="2024-05-18T05:59:52.022" v="3598" actId="26606"/>
          <ac:spMkLst>
            <pc:docMk/>
            <pc:sldMk cId="1614584575" sldId="293"/>
            <ac:spMk id="23" creationId="{275D6C10-B5A7-4715-803E-0501C9C2CC21}"/>
          </ac:spMkLst>
        </pc:spChg>
        <pc:grpChg chg="add del">
          <ac:chgData name="jamilah abdullah" userId="1c74f685b721e2cf" providerId="LiveId" clId="{37DD641B-4A1C-403D-A143-6873AEA7BC4B}" dt="2024-05-18T05:59:52.022" v="3597" actId="26606"/>
          <ac:grpSpMkLst>
            <pc:docMk/>
            <pc:sldMk cId="1614584575" sldId="293"/>
            <ac:grpSpMk id="17" creationId="{3AF6A671-C637-4547-85F4-51B6D1881399}"/>
          </ac:grpSpMkLst>
        </pc:grpChg>
        <pc:picChg chg="add del mod">
          <ac:chgData name="jamilah abdullah" userId="1c74f685b721e2cf" providerId="LiveId" clId="{37DD641B-4A1C-403D-A143-6873AEA7BC4B}" dt="2024-05-18T05:57:23.109" v="3585" actId="21"/>
          <ac:picMkLst>
            <pc:docMk/>
            <pc:sldMk cId="1614584575" sldId="293"/>
            <ac:picMk id="5" creationId="{92AE5EF2-B239-06BB-8A32-614EACB2A49B}"/>
          </ac:picMkLst>
        </pc:picChg>
        <pc:picChg chg="add mod">
          <ac:chgData name="jamilah abdullah" userId="1c74f685b721e2cf" providerId="LiveId" clId="{37DD641B-4A1C-403D-A143-6873AEA7BC4B}" dt="2024-05-18T05:59:52.022" v="3598" actId="26606"/>
          <ac:picMkLst>
            <pc:docMk/>
            <pc:sldMk cId="1614584575" sldId="293"/>
            <ac:picMk id="7" creationId="{174D192C-7A8C-D0B9-9E5F-FFFF24BCCF54}"/>
          </ac:picMkLst>
        </pc:picChg>
      </pc:sldChg>
      <pc:sldChg chg="addSp delSp modSp new mod">
        <pc:chgData name="jamilah abdullah" userId="1c74f685b721e2cf" providerId="LiveId" clId="{37DD641B-4A1C-403D-A143-6873AEA7BC4B}" dt="2024-05-18T06:54:07.489" v="4090" actId="27636"/>
        <pc:sldMkLst>
          <pc:docMk/>
          <pc:sldMk cId="3217815546" sldId="294"/>
        </pc:sldMkLst>
        <pc:spChg chg="del">
          <ac:chgData name="jamilah abdullah" userId="1c74f685b721e2cf" providerId="LiveId" clId="{37DD641B-4A1C-403D-A143-6873AEA7BC4B}" dt="2024-05-18T06:39:39.286" v="3771" actId="478"/>
          <ac:spMkLst>
            <pc:docMk/>
            <pc:sldMk cId="3217815546" sldId="294"/>
            <ac:spMk id="2" creationId="{CF319571-5C64-5B94-84D9-FA2A25007220}"/>
          </ac:spMkLst>
        </pc:spChg>
        <pc:spChg chg="mod">
          <ac:chgData name="jamilah abdullah" userId="1c74f685b721e2cf" providerId="LiveId" clId="{37DD641B-4A1C-403D-A143-6873AEA7BC4B}" dt="2024-05-18T06:54:07.489" v="4090" actId="27636"/>
          <ac:spMkLst>
            <pc:docMk/>
            <pc:sldMk cId="3217815546" sldId="294"/>
            <ac:spMk id="3" creationId="{10E22BE8-6D44-3710-3783-2257F23387B8}"/>
          </ac:spMkLst>
        </pc:spChg>
        <pc:spChg chg="add mod">
          <ac:chgData name="jamilah abdullah" userId="1c74f685b721e2cf" providerId="LiveId" clId="{37DD641B-4A1C-403D-A143-6873AEA7BC4B}" dt="2024-05-18T06:39:49.076" v="3773" actId="1076"/>
          <ac:spMkLst>
            <pc:docMk/>
            <pc:sldMk cId="3217815546" sldId="294"/>
            <ac:spMk id="4" creationId="{D69ADB63-E059-2D9C-9D9E-62C69ADA60F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DFFED-F944-3E64-BBB0-5A2719E982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SA"/>
          </a:p>
        </p:txBody>
      </p:sp>
      <p:sp>
        <p:nvSpPr>
          <p:cNvPr id="3" name="Subtitle 2">
            <a:extLst>
              <a:ext uri="{FF2B5EF4-FFF2-40B4-BE49-F238E27FC236}">
                <a16:creationId xmlns:a16="http://schemas.microsoft.com/office/drawing/2014/main" id="{CB77E685-04FE-9E57-1D26-F2E8267DA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SA"/>
          </a:p>
        </p:txBody>
      </p:sp>
      <p:sp>
        <p:nvSpPr>
          <p:cNvPr id="4" name="Date Placeholder 3">
            <a:extLst>
              <a:ext uri="{FF2B5EF4-FFF2-40B4-BE49-F238E27FC236}">
                <a16:creationId xmlns:a16="http://schemas.microsoft.com/office/drawing/2014/main" id="{927596E3-391E-5428-9FE6-A2CF255F876B}"/>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5" name="Footer Placeholder 4">
            <a:extLst>
              <a:ext uri="{FF2B5EF4-FFF2-40B4-BE49-F238E27FC236}">
                <a16:creationId xmlns:a16="http://schemas.microsoft.com/office/drawing/2014/main" id="{4D978FCA-6257-B229-5B7A-3AB4A82A04E7}"/>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2A7459E0-7E35-C611-0884-75975F810BC3}"/>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3327757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7A80-73CA-6464-392E-002DB511D462}"/>
              </a:ext>
            </a:extLst>
          </p:cNvPr>
          <p:cNvSpPr>
            <a:spLocks noGrp="1"/>
          </p:cNvSpPr>
          <p:nvPr>
            <p:ph type="title"/>
          </p:nvPr>
        </p:nvSpPr>
        <p:spPr/>
        <p:txBody>
          <a:bodyPr/>
          <a:lstStyle/>
          <a:p>
            <a:r>
              <a:rPr lang="en-US"/>
              <a:t>Click to edit Master title style</a:t>
            </a:r>
            <a:endParaRPr lang="ar-SA"/>
          </a:p>
        </p:txBody>
      </p:sp>
      <p:sp>
        <p:nvSpPr>
          <p:cNvPr id="3" name="Vertical Text Placeholder 2">
            <a:extLst>
              <a:ext uri="{FF2B5EF4-FFF2-40B4-BE49-F238E27FC236}">
                <a16:creationId xmlns:a16="http://schemas.microsoft.com/office/drawing/2014/main" id="{3F82AB72-F2ED-10B8-133B-AAFC76E296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id="{33F32DFD-6107-9974-DA83-587AE0761528}"/>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5" name="Footer Placeholder 4">
            <a:extLst>
              <a:ext uri="{FF2B5EF4-FFF2-40B4-BE49-F238E27FC236}">
                <a16:creationId xmlns:a16="http://schemas.microsoft.com/office/drawing/2014/main" id="{86230461-25E2-5FC2-630B-316ED797149F}"/>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48192107-4CDE-67C9-B947-E868991FBB06}"/>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2992888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2BFA38-BD61-8A03-AAB9-3356BCF195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SA"/>
          </a:p>
        </p:txBody>
      </p:sp>
      <p:sp>
        <p:nvSpPr>
          <p:cNvPr id="3" name="Vertical Text Placeholder 2">
            <a:extLst>
              <a:ext uri="{FF2B5EF4-FFF2-40B4-BE49-F238E27FC236}">
                <a16:creationId xmlns:a16="http://schemas.microsoft.com/office/drawing/2014/main" id="{6DCA1EA6-9805-CEE5-49EA-4A16354B16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id="{B703F498-85D2-16A8-5EF6-77FED811D121}"/>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5" name="Footer Placeholder 4">
            <a:extLst>
              <a:ext uri="{FF2B5EF4-FFF2-40B4-BE49-F238E27FC236}">
                <a16:creationId xmlns:a16="http://schemas.microsoft.com/office/drawing/2014/main" id="{07AC5B37-258E-782C-E162-71DE376EF620}"/>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65E71A87-F846-B341-A12F-253B435AD34E}"/>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426076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915D4-92DA-9D70-18FC-769F0F742F4A}"/>
              </a:ext>
            </a:extLst>
          </p:cNvPr>
          <p:cNvSpPr>
            <a:spLocks noGrp="1"/>
          </p:cNvSpPr>
          <p:nvPr>
            <p:ph type="title"/>
          </p:nvPr>
        </p:nvSpPr>
        <p:spPr/>
        <p:txBody>
          <a:bodyPr/>
          <a:lstStyle/>
          <a:p>
            <a:r>
              <a:rPr lang="en-US"/>
              <a:t>Click to edit Master title style</a:t>
            </a:r>
            <a:endParaRPr lang="ar-SA"/>
          </a:p>
        </p:txBody>
      </p:sp>
      <p:sp>
        <p:nvSpPr>
          <p:cNvPr id="3" name="Content Placeholder 2">
            <a:extLst>
              <a:ext uri="{FF2B5EF4-FFF2-40B4-BE49-F238E27FC236}">
                <a16:creationId xmlns:a16="http://schemas.microsoft.com/office/drawing/2014/main" id="{AEC44D33-AB9C-AE65-3149-F36D5D217D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id="{AC572885-66BB-7883-F9B0-43A0A7212272}"/>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5" name="Footer Placeholder 4">
            <a:extLst>
              <a:ext uri="{FF2B5EF4-FFF2-40B4-BE49-F238E27FC236}">
                <a16:creationId xmlns:a16="http://schemas.microsoft.com/office/drawing/2014/main" id="{89F5AE51-5415-451A-229B-487FBFE884A4}"/>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019265F1-6846-8B28-000E-3C28F2C02B7A}"/>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117631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CF5CD-C10B-B644-EB16-6838C0A0F5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SA"/>
          </a:p>
        </p:txBody>
      </p:sp>
      <p:sp>
        <p:nvSpPr>
          <p:cNvPr id="3" name="Text Placeholder 2">
            <a:extLst>
              <a:ext uri="{FF2B5EF4-FFF2-40B4-BE49-F238E27FC236}">
                <a16:creationId xmlns:a16="http://schemas.microsoft.com/office/drawing/2014/main" id="{E0DA483C-2821-CBA6-0281-1A1836AE59E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685E74-9210-474B-1295-FBF9B16C82C7}"/>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5" name="Footer Placeholder 4">
            <a:extLst>
              <a:ext uri="{FF2B5EF4-FFF2-40B4-BE49-F238E27FC236}">
                <a16:creationId xmlns:a16="http://schemas.microsoft.com/office/drawing/2014/main" id="{57E62B94-B5F4-7A76-FB76-F46D0BF8D9C7}"/>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FB15FC40-5149-A59F-B08A-FAFD1F4C30B9}"/>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265573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68AF5-7672-51F3-DF70-4930215F6E3F}"/>
              </a:ext>
            </a:extLst>
          </p:cNvPr>
          <p:cNvSpPr>
            <a:spLocks noGrp="1"/>
          </p:cNvSpPr>
          <p:nvPr>
            <p:ph type="title"/>
          </p:nvPr>
        </p:nvSpPr>
        <p:spPr/>
        <p:txBody>
          <a:bodyPr/>
          <a:lstStyle/>
          <a:p>
            <a:r>
              <a:rPr lang="en-US"/>
              <a:t>Click to edit Master title style</a:t>
            </a:r>
            <a:endParaRPr lang="ar-SA"/>
          </a:p>
        </p:txBody>
      </p:sp>
      <p:sp>
        <p:nvSpPr>
          <p:cNvPr id="3" name="Content Placeholder 2">
            <a:extLst>
              <a:ext uri="{FF2B5EF4-FFF2-40B4-BE49-F238E27FC236}">
                <a16:creationId xmlns:a16="http://schemas.microsoft.com/office/drawing/2014/main" id="{45B7907E-E376-5033-8178-24726169A5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a:extLst>
              <a:ext uri="{FF2B5EF4-FFF2-40B4-BE49-F238E27FC236}">
                <a16:creationId xmlns:a16="http://schemas.microsoft.com/office/drawing/2014/main" id="{59D0555A-04C2-0267-DF9E-E3F907BAD3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Date Placeholder 4">
            <a:extLst>
              <a:ext uri="{FF2B5EF4-FFF2-40B4-BE49-F238E27FC236}">
                <a16:creationId xmlns:a16="http://schemas.microsoft.com/office/drawing/2014/main" id="{50CCB6BB-E028-0BEC-CBE5-67AB40680FE2}"/>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6" name="Footer Placeholder 5">
            <a:extLst>
              <a:ext uri="{FF2B5EF4-FFF2-40B4-BE49-F238E27FC236}">
                <a16:creationId xmlns:a16="http://schemas.microsoft.com/office/drawing/2014/main" id="{062FB826-2D29-3805-DFFB-64EEB895078C}"/>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id="{F910A680-F8D0-5F15-AF2D-A94ED3373F02}"/>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1464533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B74DA-F171-3647-6CC2-C64C951A0648}"/>
              </a:ext>
            </a:extLst>
          </p:cNvPr>
          <p:cNvSpPr>
            <a:spLocks noGrp="1"/>
          </p:cNvSpPr>
          <p:nvPr>
            <p:ph type="title"/>
          </p:nvPr>
        </p:nvSpPr>
        <p:spPr>
          <a:xfrm>
            <a:off x="839788" y="365125"/>
            <a:ext cx="10515600" cy="1325563"/>
          </a:xfrm>
        </p:spPr>
        <p:txBody>
          <a:bodyPr/>
          <a:lstStyle/>
          <a:p>
            <a:r>
              <a:rPr lang="en-US"/>
              <a:t>Click to edit Master title style</a:t>
            </a:r>
            <a:endParaRPr lang="ar-SA"/>
          </a:p>
        </p:txBody>
      </p:sp>
      <p:sp>
        <p:nvSpPr>
          <p:cNvPr id="3" name="Text Placeholder 2">
            <a:extLst>
              <a:ext uri="{FF2B5EF4-FFF2-40B4-BE49-F238E27FC236}">
                <a16:creationId xmlns:a16="http://schemas.microsoft.com/office/drawing/2014/main" id="{ECAC4E8C-3926-2057-C961-752E0B736E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26F593-2237-77D5-03CB-1980D53D7C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a:extLst>
              <a:ext uri="{FF2B5EF4-FFF2-40B4-BE49-F238E27FC236}">
                <a16:creationId xmlns:a16="http://schemas.microsoft.com/office/drawing/2014/main" id="{756576B0-A440-39D3-B791-2FFF66169C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88D3B3-3550-3D81-8320-0600E3CBD6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Date Placeholder 6">
            <a:extLst>
              <a:ext uri="{FF2B5EF4-FFF2-40B4-BE49-F238E27FC236}">
                <a16:creationId xmlns:a16="http://schemas.microsoft.com/office/drawing/2014/main" id="{405719EE-5C60-A59D-AD33-28FDE60AB5F3}"/>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8" name="Footer Placeholder 7">
            <a:extLst>
              <a:ext uri="{FF2B5EF4-FFF2-40B4-BE49-F238E27FC236}">
                <a16:creationId xmlns:a16="http://schemas.microsoft.com/office/drawing/2014/main" id="{0E370AED-94D9-10CC-D6B4-8EC3234420C6}"/>
              </a:ext>
            </a:extLst>
          </p:cNvPr>
          <p:cNvSpPr>
            <a:spLocks noGrp="1"/>
          </p:cNvSpPr>
          <p:nvPr>
            <p:ph type="ftr" sz="quarter" idx="11"/>
          </p:nvPr>
        </p:nvSpPr>
        <p:spPr/>
        <p:txBody>
          <a:bodyPr/>
          <a:lstStyle/>
          <a:p>
            <a:endParaRPr lang="ar-SA"/>
          </a:p>
        </p:txBody>
      </p:sp>
      <p:sp>
        <p:nvSpPr>
          <p:cNvPr id="9" name="Slide Number Placeholder 8">
            <a:extLst>
              <a:ext uri="{FF2B5EF4-FFF2-40B4-BE49-F238E27FC236}">
                <a16:creationId xmlns:a16="http://schemas.microsoft.com/office/drawing/2014/main" id="{DDDCE7AA-442E-B1EA-721A-663967A4E9A9}"/>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3066845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40285-2290-AECA-D6BE-506B81D42F73}"/>
              </a:ext>
            </a:extLst>
          </p:cNvPr>
          <p:cNvSpPr>
            <a:spLocks noGrp="1"/>
          </p:cNvSpPr>
          <p:nvPr>
            <p:ph type="title"/>
          </p:nvPr>
        </p:nvSpPr>
        <p:spPr/>
        <p:txBody>
          <a:bodyPr/>
          <a:lstStyle/>
          <a:p>
            <a:r>
              <a:rPr lang="en-US"/>
              <a:t>Click to edit Master title style</a:t>
            </a:r>
            <a:endParaRPr lang="ar-SA"/>
          </a:p>
        </p:txBody>
      </p:sp>
      <p:sp>
        <p:nvSpPr>
          <p:cNvPr id="3" name="Date Placeholder 2">
            <a:extLst>
              <a:ext uri="{FF2B5EF4-FFF2-40B4-BE49-F238E27FC236}">
                <a16:creationId xmlns:a16="http://schemas.microsoft.com/office/drawing/2014/main" id="{3797B8D7-FE88-C36C-6F9D-67B9A7F5BAFC}"/>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4" name="Footer Placeholder 3">
            <a:extLst>
              <a:ext uri="{FF2B5EF4-FFF2-40B4-BE49-F238E27FC236}">
                <a16:creationId xmlns:a16="http://schemas.microsoft.com/office/drawing/2014/main" id="{F03DE2FF-AB4B-3EC1-5D81-2C0DF817D1CB}"/>
              </a:ext>
            </a:extLst>
          </p:cNvPr>
          <p:cNvSpPr>
            <a:spLocks noGrp="1"/>
          </p:cNvSpPr>
          <p:nvPr>
            <p:ph type="ftr" sz="quarter" idx="11"/>
          </p:nvPr>
        </p:nvSpPr>
        <p:spPr/>
        <p:txBody>
          <a:bodyPr/>
          <a:lstStyle/>
          <a:p>
            <a:endParaRPr lang="ar-SA"/>
          </a:p>
        </p:txBody>
      </p:sp>
      <p:sp>
        <p:nvSpPr>
          <p:cNvPr id="5" name="Slide Number Placeholder 4">
            <a:extLst>
              <a:ext uri="{FF2B5EF4-FFF2-40B4-BE49-F238E27FC236}">
                <a16:creationId xmlns:a16="http://schemas.microsoft.com/office/drawing/2014/main" id="{65934CE0-D6F2-856F-DA95-6DE649736A63}"/>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93989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463877-4434-8AE4-8521-9ABF0207ABF4}"/>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3" name="Footer Placeholder 2">
            <a:extLst>
              <a:ext uri="{FF2B5EF4-FFF2-40B4-BE49-F238E27FC236}">
                <a16:creationId xmlns:a16="http://schemas.microsoft.com/office/drawing/2014/main" id="{D9D020A7-F8E3-EF45-2810-1E1DC87ADCA0}"/>
              </a:ext>
            </a:extLst>
          </p:cNvPr>
          <p:cNvSpPr>
            <a:spLocks noGrp="1"/>
          </p:cNvSpPr>
          <p:nvPr>
            <p:ph type="ftr" sz="quarter" idx="11"/>
          </p:nvPr>
        </p:nvSpPr>
        <p:spPr/>
        <p:txBody>
          <a:bodyPr/>
          <a:lstStyle/>
          <a:p>
            <a:endParaRPr lang="ar-SA"/>
          </a:p>
        </p:txBody>
      </p:sp>
      <p:sp>
        <p:nvSpPr>
          <p:cNvPr id="4" name="Slide Number Placeholder 3">
            <a:extLst>
              <a:ext uri="{FF2B5EF4-FFF2-40B4-BE49-F238E27FC236}">
                <a16:creationId xmlns:a16="http://schemas.microsoft.com/office/drawing/2014/main" id="{205ACD6D-1E20-E569-AF15-920F9E06E92A}"/>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131647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9E53F-4046-1953-322E-30C3EE78B1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Content Placeholder 2">
            <a:extLst>
              <a:ext uri="{FF2B5EF4-FFF2-40B4-BE49-F238E27FC236}">
                <a16:creationId xmlns:a16="http://schemas.microsoft.com/office/drawing/2014/main" id="{5FFCF91E-B278-3F7A-2B83-DCABE90AC9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a:extLst>
              <a:ext uri="{FF2B5EF4-FFF2-40B4-BE49-F238E27FC236}">
                <a16:creationId xmlns:a16="http://schemas.microsoft.com/office/drawing/2014/main" id="{D766C898-034B-FADB-423B-F22FD5E4D3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8B69D-7D08-36E3-9229-9F548DF3130C}"/>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6" name="Footer Placeholder 5">
            <a:extLst>
              <a:ext uri="{FF2B5EF4-FFF2-40B4-BE49-F238E27FC236}">
                <a16:creationId xmlns:a16="http://schemas.microsoft.com/office/drawing/2014/main" id="{16271EA1-E2A5-9B96-DE07-F1069D9B1B17}"/>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id="{E6EA9838-3EF1-E237-1379-5C043AD7AFC1}"/>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456016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EA459-C8A2-F1E6-D3A7-1387D3007C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Picture Placeholder 2">
            <a:extLst>
              <a:ext uri="{FF2B5EF4-FFF2-40B4-BE49-F238E27FC236}">
                <a16:creationId xmlns:a16="http://schemas.microsoft.com/office/drawing/2014/main" id="{D9384C5C-A7F1-5C76-6F5E-05B1FF2043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a:extLst>
              <a:ext uri="{FF2B5EF4-FFF2-40B4-BE49-F238E27FC236}">
                <a16:creationId xmlns:a16="http://schemas.microsoft.com/office/drawing/2014/main" id="{7950C798-3D3C-0652-2B95-50D17ADBEB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7FFC22-6DD5-A10A-8174-F4E2B3729788}"/>
              </a:ext>
            </a:extLst>
          </p:cNvPr>
          <p:cNvSpPr>
            <a:spLocks noGrp="1"/>
          </p:cNvSpPr>
          <p:nvPr>
            <p:ph type="dt" sz="half" idx="10"/>
          </p:nvPr>
        </p:nvSpPr>
        <p:spPr/>
        <p:txBody>
          <a:bodyPr/>
          <a:lstStyle/>
          <a:p>
            <a:fld id="{BF2F7B13-6828-4941-9E1E-2ABA930B20FC}" type="datetimeFigureOut">
              <a:rPr lang="ar-SA" smtClean="0"/>
              <a:t>09/11/1445</a:t>
            </a:fld>
            <a:endParaRPr lang="ar-SA"/>
          </a:p>
        </p:txBody>
      </p:sp>
      <p:sp>
        <p:nvSpPr>
          <p:cNvPr id="6" name="Footer Placeholder 5">
            <a:extLst>
              <a:ext uri="{FF2B5EF4-FFF2-40B4-BE49-F238E27FC236}">
                <a16:creationId xmlns:a16="http://schemas.microsoft.com/office/drawing/2014/main" id="{3CB3CFD1-CF59-73FF-D298-7966E00024B4}"/>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id="{587E3D71-AE1D-E14B-3833-EB7B0CAB9DF8}"/>
              </a:ext>
            </a:extLst>
          </p:cNvPr>
          <p:cNvSpPr>
            <a:spLocks noGrp="1"/>
          </p:cNvSpPr>
          <p:nvPr>
            <p:ph type="sldNum" sz="quarter" idx="12"/>
          </p:nvPr>
        </p:nvSpPr>
        <p:spPr/>
        <p:txBody>
          <a:bodyPr/>
          <a:lstStyle/>
          <a:p>
            <a:fld id="{CDDEA278-ECED-41EF-B784-70DA6B0932F0}" type="slidenum">
              <a:rPr lang="ar-SA" smtClean="0"/>
              <a:t>‹#›</a:t>
            </a:fld>
            <a:endParaRPr lang="ar-SA"/>
          </a:p>
        </p:txBody>
      </p:sp>
    </p:spTree>
    <p:extLst>
      <p:ext uri="{BB962C8B-B14F-4D97-AF65-F5344CB8AC3E}">
        <p14:creationId xmlns:p14="http://schemas.microsoft.com/office/powerpoint/2010/main" val="583606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D9C080-85C7-14E5-692A-4FCC1A086D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SA"/>
          </a:p>
        </p:txBody>
      </p:sp>
      <p:sp>
        <p:nvSpPr>
          <p:cNvPr id="3" name="Text Placeholder 2">
            <a:extLst>
              <a:ext uri="{FF2B5EF4-FFF2-40B4-BE49-F238E27FC236}">
                <a16:creationId xmlns:a16="http://schemas.microsoft.com/office/drawing/2014/main" id="{9824A65A-C56B-C110-B849-3C033A09AD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id="{42600B39-9F37-09B4-61B3-921322B489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F2F7B13-6828-4941-9E1E-2ABA930B20FC}" type="datetimeFigureOut">
              <a:rPr lang="ar-SA" smtClean="0"/>
              <a:t>09/11/1445</a:t>
            </a:fld>
            <a:endParaRPr lang="ar-SA"/>
          </a:p>
        </p:txBody>
      </p:sp>
      <p:sp>
        <p:nvSpPr>
          <p:cNvPr id="5" name="Footer Placeholder 4">
            <a:extLst>
              <a:ext uri="{FF2B5EF4-FFF2-40B4-BE49-F238E27FC236}">
                <a16:creationId xmlns:a16="http://schemas.microsoft.com/office/drawing/2014/main" id="{13A275CD-31AC-0DB5-EB95-D980AC8856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ar-SA"/>
          </a:p>
        </p:txBody>
      </p:sp>
      <p:sp>
        <p:nvSpPr>
          <p:cNvPr id="6" name="Slide Number Placeholder 5">
            <a:extLst>
              <a:ext uri="{FF2B5EF4-FFF2-40B4-BE49-F238E27FC236}">
                <a16:creationId xmlns:a16="http://schemas.microsoft.com/office/drawing/2014/main" id="{6A4CBA02-9DF4-22B5-1552-FA32F62880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DDEA278-ECED-41EF-B784-70DA6B0932F0}" type="slidenum">
              <a:rPr lang="ar-SA" smtClean="0"/>
              <a:t>‹#›</a:t>
            </a:fld>
            <a:endParaRPr lang="ar-SA"/>
          </a:p>
        </p:txBody>
      </p:sp>
    </p:spTree>
    <p:extLst>
      <p:ext uri="{BB962C8B-B14F-4D97-AF65-F5344CB8AC3E}">
        <p14:creationId xmlns:p14="http://schemas.microsoft.com/office/powerpoint/2010/main" val="2232490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erson holding his chest&#10;&#10;Description automatically generated">
            <a:extLst>
              <a:ext uri="{FF2B5EF4-FFF2-40B4-BE49-F238E27FC236}">
                <a16:creationId xmlns:a16="http://schemas.microsoft.com/office/drawing/2014/main" id="{77609D7E-352E-7017-1B5F-D080EF44F0B7}"/>
              </a:ext>
            </a:extLst>
          </p:cNvPr>
          <p:cNvPicPr>
            <a:picLocks noChangeAspect="1"/>
          </p:cNvPicPr>
          <p:nvPr/>
        </p:nvPicPr>
        <p:blipFill rotWithShape="1">
          <a:blip r:embed="rId2">
            <a:extLst>
              <a:ext uri="{28A0092B-C50C-407E-A947-70E740481C1C}">
                <a14:useLocalDpi xmlns:a14="http://schemas.microsoft.com/office/drawing/2010/main" val="0"/>
              </a:ext>
            </a:extLst>
          </a:blip>
          <a:srcRect l="23914" r="16332" b="9090"/>
          <a:stretch/>
        </p:blipFill>
        <p:spPr>
          <a:xfrm>
            <a:off x="3523488" y="10"/>
            <a:ext cx="8668512" cy="6857990"/>
          </a:xfrm>
          <a:prstGeom prst="rect">
            <a:avLst/>
          </a:prstGeom>
        </p:spPr>
      </p:pic>
      <p:sp>
        <p:nvSpPr>
          <p:cNvPr id="20" name="Rectangle 19">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ACDC2502-8FE5-7AC5-232B-97E176A8A359}"/>
              </a:ext>
            </a:extLst>
          </p:cNvPr>
          <p:cNvSpPr/>
          <p:nvPr/>
        </p:nvSpPr>
        <p:spPr>
          <a:xfrm>
            <a:off x="477981" y="1122363"/>
            <a:ext cx="4721816" cy="3204134"/>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800" b="1" cap="none" spc="0" dirty="0">
                <a:ln w="9525">
                  <a:solidFill>
                    <a:schemeClr val="bg1"/>
                  </a:solidFill>
                  <a:prstDash val="solid"/>
                </a:ln>
                <a:effectLst>
                  <a:outerShdw blurRad="12700" dist="38100" dir="2700000" algn="tl" rotWithShape="0">
                    <a:schemeClr val="bg1">
                      <a:lumMod val="50000"/>
                    </a:schemeClr>
                  </a:outerShdw>
                </a:effectLst>
                <a:latin typeface="+mj-lt"/>
                <a:ea typeface="+mj-ea"/>
                <a:cs typeface="+mj-cs"/>
              </a:rPr>
              <a:t>Cardiovascular system and disorders</a:t>
            </a:r>
          </a:p>
        </p:txBody>
      </p:sp>
      <p:sp>
        <p:nvSpPr>
          <p:cNvPr id="3" name="Subtitle 2">
            <a:extLst>
              <a:ext uri="{FF2B5EF4-FFF2-40B4-BE49-F238E27FC236}">
                <a16:creationId xmlns:a16="http://schemas.microsoft.com/office/drawing/2014/main" id="{DC0903EA-36CD-9D60-CFFC-4002CFBE36CA}"/>
              </a:ext>
            </a:extLst>
          </p:cNvPr>
          <p:cNvSpPr>
            <a:spLocks noGrp="1"/>
          </p:cNvSpPr>
          <p:nvPr>
            <p:ph type="subTitle" idx="1"/>
          </p:nvPr>
        </p:nvSpPr>
        <p:spPr>
          <a:xfrm>
            <a:off x="477980" y="4872922"/>
            <a:ext cx="4023359" cy="1208141"/>
          </a:xfrm>
        </p:spPr>
        <p:txBody>
          <a:bodyPr vert="horz" lIns="91440" tIns="45720" rIns="91440" bIns="45720" rtlCol="0">
            <a:normAutofit/>
          </a:bodyPr>
          <a:lstStyle/>
          <a:p>
            <a:pPr algn="l"/>
            <a:r>
              <a:rPr lang="en-US" sz="2000" b="1" dirty="0">
                <a:effectLst>
                  <a:outerShdw dist="38096" dir="2700000">
                    <a:srgbClr val="000000"/>
                  </a:outerShdw>
                </a:effectLst>
              </a:rPr>
              <a:t>Module 5, special care situations</a:t>
            </a:r>
          </a:p>
          <a:p>
            <a:pPr algn="l"/>
            <a:endParaRPr lang="en-US" sz="2000" dirty="0"/>
          </a:p>
        </p:txBody>
      </p:sp>
      <p:sp>
        <p:nvSpPr>
          <p:cNvPr id="21" name="Rectangle 2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DB629724-4B67-09FF-405E-76D0BA9DD020}"/>
              </a:ext>
            </a:extLst>
          </p:cNvPr>
          <p:cNvSpPr txBox="1"/>
          <p:nvPr/>
        </p:nvSpPr>
        <p:spPr>
          <a:xfrm>
            <a:off x="47768" y="5834417"/>
            <a:ext cx="2524836" cy="1431161"/>
          </a:xfrm>
          <a:prstGeom prst="rect">
            <a:avLst/>
          </a:prstGeom>
          <a:noFill/>
        </p:spPr>
        <p:txBody>
          <a:bodyPr wrap="square" rtlCol="1">
            <a:spAutoFit/>
          </a:bodyPr>
          <a:lstStyle/>
          <a:p>
            <a:pPr marL="0" marR="0" lvl="0" indent="0"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US" b="0" i="0" u="none" strike="noStrike" kern="1200" cap="none" spc="0" baseline="0">
                <a:uFillTx/>
                <a:latin typeface="Aptos"/>
              </a:rPr>
              <a:t>Prepared by:</a:t>
            </a:r>
          </a:p>
          <a:p>
            <a:pPr marL="0" marR="0" lvl="0" indent="0"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US" b="0" i="0" u="none" strike="noStrike" kern="1200" cap="none" spc="0" baseline="0" err="1">
                <a:uFillTx/>
                <a:latin typeface="Aptos"/>
              </a:rPr>
              <a:t>Ms.Jamilah</a:t>
            </a:r>
            <a:r>
              <a:rPr lang="en-US" b="0" i="0" u="none" strike="noStrike" kern="1200" cap="none" spc="0" baseline="0">
                <a:uFillTx/>
                <a:latin typeface="Aptos"/>
              </a:rPr>
              <a:t> Allehaib</a:t>
            </a:r>
          </a:p>
          <a:p>
            <a:pPr marL="0" marR="0" lvl="0" indent="0" defTabSz="9144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US" b="0" i="0" u="none" strike="noStrike" kern="1200" cap="none" spc="0" baseline="0">
                <a:uFillTx/>
                <a:latin typeface="Aptos"/>
              </a:rPr>
              <a:t>BSN, RN</a:t>
            </a:r>
            <a:endParaRPr lang="ar-SA" b="0" i="0" u="none" strike="noStrike" kern="1200" cap="none" spc="0" baseline="0">
              <a:uFillTx/>
              <a:latin typeface="Aptos"/>
              <a:cs typeface="Arial" pitchFamily="34"/>
            </a:endParaRPr>
          </a:p>
          <a:p>
            <a:endParaRPr lang="ar-SA" dirty="0"/>
          </a:p>
        </p:txBody>
      </p:sp>
    </p:spTree>
    <p:extLst>
      <p:ext uri="{BB962C8B-B14F-4D97-AF65-F5344CB8AC3E}">
        <p14:creationId xmlns:p14="http://schemas.microsoft.com/office/powerpoint/2010/main" val="2471421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8FFB-9577-D1D3-59BB-34ACAC07F197}"/>
              </a:ext>
            </a:extLst>
          </p:cNvPr>
          <p:cNvSpPr>
            <a:spLocks noGrp="1"/>
          </p:cNvSpPr>
          <p:nvPr>
            <p:ph type="title"/>
          </p:nvPr>
        </p:nvSpPr>
        <p:spPr>
          <a:xfrm>
            <a:off x="73925" y="-194433"/>
            <a:ext cx="10515600" cy="1325563"/>
          </a:xfrm>
        </p:spPr>
        <p:txBody>
          <a:bodyPr/>
          <a:lstStyle/>
          <a:p>
            <a:r>
              <a:rPr lang="en-US" b="1" dirty="0">
                <a:effectLst>
                  <a:outerShdw blurRad="38100" dist="38100" dir="2700000" algn="tl">
                    <a:srgbClr val="000000">
                      <a:alpha val="43137"/>
                    </a:srgbClr>
                  </a:outerShdw>
                </a:effectLst>
              </a:rPr>
              <a:t>Veins:</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11003CFA-3CC7-1969-B324-884A6EC1DC2B}"/>
              </a:ext>
            </a:extLst>
          </p:cNvPr>
          <p:cNvSpPr>
            <a:spLocks noGrp="1"/>
          </p:cNvSpPr>
          <p:nvPr>
            <p:ph idx="1"/>
          </p:nvPr>
        </p:nvSpPr>
        <p:spPr>
          <a:xfrm>
            <a:off x="73925" y="918048"/>
            <a:ext cx="10515600" cy="5619229"/>
          </a:xfrm>
        </p:spPr>
        <p:txBody>
          <a:bodyPr>
            <a:normAutofit lnSpcReduction="10000"/>
          </a:bodyPr>
          <a:lstStyle/>
          <a:p>
            <a:r>
              <a:rPr lang="en-US" b="1" dirty="0"/>
              <a:t>Veins</a:t>
            </a:r>
            <a:r>
              <a:rPr lang="en-US" dirty="0"/>
              <a:t> carry </a:t>
            </a:r>
            <a:r>
              <a:rPr lang="en-US" b="1" dirty="0"/>
              <a:t>waste</a:t>
            </a:r>
            <a:r>
              <a:rPr lang="en-US" dirty="0"/>
              <a:t> </a:t>
            </a:r>
            <a:r>
              <a:rPr lang="en-US" b="1" dirty="0"/>
              <a:t>products</a:t>
            </a:r>
            <a:r>
              <a:rPr lang="en-US" dirty="0"/>
              <a:t> back to the heart.</a:t>
            </a:r>
            <a:endParaRPr lang="ar-SA" dirty="0"/>
          </a:p>
          <a:p>
            <a:r>
              <a:rPr lang="en-US" b="1" dirty="0"/>
              <a:t>Veins</a:t>
            </a:r>
            <a:r>
              <a:rPr lang="en-US" dirty="0"/>
              <a:t> return blood to the heart. </a:t>
            </a:r>
          </a:p>
          <a:p>
            <a:r>
              <a:rPr lang="en-US" dirty="0"/>
              <a:t>They connect to the capillaries by </a:t>
            </a:r>
            <a:r>
              <a:rPr lang="en-US" b="1" dirty="0"/>
              <a:t>venules</a:t>
            </a:r>
            <a:r>
              <a:rPr lang="en-US" dirty="0"/>
              <a:t>. </a:t>
            </a:r>
          </a:p>
          <a:p>
            <a:r>
              <a:rPr lang="en-US" b="1" dirty="0"/>
              <a:t>Venules</a:t>
            </a:r>
            <a:r>
              <a:rPr lang="en-US" dirty="0"/>
              <a:t> are small veins. </a:t>
            </a:r>
            <a:r>
              <a:rPr lang="en-US" b="1" dirty="0"/>
              <a:t>Venules</a:t>
            </a:r>
            <a:r>
              <a:rPr lang="en-US" dirty="0"/>
              <a:t> branch together to </a:t>
            </a:r>
            <a:r>
              <a:rPr lang="en-US" b="1" dirty="0"/>
              <a:t>form</a:t>
            </a:r>
            <a:r>
              <a:rPr lang="en-US" dirty="0"/>
              <a:t> </a:t>
            </a:r>
            <a:r>
              <a:rPr lang="en-US" b="1" dirty="0"/>
              <a:t>veins</a:t>
            </a:r>
            <a:r>
              <a:rPr lang="en-US" dirty="0"/>
              <a:t>.</a:t>
            </a:r>
          </a:p>
          <a:p>
            <a:r>
              <a:rPr lang="en-US" dirty="0"/>
              <a:t> The </a:t>
            </a:r>
            <a:r>
              <a:rPr lang="en-US" b="1" dirty="0"/>
              <a:t>many</a:t>
            </a:r>
            <a:r>
              <a:rPr lang="en-US" dirty="0"/>
              <a:t> </a:t>
            </a:r>
            <a:r>
              <a:rPr lang="en-US" b="1" dirty="0"/>
              <a:t>veins</a:t>
            </a:r>
            <a:r>
              <a:rPr lang="en-US" dirty="0"/>
              <a:t> also branch together as they </a:t>
            </a:r>
            <a:r>
              <a:rPr lang="en-US" b="1" dirty="0"/>
              <a:t>near</a:t>
            </a:r>
            <a:r>
              <a:rPr lang="en-US" dirty="0"/>
              <a:t> the </a:t>
            </a:r>
            <a:r>
              <a:rPr lang="en-US" b="1" dirty="0"/>
              <a:t>heart</a:t>
            </a:r>
            <a:r>
              <a:rPr lang="en-US" dirty="0"/>
              <a:t> to form </a:t>
            </a:r>
            <a:r>
              <a:rPr lang="en-US" b="1" dirty="0"/>
              <a:t>2</a:t>
            </a:r>
            <a:r>
              <a:rPr lang="en-US" dirty="0"/>
              <a:t> </a:t>
            </a:r>
            <a:r>
              <a:rPr lang="en-US" b="1" dirty="0"/>
              <a:t>main</a:t>
            </a:r>
            <a:r>
              <a:rPr lang="en-US" dirty="0"/>
              <a:t> </a:t>
            </a:r>
            <a:r>
              <a:rPr lang="en-US" b="1" dirty="0"/>
              <a:t>veins</a:t>
            </a:r>
            <a:r>
              <a:rPr lang="en-US" dirty="0"/>
              <a:t> (see Fig. 7-17).</a:t>
            </a:r>
          </a:p>
          <a:p>
            <a:r>
              <a:rPr lang="en-US" dirty="0"/>
              <a:t> The </a:t>
            </a:r>
            <a:r>
              <a:rPr lang="en-US" b="1" dirty="0"/>
              <a:t>2</a:t>
            </a:r>
            <a:r>
              <a:rPr lang="en-US" dirty="0"/>
              <a:t> </a:t>
            </a:r>
            <a:r>
              <a:rPr lang="en-US" b="1" dirty="0"/>
              <a:t>main</a:t>
            </a:r>
            <a:r>
              <a:rPr lang="en-US" dirty="0"/>
              <a:t> </a:t>
            </a:r>
            <a:r>
              <a:rPr lang="en-US" b="1" dirty="0"/>
              <a:t>veins</a:t>
            </a:r>
            <a:r>
              <a:rPr lang="en-US" dirty="0"/>
              <a:t> are the </a:t>
            </a:r>
            <a:r>
              <a:rPr lang="en-US" b="1" dirty="0"/>
              <a:t>inferior</a:t>
            </a:r>
            <a:r>
              <a:rPr lang="en-US" dirty="0"/>
              <a:t> </a:t>
            </a:r>
            <a:r>
              <a:rPr lang="en-US" b="1" dirty="0"/>
              <a:t>vena</a:t>
            </a:r>
            <a:r>
              <a:rPr lang="en-US" dirty="0"/>
              <a:t> </a:t>
            </a:r>
            <a:r>
              <a:rPr lang="en-US" b="1" dirty="0"/>
              <a:t>cava</a:t>
            </a:r>
            <a:r>
              <a:rPr lang="en-US" dirty="0"/>
              <a:t> and the </a:t>
            </a:r>
            <a:r>
              <a:rPr lang="en-US" b="1" dirty="0"/>
              <a:t>superior</a:t>
            </a:r>
            <a:r>
              <a:rPr lang="en-US" dirty="0"/>
              <a:t> </a:t>
            </a:r>
            <a:r>
              <a:rPr lang="en-US" b="1" dirty="0"/>
              <a:t>vena</a:t>
            </a:r>
            <a:r>
              <a:rPr lang="en-US" dirty="0"/>
              <a:t> </a:t>
            </a:r>
            <a:r>
              <a:rPr lang="en-US" b="1" dirty="0"/>
              <a:t>cava</a:t>
            </a:r>
            <a:r>
              <a:rPr lang="en-US" dirty="0"/>
              <a:t>. </a:t>
            </a:r>
          </a:p>
          <a:p>
            <a:r>
              <a:rPr lang="en-US" b="1" dirty="0"/>
              <a:t>Both</a:t>
            </a:r>
            <a:r>
              <a:rPr lang="en-US" dirty="0"/>
              <a:t> empty into the </a:t>
            </a:r>
            <a:r>
              <a:rPr lang="en-US" b="1" dirty="0"/>
              <a:t>right</a:t>
            </a:r>
            <a:r>
              <a:rPr lang="en-US" dirty="0"/>
              <a:t> </a:t>
            </a:r>
            <a:r>
              <a:rPr lang="en-US" b="1" dirty="0"/>
              <a:t>atrium</a:t>
            </a:r>
            <a:r>
              <a:rPr lang="en-US" dirty="0"/>
              <a:t>. </a:t>
            </a:r>
          </a:p>
          <a:p>
            <a:r>
              <a:rPr lang="en-US" dirty="0"/>
              <a:t>The </a:t>
            </a:r>
            <a:r>
              <a:rPr lang="en-US" b="1" dirty="0"/>
              <a:t>inferior</a:t>
            </a:r>
            <a:r>
              <a:rPr lang="en-US" dirty="0"/>
              <a:t> </a:t>
            </a:r>
            <a:r>
              <a:rPr lang="en-US" b="1" dirty="0"/>
              <a:t>vena</a:t>
            </a:r>
            <a:r>
              <a:rPr lang="en-US" dirty="0"/>
              <a:t> </a:t>
            </a:r>
            <a:r>
              <a:rPr lang="en-US" b="1" dirty="0"/>
              <a:t>cava</a:t>
            </a:r>
            <a:r>
              <a:rPr lang="en-US" dirty="0"/>
              <a:t> carries blood from the legs and trunk. The superior vena cava carries blood from the head and arms. </a:t>
            </a:r>
          </a:p>
          <a:p>
            <a:r>
              <a:rPr lang="en-US" b="1" dirty="0"/>
              <a:t>Venous</a:t>
            </a:r>
            <a:r>
              <a:rPr lang="en-US" dirty="0"/>
              <a:t> blood is </a:t>
            </a:r>
            <a:r>
              <a:rPr lang="en-US" b="1" dirty="0">
                <a:solidFill>
                  <a:srgbClr val="C00000"/>
                </a:solidFill>
              </a:rPr>
              <a:t>dark</a:t>
            </a:r>
            <a:r>
              <a:rPr lang="en-US" dirty="0"/>
              <a:t> </a:t>
            </a:r>
            <a:r>
              <a:rPr lang="en-US" b="1" dirty="0">
                <a:solidFill>
                  <a:srgbClr val="C00000"/>
                </a:solidFill>
              </a:rPr>
              <a:t>red</a:t>
            </a:r>
            <a:r>
              <a:rPr lang="en-US" dirty="0"/>
              <a:t>. It has </a:t>
            </a:r>
            <a:r>
              <a:rPr lang="en-US" b="1" dirty="0"/>
              <a:t>little</a:t>
            </a:r>
            <a:r>
              <a:rPr lang="en-US" dirty="0"/>
              <a:t> </a:t>
            </a:r>
            <a:r>
              <a:rPr lang="en-US" b="1" dirty="0"/>
              <a:t>oxygen</a:t>
            </a:r>
            <a:r>
              <a:rPr lang="en-US" dirty="0"/>
              <a:t> and a </a:t>
            </a:r>
            <a:r>
              <a:rPr lang="en-US" b="1" dirty="0"/>
              <a:t>lot</a:t>
            </a:r>
            <a:r>
              <a:rPr lang="en-US" dirty="0"/>
              <a:t> of </a:t>
            </a:r>
            <a:r>
              <a:rPr lang="en-US" b="1" dirty="0"/>
              <a:t>carbon</a:t>
            </a:r>
            <a:r>
              <a:rPr lang="en-US" dirty="0"/>
              <a:t> </a:t>
            </a:r>
            <a:r>
              <a:rPr lang="en-US" b="1" dirty="0"/>
              <a:t>dioxide</a:t>
            </a:r>
            <a:r>
              <a:rPr lang="en-US" dirty="0"/>
              <a:t>.</a:t>
            </a:r>
            <a:endParaRPr lang="ar-SA" dirty="0"/>
          </a:p>
        </p:txBody>
      </p:sp>
    </p:spTree>
    <p:extLst>
      <p:ext uri="{BB962C8B-B14F-4D97-AF65-F5344CB8AC3E}">
        <p14:creationId xmlns:p14="http://schemas.microsoft.com/office/powerpoint/2010/main" val="3219315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4EC96-B0A1-128F-0A1C-1EA83A62FD4F}"/>
              </a:ext>
            </a:extLst>
          </p:cNvPr>
          <p:cNvSpPr>
            <a:spLocks noGrp="1"/>
          </p:cNvSpPr>
          <p:nvPr>
            <p:ph type="title"/>
          </p:nvPr>
        </p:nvSpPr>
        <p:spPr>
          <a:xfrm>
            <a:off x="0" y="-160313"/>
            <a:ext cx="10515600" cy="1325563"/>
          </a:xfrm>
        </p:spPr>
        <p:txBody>
          <a:bodyPr/>
          <a:lstStyle/>
          <a:p>
            <a:r>
              <a:rPr lang="en-US" b="1" dirty="0">
                <a:effectLst>
                  <a:outerShdw blurRad="38100" dist="38100" dir="2700000" algn="tl">
                    <a:srgbClr val="000000">
                      <a:alpha val="43137"/>
                    </a:srgbClr>
                  </a:outerShdw>
                </a:effectLst>
              </a:rPr>
              <a:t>Path of blood flow:</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C001A1A-2411-E8E6-ECFC-8F36ADD4FF72}"/>
              </a:ext>
            </a:extLst>
          </p:cNvPr>
          <p:cNvSpPr>
            <a:spLocks noGrp="1"/>
          </p:cNvSpPr>
          <p:nvPr>
            <p:ph idx="1"/>
          </p:nvPr>
        </p:nvSpPr>
        <p:spPr>
          <a:xfrm>
            <a:off x="47767" y="822515"/>
            <a:ext cx="10004947" cy="5687467"/>
          </a:xfrm>
        </p:spPr>
        <p:txBody>
          <a:bodyPr>
            <a:normAutofit fontScale="77500" lnSpcReduction="20000"/>
          </a:bodyPr>
          <a:lstStyle/>
          <a:p>
            <a:r>
              <a:rPr lang="en-US" b="1" dirty="0"/>
              <a:t>Blood</a:t>
            </a:r>
            <a:r>
              <a:rPr lang="en-US" dirty="0"/>
              <a:t> </a:t>
            </a:r>
            <a:r>
              <a:rPr lang="en-US" b="1" dirty="0"/>
              <a:t>flow</a:t>
            </a:r>
            <a:r>
              <a:rPr lang="en-US" dirty="0"/>
              <a:t> through the </a:t>
            </a:r>
            <a:r>
              <a:rPr lang="en-US" b="1" dirty="0"/>
              <a:t>circulatory</a:t>
            </a:r>
            <a:r>
              <a:rPr lang="en-US" dirty="0"/>
              <a:t> </a:t>
            </a:r>
            <a:r>
              <a:rPr lang="en-US" b="1" dirty="0"/>
              <a:t>system</a:t>
            </a:r>
            <a:r>
              <a:rPr lang="en-US" dirty="0"/>
              <a:t> is shown in Fig. 7-16.</a:t>
            </a:r>
          </a:p>
          <a:p>
            <a:r>
              <a:rPr lang="en-US" dirty="0"/>
              <a:t> The path of blood flow is as follows:</a:t>
            </a:r>
          </a:p>
          <a:p>
            <a:pPr marL="571500" indent="-571500">
              <a:buFont typeface="+mj-lt"/>
              <a:buAutoNum type="romanLcPeriod"/>
            </a:pPr>
            <a:r>
              <a:rPr lang="en-US" b="1" dirty="0"/>
              <a:t>Venous</a:t>
            </a:r>
            <a:r>
              <a:rPr lang="en-US" dirty="0"/>
              <a:t> </a:t>
            </a:r>
            <a:r>
              <a:rPr lang="en-US" b="1" dirty="0"/>
              <a:t>blood</a:t>
            </a:r>
            <a:r>
              <a:rPr lang="en-US" dirty="0"/>
              <a:t> poor in oxygen, empties into the right atrium.</a:t>
            </a:r>
          </a:p>
          <a:p>
            <a:pPr marL="571500" indent="-571500">
              <a:buFont typeface="+mj-lt"/>
              <a:buAutoNum type="romanLcPeriod"/>
            </a:pPr>
            <a:r>
              <a:rPr lang="en-US" dirty="0"/>
              <a:t>Blood flows through the </a:t>
            </a:r>
            <a:r>
              <a:rPr lang="en-US" b="1" dirty="0"/>
              <a:t>tricuspid</a:t>
            </a:r>
            <a:r>
              <a:rPr lang="en-US" dirty="0"/>
              <a:t> </a:t>
            </a:r>
            <a:r>
              <a:rPr lang="en-US" b="1" dirty="0"/>
              <a:t>valve</a:t>
            </a:r>
            <a:r>
              <a:rPr lang="en-US" dirty="0"/>
              <a:t> into the </a:t>
            </a:r>
            <a:r>
              <a:rPr lang="en-US" b="1" dirty="0"/>
              <a:t>right</a:t>
            </a:r>
            <a:r>
              <a:rPr lang="en-US" dirty="0"/>
              <a:t> </a:t>
            </a:r>
            <a:r>
              <a:rPr lang="en-US" b="1" dirty="0"/>
              <a:t>ventricle</a:t>
            </a:r>
            <a:r>
              <a:rPr lang="en-US" dirty="0"/>
              <a:t>.</a:t>
            </a:r>
          </a:p>
          <a:p>
            <a:pPr marL="571500" indent="-571500">
              <a:buFont typeface="+mj-lt"/>
              <a:buAutoNum type="romanLcPeriod"/>
            </a:pPr>
            <a:r>
              <a:rPr lang="en-US" dirty="0"/>
              <a:t>The </a:t>
            </a:r>
            <a:r>
              <a:rPr lang="en-US" b="1" dirty="0"/>
              <a:t>right</a:t>
            </a:r>
            <a:r>
              <a:rPr lang="en-US" dirty="0"/>
              <a:t> </a:t>
            </a:r>
            <a:r>
              <a:rPr lang="en-US" b="1" dirty="0"/>
              <a:t>ventricle</a:t>
            </a:r>
            <a:r>
              <a:rPr lang="en-US" dirty="0"/>
              <a:t> pumps blood into the </a:t>
            </a:r>
            <a:r>
              <a:rPr lang="en-US" b="1" dirty="0"/>
              <a:t>lungs</a:t>
            </a:r>
            <a:r>
              <a:rPr lang="en-US" dirty="0"/>
              <a:t> to pick up oxygen.</a:t>
            </a:r>
          </a:p>
          <a:p>
            <a:pPr marL="571500" indent="-571500">
              <a:buFont typeface="+mj-lt"/>
              <a:buAutoNum type="romanLcPeriod"/>
            </a:pPr>
            <a:r>
              <a:rPr lang="en-US" dirty="0"/>
              <a:t>Oxygen-rich blood from the </a:t>
            </a:r>
            <a:r>
              <a:rPr lang="en-US" b="1" dirty="0"/>
              <a:t>lungs</a:t>
            </a:r>
            <a:r>
              <a:rPr lang="en-US" dirty="0"/>
              <a:t> enters the </a:t>
            </a:r>
            <a:r>
              <a:rPr lang="en-US" b="1" dirty="0"/>
              <a:t>left</a:t>
            </a:r>
            <a:r>
              <a:rPr lang="en-US" dirty="0"/>
              <a:t> </a:t>
            </a:r>
            <a:r>
              <a:rPr lang="en-US" b="1" dirty="0"/>
              <a:t>atrium</a:t>
            </a:r>
            <a:r>
              <a:rPr lang="en-US" dirty="0"/>
              <a:t>.</a:t>
            </a:r>
          </a:p>
          <a:p>
            <a:pPr marL="571500" indent="-571500">
              <a:buFont typeface="+mj-lt"/>
              <a:buAutoNum type="romanLcPeriod"/>
            </a:pPr>
            <a:r>
              <a:rPr lang="en-US" dirty="0"/>
              <a:t>Blood from the </a:t>
            </a:r>
            <a:r>
              <a:rPr lang="en-US" b="1" dirty="0"/>
              <a:t>left</a:t>
            </a:r>
            <a:r>
              <a:rPr lang="en-US" dirty="0"/>
              <a:t> </a:t>
            </a:r>
            <a:r>
              <a:rPr lang="en-US" b="1" dirty="0"/>
              <a:t>atrium</a:t>
            </a:r>
            <a:r>
              <a:rPr lang="en-US" dirty="0"/>
              <a:t> passes through the </a:t>
            </a:r>
            <a:r>
              <a:rPr lang="en-US" b="1" dirty="0"/>
              <a:t>mitral</a:t>
            </a:r>
            <a:r>
              <a:rPr lang="en-US" dirty="0"/>
              <a:t> </a:t>
            </a:r>
            <a:r>
              <a:rPr lang="en-US" b="1" dirty="0"/>
              <a:t>valve</a:t>
            </a:r>
            <a:r>
              <a:rPr lang="en-US" dirty="0"/>
              <a:t> into the </a:t>
            </a:r>
            <a:r>
              <a:rPr lang="en-US" b="1" dirty="0"/>
              <a:t>left</a:t>
            </a:r>
            <a:r>
              <a:rPr lang="en-US" dirty="0"/>
              <a:t> </a:t>
            </a:r>
            <a:r>
              <a:rPr lang="en-US" b="1" dirty="0"/>
              <a:t>ventricle</a:t>
            </a:r>
            <a:r>
              <a:rPr lang="en-US" dirty="0"/>
              <a:t>.</a:t>
            </a:r>
          </a:p>
          <a:p>
            <a:pPr marL="571500" indent="-571500">
              <a:buFont typeface="+mj-lt"/>
              <a:buAutoNum type="romanLcPeriod"/>
            </a:pPr>
            <a:r>
              <a:rPr lang="en-US" dirty="0"/>
              <a:t>The </a:t>
            </a:r>
            <a:r>
              <a:rPr lang="en-US" b="1" dirty="0"/>
              <a:t>left</a:t>
            </a:r>
            <a:r>
              <a:rPr lang="en-US" dirty="0"/>
              <a:t> </a:t>
            </a:r>
            <a:r>
              <a:rPr lang="en-US" b="1" dirty="0"/>
              <a:t>ventricle</a:t>
            </a:r>
            <a:r>
              <a:rPr lang="en-US" dirty="0"/>
              <a:t> pumps the blood into the </a:t>
            </a:r>
            <a:r>
              <a:rPr lang="en-US" b="1" dirty="0"/>
              <a:t>aorta</a:t>
            </a:r>
            <a:r>
              <a:rPr lang="en-US" dirty="0"/>
              <a:t>. It branches off to form other arteries.</a:t>
            </a:r>
          </a:p>
          <a:p>
            <a:pPr marL="571500" indent="-571500">
              <a:buFont typeface="+mj-lt"/>
              <a:buAutoNum type="romanLcPeriod"/>
            </a:pPr>
            <a:r>
              <a:rPr lang="en-US" b="1" dirty="0"/>
              <a:t>Arterial</a:t>
            </a:r>
            <a:r>
              <a:rPr lang="en-US" dirty="0"/>
              <a:t> </a:t>
            </a:r>
            <a:r>
              <a:rPr lang="en-US" b="1" dirty="0"/>
              <a:t>blood</a:t>
            </a:r>
            <a:r>
              <a:rPr lang="en-US" dirty="0"/>
              <a:t> is carried to the tissues by </a:t>
            </a:r>
            <a:r>
              <a:rPr lang="en-US" b="1" dirty="0"/>
              <a:t>arterioles</a:t>
            </a:r>
            <a:r>
              <a:rPr lang="en-US" dirty="0"/>
              <a:t> and to the </a:t>
            </a:r>
            <a:r>
              <a:rPr lang="en-US" b="1" dirty="0"/>
              <a:t>cells</a:t>
            </a:r>
            <a:r>
              <a:rPr lang="en-US" dirty="0"/>
              <a:t> by </a:t>
            </a:r>
            <a:r>
              <a:rPr lang="en-US" b="1" dirty="0"/>
              <a:t>capillaries</a:t>
            </a:r>
            <a:r>
              <a:rPr lang="en-US" dirty="0"/>
              <a:t>.</a:t>
            </a:r>
          </a:p>
          <a:p>
            <a:pPr marL="571500" indent="-571500">
              <a:buFont typeface="+mj-lt"/>
              <a:buAutoNum type="romanLcPeriod"/>
            </a:pPr>
            <a:r>
              <a:rPr lang="en-US" dirty="0"/>
              <a:t>Cells and capillaries exchange oxygen and nutrients for carbon dioxide and waste products.</a:t>
            </a:r>
          </a:p>
          <a:p>
            <a:pPr marL="571500" indent="-571500">
              <a:buFont typeface="+mj-lt"/>
              <a:buAutoNum type="romanLcPeriod"/>
            </a:pPr>
            <a:r>
              <a:rPr lang="en-US" dirty="0"/>
              <a:t>Capillaries connect with venules. Venules carry blood that has carbon dioxide and waste products.</a:t>
            </a:r>
          </a:p>
          <a:p>
            <a:pPr marL="571500" indent="-571500">
              <a:buFont typeface="+mj-lt"/>
              <a:buAutoNum type="romanLcPeriod"/>
            </a:pPr>
            <a:r>
              <a:rPr lang="en-US" dirty="0"/>
              <a:t>Venules form veins. Veins return blood to the heart.</a:t>
            </a:r>
            <a:endParaRPr lang="ar-SA" dirty="0"/>
          </a:p>
        </p:txBody>
      </p:sp>
    </p:spTree>
    <p:extLst>
      <p:ext uri="{BB962C8B-B14F-4D97-AF65-F5344CB8AC3E}">
        <p14:creationId xmlns:p14="http://schemas.microsoft.com/office/powerpoint/2010/main" val="4075563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DA652DC-018A-FDB4-87CF-3FA9D28B7B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7762" y="276604"/>
            <a:ext cx="7731456" cy="6385742"/>
          </a:xfrm>
        </p:spPr>
      </p:pic>
    </p:spTree>
    <p:extLst>
      <p:ext uri="{BB962C8B-B14F-4D97-AF65-F5344CB8AC3E}">
        <p14:creationId xmlns:p14="http://schemas.microsoft.com/office/powerpoint/2010/main" val="3803179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5" name="Rectangle 14">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1BF7BF4-B4E0-A8FB-8FCE-BBBAB360529F}"/>
              </a:ext>
            </a:extLst>
          </p:cNvPr>
          <p:cNvSpPr/>
          <p:nvPr/>
        </p:nvSpPr>
        <p:spPr>
          <a:xfrm>
            <a:off x="761803" y="350196"/>
            <a:ext cx="4646904" cy="1624520"/>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4000" b="1" cap="none" spc="0" dirty="0">
                <a:ln w="9525">
                  <a:solidFill>
                    <a:schemeClr val="bg1"/>
                  </a:solidFill>
                  <a:prstDash val="solid"/>
                </a:ln>
                <a:effectLst>
                  <a:outerShdw blurRad="12700" dist="38100" dir="2700000" algn="tl" rotWithShape="0">
                    <a:schemeClr val="bg1">
                      <a:lumMod val="50000"/>
                    </a:schemeClr>
                  </a:outerShdw>
                </a:effectLst>
                <a:latin typeface="+mj-lt"/>
                <a:ea typeface="+mj-ea"/>
                <a:cs typeface="+mj-cs"/>
              </a:rPr>
              <a:t>CARDIOVASCULAR CONDITIONS :</a:t>
            </a:r>
          </a:p>
        </p:txBody>
      </p:sp>
      <p:sp>
        <p:nvSpPr>
          <p:cNvPr id="3" name="Content Placeholder 2">
            <a:extLst>
              <a:ext uri="{FF2B5EF4-FFF2-40B4-BE49-F238E27FC236}">
                <a16:creationId xmlns:a16="http://schemas.microsoft.com/office/drawing/2014/main" id="{6A4FE6F8-E511-1E3A-BD1C-35B4FD695473}"/>
              </a:ext>
            </a:extLst>
          </p:cNvPr>
          <p:cNvSpPr>
            <a:spLocks noGrp="1"/>
          </p:cNvSpPr>
          <p:nvPr>
            <p:ph idx="1"/>
          </p:nvPr>
        </p:nvSpPr>
        <p:spPr>
          <a:xfrm>
            <a:off x="102996" y="2285999"/>
            <a:ext cx="6284156" cy="4455995"/>
          </a:xfrm>
        </p:spPr>
        <p:txBody>
          <a:bodyPr vert="horz" lIns="91440" tIns="45720" rIns="91440" bIns="45720" rtlCol="0" anchor="ctr">
            <a:normAutofit/>
          </a:bodyPr>
          <a:lstStyle/>
          <a:p>
            <a:r>
              <a:rPr lang="en-US" sz="1900" dirty="0"/>
              <a:t> The </a:t>
            </a:r>
            <a:r>
              <a:rPr lang="en-US" sz="1900" b="1" dirty="0"/>
              <a:t>cardiovascular</a:t>
            </a:r>
            <a:r>
              <a:rPr lang="en-US" sz="1900" dirty="0"/>
              <a:t> </a:t>
            </a:r>
            <a:r>
              <a:rPr lang="en-US" sz="1900" b="1" dirty="0"/>
              <a:t>system</a:t>
            </a:r>
            <a:r>
              <a:rPr lang="en-US" sz="1900" dirty="0"/>
              <a:t> transports nutrients and oxygen to all the tissues of the body and then carries away the wastes from these same tissues.</a:t>
            </a:r>
          </a:p>
          <a:p>
            <a:r>
              <a:rPr lang="en-US" sz="1900" dirty="0"/>
              <a:t> </a:t>
            </a:r>
            <a:r>
              <a:rPr lang="en-US" sz="1900" b="1" dirty="0"/>
              <a:t>Common</a:t>
            </a:r>
            <a:r>
              <a:rPr lang="en-US" sz="1900" dirty="0"/>
              <a:t> </a:t>
            </a:r>
            <a:r>
              <a:rPr lang="en-US" sz="1900" b="1" dirty="0"/>
              <a:t>conditions</a:t>
            </a:r>
            <a:r>
              <a:rPr lang="en-US" sz="1900" dirty="0"/>
              <a:t> that affect the cardiovascular system include </a:t>
            </a:r>
            <a:r>
              <a:rPr lang="en-US" sz="1900" b="1" u="sng" dirty="0"/>
              <a:t>angina</a:t>
            </a:r>
            <a:r>
              <a:rPr lang="en-US" sz="1900" dirty="0"/>
              <a:t>, </a:t>
            </a:r>
            <a:r>
              <a:rPr lang="en-US" sz="1900" b="1" u="sng" dirty="0"/>
              <a:t>chronic</a:t>
            </a:r>
            <a:r>
              <a:rPr lang="en-US" sz="1900" dirty="0"/>
              <a:t> </a:t>
            </a:r>
            <a:r>
              <a:rPr lang="en-US" sz="1900" b="1" u="sng" dirty="0"/>
              <a:t>heart</a:t>
            </a:r>
            <a:r>
              <a:rPr lang="en-US" sz="1900" dirty="0"/>
              <a:t> </a:t>
            </a:r>
            <a:r>
              <a:rPr lang="en-US" sz="1900" b="1" u="sng" dirty="0"/>
              <a:t>failure</a:t>
            </a:r>
            <a:r>
              <a:rPr lang="en-US" sz="1900" dirty="0"/>
              <a:t> and </a:t>
            </a:r>
            <a:r>
              <a:rPr lang="en-US" sz="1900" b="1" u="sng" dirty="0"/>
              <a:t>hypertension</a:t>
            </a:r>
            <a:r>
              <a:rPr lang="en-US" sz="1900" dirty="0"/>
              <a:t>. </a:t>
            </a:r>
          </a:p>
          <a:p>
            <a:r>
              <a:rPr lang="en-US" sz="1900" b="1" dirty="0"/>
              <a:t>Cardiovascular</a:t>
            </a:r>
            <a:r>
              <a:rPr lang="en-US" sz="1900" dirty="0"/>
              <a:t> </a:t>
            </a:r>
            <a:r>
              <a:rPr lang="en-US" sz="1900" b="1" dirty="0"/>
              <a:t>disorders</a:t>
            </a:r>
            <a:r>
              <a:rPr lang="en-US" sz="1900" dirty="0"/>
              <a:t> are leading causes of </a:t>
            </a:r>
            <a:r>
              <a:rPr lang="en-US" sz="1900" b="1" dirty="0"/>
              <a:t>death</a:t>
            </a:r>
            <a:r>
              <a:rPr lang="en-US" sz="1900" dirty="0"/>
              <a:t> in the United States. Problems occur in the </a:t>
            </a:r>
            <a:r>
              <a:rPr lang="en-US" sz="1900" b="1" dirty="0"/>
              <a:t>heart</a:t>
            </a:r>
            <a:r>
              <a:rPr lang="en-US" sz="1900" dirty="0"/>
              <a:t> or </a:t>
            </a:r>
            <a:r>
              <a:rPr lang="en-US" sz="1900" b="1" dirty="0"/>
              <a:t>blood</a:t>
            </a:r>
            <a:r>
              <a:rPr lang="en-US" sz="1900" dirty="0"/>
              <a:t> </a:t>
            </a:r>
            <a:r>
              <a:rPr lang="en-US" sz="1900" b="1" dirty="0"/>
              <a:t>vessels</a:t>
            </a:r>
            <a:r>
              <a:rPr lang="en-US" sz="1900" dirty="0"/>
              <a:t>.</a:t>
            </a:r>
          </a:p>
        </p:txBody>
      </p:sp>
      <p:pic>
        <p:nvPicPr>
          <p:cNvPr id="8" name="Picture 7" descr="A graphic of a heart and a clipboard&#10;&#10;Description automatically generated">
            <a:extLst>
              <a:ext uri="{FF2B5EF4-FFF2-40B4-BE49-F238E27FC236}">
                <a16:creationId xmlns:a16="http://schemas.microsoft.com/office/drawing/2014/main" id="{11FF8D6D-33F1-EC77-C4E5-E1BCEA5D5019}"/>
              </a:ext>
            </a:extLst>
          </p:cNvPr>
          <p:cNvPicPr>
            <a:picLocks noChangeAspect="1"/>
          </p:cNvPicPr>
          <p:nvPr/>
        </p:nvPicPr>
        <p:blipFill rotWithShape="1">
          <a:blip r:embed="rId2">
            <a:extLst>
              <a:ext uri="{28A0092B-C50C-407E-A947-70E740481C1C}">
                <a14:useLocalDpi xmlns:a14="http://schemas.microsoft.com/office/drawing/2010/main" val="0"/>
              </a:ext>
            </a:extLst>
          </a:blip>
          <a:srcRect l="4640" r="2664"/>
          <a:stretch/>
        </p:blipFill>
        <p:spPr>
          <a:xfrm>
            <a:off x="6096000" y="1"/>
            <a:ext cx="6102825" cy="6858000"/>
          </a:xfrm>
          <a:prstGeom prst="rect">
            <a:avLst/>
          </a:prstGeom>
        </p:spPr>
      </p:pic>
    </p:spTree>
    <p:extLst>
      <p:ext uri="{BB962C8B-B14F-4D97-AF65-F5344CB8AC3E}">
        <p14:creationId xmlns:p14="http://schemas.microsoft.com/office/powerpoint/2010/main" val="2335257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8DFD0-2053-5BF7-BF70-C22FC5B2D051}"/>
              </a:ext>
            </a:extLst>
          </p:cNvPr>
          <p:cNvSpPr>
            <a:spLocks noGrp="1"/>
          </p:cNvSpPr>
          <p:nvPr>
            <p:ph type="title"/>
          </p:nvPr>
        </p:nvSpPr>
        <p:spPr>
          <a:xfrm>
            <a:off x="0" y="-208081"/>
            <a:ext cx="10515600" cy="1325563"/>
          </a:xfrm>
        </p:spPr>
        <p:txBody>
          <a:bodyPr/>
          <a:lstStyle/>
          <a:p>
            <a:r>
              <a:rPr lang="en-US" b="1" dirty="0">
                <a:effectLst>
                  <a:outerShdw blurRad="38100" dist="38100" dir="2700000" algn="tl">
                    <a:srgbClr val="000000">
                      <a:alpha val="43137"/>
                    </a:srgbClr>
                  </a:outerShdw>
                </a:effectLst>
              </a:rPr>
              <a:t>Cardiovascular disorders in children:</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E5E9769-AB19-9267-5571-830215181A94}"/>
              </a:ext>
            </a:extLst>
          </p:cNvPr>
          <p:cNvSpPr>
            <a:spLocks noGrp="1"/>
          </p:cNvSpPr>
          <p:nvPr>
            <p:ph idx="1"/>
          </p:nvPr>
        </p:nvSpPr>
        <p:spPr>
          <a:xfrm>
            <a:off x="53454" y="958992"/>
            <a:ext cx="11704092" cy="5899008"/>
          </a:xfrm>
        </p:spPr>
        <p:txBody>
          <a:bodyPr>
            <a:normAutofit/>
          </a:bodyPr>
          <a:lstStyle/>
          <a:p>
            <a:pPr>
              <a:buFont typeface="Wingdings" panose="05000000000000000000" pitchFamily="2" charset="2"/>
              <a:buChar char="Ø"/>
            </a:pPr>
            <a:r>
              <a:rPr lang="en-US" dirty="0"/>
              <a:t> Cardiovascular conditions of childhood could be </a:t>
            </a:r>
            <a:r>
              <a:rPr lang="en-US" b="1" dirty="0"/>
              <a:t>modifiable</a:t>
            </a:r>
            <a:r>
              <a:rPr lang="en-US" dirty="0"/>
              <a:t> or </a:t>
            </a:r>
            <a:r>
              <a:rPr lang="en-US" b="1" dirty="0"/>
              <a:t>non-modifiable.</a:t>
            </a:r>
          </a:p>
          <a:p>
            <a:pPr>
              <a:buFont typeface="Wingdings" panose="05000000000000000000" pitchFamily="2" charset="2"/>
              <a:buChar char="Ø"/>
            </a:pPr>
            <a:r>
              <a:rPr lang="en-US" dirty="0"/>
              <a:t>The </a:t>
            </a:r>
            <a:r>
              <a:rPr lang="en-US" b="1" dirty="0"/>
              <a:t>common</a:t>
            </a:r>
            <a:r>
              <a:rPr lang="en-US" dirty="0"/>
              <a:t> </a:t>
            </a:r>
            <a:r>
              <a:rPr lang="en-US" b="1" dirty="0"/>
              <a:t>non-modifiable</a:t>
            </a:r>
            <a:r>
              <a:rPr lang="en-US" dirty="0"/>
              <a:t> types found in children are Arrhythmia, Deletion Disorders, Cardiomyopathy, Heart Failure, Kawasaki Disease, Congenital Heart Defects, Heart Murmurs and Rheumatic Fever.</a:t>
            </a:r>
          </a:p>
          <a:p>
            <a:pPr>
              <a:buFont typeface="Wingdings" panose="05000000000000000000" pitchFamily="2" charset="2"/>
              <a:buChar char="Ø"/>
            </a:pPr>
            <a:r>
              <a:rPr lang="en-US" dirty="0"/>
              <a:t>Several of the cardiovascular consequences that describe the onset of adult obesity are preceded by abnormalities that commence in childhood. In the United States, obesity is nowadays the most predominant nutritional disease of children and adolescents. It has been proven by research over the last 40 years that most of the clinical problem of CVD occurs in adults</a:t>
            </a:r>
            <a:endParaRPr lang="ar-SA" dirty="0"/>
          </a:p>
        </p:txBody>
      </p:sp>
    </p:spTree>
    <p:extLst>
      <p:ext uri="{BB962C8B-B14F-4D97-AF65-F5344CB8AC3E}">
        <p14:creationId xmlns:p14="http://schemas.microsoft.com/office/powerpoint/2010/main" val="405247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2AA7BB2-8D7E-6F85-1E1E-39A58A02B5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3833" y="9475"/>
            <a:ext cx="8789158" cy="6674037"/>
          </a:xfrm>
        </p:spPr>
      </p:pic>
    </p:spTree>
    <p:extLst>
      <p:ext uri="{BB962C8B-B14F-4D97-AF65-F5344CB8AC3E}">
        <p14:creationId xmlns:p14="http://schemas.microsoft.com/office/powerpoint/2010/main" val="1218691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E428F1-EE09-A092-4E76-7B2374DD3FDA}"/>
              </a:ext>
            </a:extLst>
          </p:cNvPr>
          <p:cNvSpPr>
            <a:spLocks noGrp="1"/>
          </p:cNvSpPr>
          <p:nvPr>
            <p:ph idx="1"/>
          </p:nvPr>
        </p:nvSpPr>
        <p:spPr>
          <a:xfrm>
            <a:off x="80621" y="1253330"/>
            <a:ext cx="11424441" cy="5604669"/>
          </a:xfrm>
        </p:spPr>
        <p:txBody>
          <a:bodyPr>
            <a:normAutofit/>
          </a:bodyPr>
          <a:lstStyle/>
          <a:p>
            <a:pPr>
              <a:buFont typeface="Courier New" panose="02070309020205020404" pitchFamily="49" charset="0"/>
              <a:buChar char="o"/>
            </a:pPr>
            <a:r>
              <a:rPr lang="en-US" dirty="0"/>
              <a:t> With </a:t>
            </a:r>
            <a:r>
              <a:rPr lang="en-US" b="1" dirty="0"/>
              <a:t>hypertension</a:t>
            </a:r>
            <a:r>
              <a:rPr lang="en-US" dirty="0"/>
              <a:t> (high blood pressure), the resting blood pressure is too high. </a:t>
            </a:r>
          </a:p>
          <a:p>
            <a:pPr>
              <a:buFont typeface="Courier New" panose="02070309020205020404" pitchFamily="49" charset="0"/>
              <a:buChar char="o"/>
            </a:pPr>
            <a:r>
              <a:rPr lang="en-US" dirty="0"/>
              <a:t>The </a:t>
            </a:r>
            <a:r>
              <a:rPr lang="en-US" b="1" i="1" dirty="0"/>
              <a:t>systolic</a:t>
            </a:r>
            <a:r>
              <a:rPr lang="en-US" dirty="0"/>
              <a:t> </a:t>
            </a:r>
            <a:r>
              <a:rPr lang="en-US" b="1" i="1" dirty="0"/>
              <a:t>pressure</a:t>
            </a:r>
            <a:r>
              <a:rPr lang="en-US" dirty="0"/>
              <a:t> is </a:t>
            </a:r>
            <a:r>
              <a:rPr lang="en-US" b="1" dirty="0"/>
              <a:t>140</a:t>
            </a:r>
            <a:r>
              <a:rPr lang="en-US" dirty="0"/>
              <a:t> mm Hg (millimeters of mercury) or </a:t>
            </a:r>
            <a:r>
              <a:rPr lang="en-US" b="1" dirty="0"/>
              <a:t>higher</a:t>
            </a:r>
            <a:r>
              <a:rPr lang="en-US" dirty="0"/>
              <a:t> (</a:t>
            </a:r>
            <a:r>
              <a:rPr lang="en-US" b="1" dirty="0"/>
              <a:t>hyper</a:t>
            </a:r>
            <a:r>
              <a:rPr lang="en-US" dirty="0"/>
              <a:t>). </a:t>
            </a:r>
          </a:p>
          <a:p>
            <a:pPr>
              <a:buFont typeface="Courier New" panose="02070309020205020404" pitchFamily="49" charset="0"/>
              <a:buChar char="o"/>
            </a:pPr>
            <a:r>
              <a:rPr lang="en-US" dirty="0"/>
              <a:t>Or the </a:t>
            </a:r>
            <a:r>
              <a:rPr lang="en-US" b="1" dirty="0"/>
              <a:t>diastolic</a:t>
            </a:r>
            <a:r>
              <a:rPr lang="en-US" dirty="0"/>
              <a:t> </a:t>
            </a:r>
            <a:r>
              <a:rPr lang="en-US" b="1" dirty="0"/>
              <a:t>pressure</a:t>
            </a:r>
            <a:r>
              <a:rPr lang="en-US" dirty="0"/>
              <a:t> is </a:t>
            </a:r>
            <a:r>
              <a:rPr lang="en-US" b="1" dirty="0"/>
              <a:t>90</a:t>
            </a:r>
            <a:r>
              <a:rPr lang="en-US" dirty="0"/>
              <a:t> mm Hg or </a:t>
            </a:r>
            <a:r>
              <a:rPr lang="en-US" b="1" dirty="0"/>
              <a:t>higher</a:t>
            </a:r>
            <a:r>
              <a:rPr lang="en-US" dirty="0"/>
              <a:t>.</a:t>
            </a:r>
          </a:p>
          <a:p>
            <a:pPr>
              <a:buFont typeface="Courier New" panose="02070309020205020404" pitchFamily="49" charset="0"/>
              <a:buChar char="o"/>
            </a:pPr>
            <a:r>
              <a:rPr lang="en-US" dirty="0"/>
              <a:t>Such measurements must occur several times;</a:t>
            </a:r>
          </a:p>
          <a:p>
            <a:pPr marL="0" indent="0">
              <a:buNone/>
            </a:pPr>
            <a:r>
              <a:rPr lang="en-US" dirty="0"/>
              <a:t>   -  </a:t>
            </a:r>
            <a:r>
              <a:rPr lang="en-US" b="1" dirty="0"/>
              <a:t>Pre-hypertension</a:t>
            </a:r>
            <a:r>
              <a:rPr lang="en-US" dirty="0"/>
              <a:t> is when the </a:t>
            </a:r>
            <a:r>
              <a:rPr lang="en-US" b="1" dirty="0"/>
              <a:t>systolic</a:t>
            </a:r>
            <a:r>
              <a:rPr lang="en-US" dirty="0"/>
              <a:t> </a:t>
            </a:r>
            <a:r>
              <a:rPr lang="en-US" b="1" dirty="0"/>
              <a:t>pressure</a:t>
            </a:r>
            <a:r>
              <a:rPr lang="en-US" dirty="0"/>
              <a:t> is between </a:t>
            </a:r>
            <a:r>
              <a:rPr lang="en-US" b="1" dirty="0"/>
              <a:t>120</a:t>
            </a:r>
            <a:r>
              <a:rPr lang="en-US" dirty="0"/>
              <a:t> and </a:t>
            </a:r>
            <a:r>
              <a:rPr lang="en-US" b="1" dirty="0"/>
              <a:t>139</a:t>
            </a:r>
            <a:r>
              <a:rPr lang="en-US" dirty="0"/>
              <a:t> mm Hg, or the </a:t>
            </a:r>
            <a:r>
              <a:rPr lang="en-US" b="1" dirty="0"/>
              <a:t>diastolic</a:t>
            </a:r>
            <a:r>
              <a:rPr lang="en-US" dirty="0"/>
              <a:t> </a:t>
            </a:r>
            <a:r>
              <a:rPr lang="en-US" b="1" dirty="0"/>
              <a:t>pressure</a:t>
            </a:r>
            <a:r>
              <a:rPr lang="en-US" dirty="0"/>
              <a:t> is between </a:t>
            </a:r>
            <a:r>
              <a:rPr lang="en-US" b="1" dirty="0"/>
              <a:t>80</a:t>
            </a:r>
            <a:r>
              <a:rPr lang="en-US" dirty="0"/>
              <a:t> and </a:t>
            </a:r>
            <a:r>
              <a:rPr lang="en-US" b="1" dirty="0"/>
              <a:t>89</a:t>
            </a:r>
            <a:r>
              <a:rPr lang="en-US" dirty="0"/>
              <a:t> mm Hg. </a:t>
            </a:r>
          </a:p>
          <a:p>
            <a:pPr marL="0" indent="0">
              <a:buNone/>
            </a:pPr>
            <a:r>
              <a:rPr lang="en-US" dirty="0"/>
              <a:t>   - </a:t>
            </a:r>
            <a:r>
              <a:rPr lang="en-US" b="1" dirty="0"/>
              <a:t>Pre-hypertension</a:t>
            </a:r>
            <a:r>
              <a:rPr lang="en-US" dirty="0"/>
              <a:t> will likely develop into </a:t>
            </a:r>
            <a:r>
              <a:rPr lang="en-US" b="1" dirty="0"/>
              <a:t>hypertension</a:t>
            </a:r>
            <a:r>
              <a:rPr lang="en-US" dirty="0"/>
              <a:t> in the future.</a:t>
            </a:r>
          </a:p>
          <a:p>
            <a:pPr>
              <a:buFont typeface="Courier New" panose="02070309020205020404" pitchFamily="49" charset="0"/>
              <a:buChar char="o"/>
            </a:pPr>
            <a:r>
              <a:rPr lang="en-US" dirty="0"/>
              <a:t> Narrowed blood vessels are a </a:t>
            </a:r>
            <a:r>
              <a:rPr lang="en-US" b="1" dirty="0"/>
              <a:t>common</a:t>
            </a:r>
            <a:r>
              <a:rPr lang="en-US" dirty="0"/>
              <a:t> </a:t>
            </a:r>
            <a:r>
              <a:rPr lang="en-US" b="1" dirty="0"/>
              <a:t>cause</a:t>
            </a:r>
            <a:r>
              <a:rPr lang="en-US" dirty="0"/>
              <a:t>.</a:t>
            </a:r>
          </a:p>
          <a:p>
            <a:pPr>
              <a:buFont typeface="Courier New" panose="02070309020205020404" pitchFamily="49" charset="0"/>
              <a:buChar char="o"/>
            </a:pPr>
            <a:r>
              <a:rPr lang="en-US" dirty="0"/>
              <a:t> The </a:t>
            </a:r>
            <a:r>
              <a:rPr lang="en-US" b="1" dirty="0"/>
              <a:t>heart</a:t>
            </a:r>
            <a:r>
              <a:rPr lang="en-US" dirty="0"/>
              <a:t> pumps with more force to move </a:t>
            </a:r>
            <a:r>
              <a:rPr lang="en-US" b="1" dirty="0"/>
              <a:t>blood</a:t>
            </a:r>
            <a:r>
              <a:rPr lang="en-US" dirty="0"/>
              <a:t> through </a:t>
            </a:r>
            <a:r>
              <a:rPr lang="en-US" b="1" dirty="0"/>
              <a:t>narrowed</a:t>
            </a:r>
            <a:r>
              <a:rPr lang="en-US" dirty="0"/>
              <a:t> </a:t>
            </a:r>
            <a:r>
              <a:rPr lang="en-US" b="1" dirty="0"/>
              <a:t>vessels</a:t>
            </a:r>
            <a:r>
              <a:rPr lang="en-US" dirty="0"/>
              <a:t>.</a:t>
            </a:r>
            <a:endParaRPr lang="ar-SA" dirty="0"/>
          </a:p>
        </p:txBody>
      </p:sp>
      <p:sp>
        <p:nvSpPr>
          <p:cNvPr id="4" name="Rectangle 3">
            <a:extLst>
              <a:ext uri="{FF2B5EF4-FFF2-40B4-BE49-F238E27FC236}">
                <a16:creationId xmlns:a16="http://schemas.microsoft.com/office/drawing/2014/main" id="{93D7AFFB-AF93-FAF5-DE73-AB77CE798482}"/>
              </a:ext>
            </a:extLst>
          </p:cNvPr>
          <p:cNvSpPr/>
          <p:nvPr/>
        </p:nvSpPr>
        <p:spPr>
          <a:xfrm>
            <a:off x="80622" y="0"/>
            <a:ext cx="6558014"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effectLst>
                  <a:outerShdw blurRad="12700" dist="38100" dir="2700000" algn="tl" rotWithShape="0">
                    <a:schemeClr val="bg1">
                      <a:lumMod val="50000"/>
                    </a:schemeClr>
                  </a:outerShdw>
                </a:effectLst>
              </a:rPr>
              <a:t>Hypertension (HTN):</a:t>
            </a:r>
            <a:endPar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202332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2" name="Rectangle 11">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453A73-74B0-3CC2-2FD1-75D88BC2159D}"/>
              </a:ext>
            </a:extLst>
          </p:cNvPr>
          <p:cNvSpPr>
            <a:spLocks noGrp="1"/>
          </p:cNvSpPr>
          <p:nvPr>
            <p:ph type="title"/>
          </p:nvPr>
        </p:nvSpPr>
        <p:spPr>
          <a:xfrm>
            <a:off x="263659" y="425256"/>
            <a:ext cx="4646904" cy="1624520"/>
          </a:xfrm>
        </p:spPr>
        <p:txBody>
          <a:bodyPr anchor="ctr">
            <a:normAutofit/>
          </a:bodyPr>
          <a:lstStyle/>
          <a:p>
            <a:r>
              <a:rPr lang="en-US" sz="5400" b="1" dirty="0">
                <a:effectLst>
                  <a:outerShdw blurRad="38100" dist="38100" dir="2700000" algn="tl">
                    <a:srgbClr val="000000">
                      <a:alpha val="43137"/>
                    </a:srgbClr>
                  </a:outerShdw>
                </a:effectLst>
              </a:rPr>
              <a:t>CONT…</a:t>
            </a:r>
            <a:endParaRPr lang="ar-SA" sz="5400"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0936157-DC97-9AD3-7BE9-EE0CDA90567A}"/>
              </a:ext>
            </a:extLst>
          </p:cNvPr>
          <p:cNvSpPr>
            <a:spLocks noGrp="1"/>
          </p:cNvSpPr>
          <p:nvPr>
            <p:ph idx="1"/>
          </p:nvPr>
        </p:nvSpPr>
        <p:spPr>
          <a:xfrm>
            <a:off x="88711" y="1962956"/>
            <a:ext cx="6202907" cy="5218092"/>
          </a:xfrm>
        </p:spPr>
        <p:txBody>
          <a:bodyPr anchor="ctr">
            <a:normAutofit/>
          </a:bodyPr>
          <a:lstStyle/>
          <a:p>
            <a:pPr>
              <a:buFont typeface="Courier New" panose="02070309020205020404" pitchFamily="49" charset="0"/>
              <a:buChar char="o"/>
            </a:pPr>
            <a:r>
              <a:rPr lang="en-US" sz="2400" dirty="0"/>
              <a:t> </a:t>
            </a:r>
            <a:r>
              <a:rPr lang="en-US" sz="2400" b="1" dirty="0"/>
              <a:t>Hypertension:</a:t>
            </a:r>
            <a:r>
              <a:rPr lang="en-US" sz="2400" dirty="0"/>
              <a:t> is chronically high blood pressure. </a:t>
            </a:r>
          </a:p>
          <a:p>
            <a:pPr>
              <a:buFont typeface="Courier New" panose="02070309020205020404" pitchFamily="49" charset="0"/>
              <a:buChar char="o"/>
            </a:pPr>
            <a:r>
              <a:rPr lang="en-US" sz="2000" b="1" dirty="0"/>
              <a:t>Blood</a:t>
            </a:r>
            <a:r>
              <a:rPr lang="en-US" sz="2000" dirty="0"/>
              <a:t> </a:t>
            </a:r>
            <a:r>
              <a:rPr lang="en-US" sz="2000" b="1" dirty="0"/>
              <a:t>pressure</a:t>
            </a:r>
            <a:r>
              <a:rPr lang="en-US" sz="2000" dirty="0"/>
              <a:t> that remains </a:t>
            </a:r>
            <a:r>
              <a:rPr lang="en-US" sz="2000" b="1" dirty="0"/>
              <a:t>elevated</a:t>
            </a:r>
            <a:r>
              <a:rPr lang="en-US" sz="2000" dirty="0"/>
              <a:t> over time places a great deal of stress on the </a:t>
            </a:r>
            <a:r>
              <a:rPr lang="en-US" sz="2000" b="1" dirty="0"/>
              <a:t>heart</a:t>
            </a:r>
            <a:r>
              <a:rPr lang="en-US" sz="2000" dirty="0"/>
              <a:t> and </a:t>
            </a:r>
            <a:r>
              <a:rPr lang="en-US" sz="2000" b="1" dirty="0"/>
              <a:t>blood</a:t>
            </a:r>
            <a:r>
              <a:rPr lang="en-US" sz="2000" dirty="0"/>
              <a:t> </a:t>
            </a:r>
            <a:r>
              <a:rPr lang="en-US" sz="2000" b="1" dirty="0"/>
              <a:t>vessels</a:t>
            </a:r>
            <a:r>
              <a:rPr lang="en-US" sz="2000" dirty="0"/>
              <a:t>.</a:t>
            </a:r>
          </a:p>
          <a:p>
            <a:pPr>
              <a:buFont typeface="Courier New" panose="02070309020205020404" pitchFamily="49" charset="0"/>
              <a:buChar char="o"/>
            </a:pPr>
            <a:r>
              <a:rPr lang="en-US" sz="2000" b="1" dirty="0"/>
              <a:t>Hypertension</a:t>
            </a:r>
            <a:r>
              <a:rPr lang="en-US" sz="2000" dirty="0"/>
              <a:t> often does not cause symptoms but can cause serious health problems.</a:t>
            </a:r>
          </a:p>
          <a:p>
            <a:pPr>
              <a:buFont typeface="Courier New" panose="02070309020205020404" pitchFamily="49" charset="0"/>
              <a:buChar char="o"/>
            </a:pPr>
            <a:r>
              <a:rPr lang="en-US" sz="2000" dirty="0"/>
              <a:t> Many people who have been diagnosed with hypertension take medications to lower blood pressure. </a:t>
            </a:r>
          </a:p>
          <a:p>
            <a:pPr>
              <a:buFont typeface="Courier New" panose="02070309020205020404" pitchFamily="49" charset="0"/>
              <a:buChar char="o"/>
            </a:pPr>
            <a:r>
              <a:rPr lang="en-US" sz="2000" dirty="0"/>
              <a:t>It is important that the person take these medications as ordered.</a:t>
            </a:r>
            <a:endParaRPr lang="ar-SA" sz="2000" dirty="0"/>
          </a:p>
        </p:txBody>
      </p:sp>
      <p:pic>
        <p:nvPicPr>
          <p:cNvPr id="5" name="Picture 4" descr="A heart with pulse and meter&#10;&#10;Description automatically generated">
            <a:extLst>
              <a:ext uri="{FF2B5EF4-FFF2-40B4-BE49-F238E27FC236}">
                <a16:creationId xmlns:a16="http://schemas.microsoft.com/office/drawing/2014/main" id="{DF0F7B28-EC30-A844-82D3-668C996F04BE}"/>
              </a:ext>
            </a:extLst>
          </p:cNvPr>
          <p:cNvPicPr>
            <a:picLocks noChangeAspect="1"/>
          </p:cNvPicPr>
          <p:nvPr/>
        </p:nvPicPr>
        <p:blipFill rotWithShape="1">
          <a:blip r:embed="rId2">
            <a:extLst>
              <a:ext uri="{28A0092B-C50C-407E-A947-70E740481C1C}">
                <a14:useLocalDpi xmlns:a14="http://schemas.microsoft.com/office/drawing/2010/main" val="0"/>
              </a:ext>
            </a:extLst>
          </a:blip>
          <a:srcRect l="1228" r="8429"/>
          <a:stretch/>
        </p:blipFill>
        <p:spPr>
          <a:xfrm>
            <a:off x="6096000" y="1"/>
            <a:ext cx="6102825" cy="6858000"/>
          </a:xfrm>
          <a:prstGeom prst="rect">
            <a:avLst/>
          </a:prstGeom>
        </p:spPr>
      </p:pic>
    </p:spTree>
    <p:extLst>
      <p:ext uri="{BB962C8B-B14F-4D97-AF65-F5344CB8AC3E}">
        <p14:creationId xmlns:p14="http://schemas.microsoft.com/office/powerpoint/2010/main" val="1656734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B2A1B-3010-0B84-B37A-12942B348F0A}"/>
              </a:ext>
            </a:extLst>
          </p:cNvPr>
          <p:cNvSpPr>
            <a:spLocks noGrp="1"/>
          </p:cNvSpPr>
          <p:nvPr>
            <p:ph type="title"/>
          </p:nvPr>
        </p:nvSpPr>
        <p:spPr>
          <a:xfrm>
            <a:off x="490182" y="-296792"/>
            <a:ext cx="10515600" cy="1325563"/>
          </a:xfrm>
        </p:spPr>
        <p:txBody>
          <a:bodyPr/>
          <a:lstStyle/>
          <a:p>
            <a:r>
              <a:rPr lang="en-US" b="1" dirty="0">
                <a:effectLst>
                  <a:outerShdw blurRad="38100" dist="38100" dir="2700000" algn="tl">
                    <a:srgbClr val="000000">
                      <a:alpha val="43137"/>
                    </a:srgbClr>
                  </a:outerShdw>
                </a:effectLst>
              </a:rPr>
              <a:t>Causes  and S/S of Hypertension:</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E89E24F-ECE5-6235-B31B-81B77301BC1E}"/>
              </a:ext>
            </a:extLst>
          </p:cNvPr>
          <p:cNvSpPr>
            <a:spLocks noGrp="1"/>
          </p:cNvSpPr>
          <p:nvPr>
            <p:ph idx="1"/>
          </p:nvPr>
        </p:nvSpPr>
        <p:spPr>
          <a:xfrm>
            <a:off x="228031" y="743803"/>
            <a:ext cx="11039901" cy="6114197"/>
          </a:xfrm>
        </p:spPr>
        <p:txBody>
          <a:bodyPr>
            <a:normAutofit fontScale="85000" lnSpcReduction="20000"/>
          </a:bodyPr>
          <a:lstStyle/>
          <a:p>
            <a:pPr>
              <a:buFont typeface="Wingdings" panose="05000000000000000000" pitchFamily="2" charset="2"/>
              <a:buChar char="§"/>
            </a:pPr>
            <a:r>
              <a:rPr lang="en-US" dirty="0"/>
              <a:t> Kidney disorders.</a:t>
            </a:r>
          </a:p>
          <a:p>
            <a:pPr>
              <a:buFont typeface="Wingdings" panose="05000000000000000000" pitchFamily="2" charset="2"/>
              <a:buChar char="§"/>
            </a:pPr>
            <a:r>
              <a:rPr lang="en-US" dirty="0"/>
              <a:t> Head injuries.</a:t>
            </a:r>
          </a:p>
          <a:p>
            <a:pPr>
              <a:buFont typeface="Wingdings" panose="05000000000000000000" pitchFamily="2" charset="2"/>
              <a:buChar char="§"/>
            </a:pPr>
            <a:r>
              <a:rPr lang="en-US" dirty="0"/>
              <a:t>Some pregnancy problems.</a:t>
            </a:r>
          </a:p>
          <a:p>
            <a:pPr>
              <a:buFont typeface="Wingdings" panose="05000000000000000000" pitchFamily="2" charset="2"/>
              <a:buChar char="§"/>
            </a:pPr>
            <a:r>
              <a:rPr lang="en-US" dirty="0"/>
              <a:t>Adrenal gland tumors.</a:t>
            </a:r>
          </a:p>
          <a:p>
            <a:pPr>
              <a:buFont typeface="Wingdings" panose="05000000000000000000" pitchFamily="2" charset="2"/>
              <a:buChar char="q"/>
            </a:pPr>
            <a:r>
              <a:rPr lang="en-US" b="1" u="sng" dirty="0"/>
              <a:t> Signs and symptoms develop over time;</a:t>
            </a:r>
          </a:p>
          <a:p>
            <a:pPr>
              <a:buFont typeface="Wingdings" panose="05000000000000000000" pitchFamily="2" charset="2"/>
              <a:buChar char="§"/>
            </a:pPr>
            <a:r>
              <a:rPr lang="en-US" dirty="0"/>
              <a:t>Headache.</a:t>
            </a:r>
          </a:p>
          <a:p>
            <a:pPr>
              <a:buFont typeface="Wingdings" panose="05000000000000000000" pitchFamily="2" charset="2"/>
              <a:buChar char="§"/>
            </a:pPr>
            <a:r>
              <a:rPr lang="en-US" dirty="0"/>
              <a:t>Blurred vision.</a:t>
            </a:r>
          </a:p>
          <a:p>
            <a:pPr>
              <a:buFont typeface="Wingdings" panose="05000000000000000000" pitchFamily="2" charset="2"/>
              <a:buChar char="§"/>
            </a:pPr>
            <a:r>
              <a:rPr lang="en-US" dirty="0"/>
              <a:t>Dizziness</a:t>
            </a:r>
          </a:p>
          <a:p>
            <a:pPr>
              <a:buFont typeface="Wingdings" panose="05000000000000000000" pitchFamily="2" charset="2"/>
              <a:buChar char="§"/>
            </a:pPr>
            <a:r>
              <a:rPr lang="en-US" dirty="0"/>
              <a:t>Nose bleeds.</a:t>
            </a:r>
          </a:p>
          <a:p>
            <a:pPr>
              <a:buFont typeface="Wingdings" panose="05000000000000000000" pitchFamily="2" charset="2"/>
              <a:buChar char="q"/>
            </a:pPr>
            <a:r>
              <a:rPr lang="en-US" b="1" dirty="0"/>
              <a:t>Hypertension can lead to;</a:t>
            </a:r>
          </a:p>
          <a:p>
            <a:pPr>
              <a:buFont typeface="Wingdings" panose="05000000000000000000" pitchFamily="2" charset="2"/>
              <a:buChar char="§"/>
            </a:pPr>
            <a:r>
              <a:rPr lang="en-US" dirty="0"/>
              <a:t> Stroke.</a:t>
            </a:r>
          </a:p>
          <a:p>
            <a:pPr>
              <a:buFont typeface="Wingdings" panose="05000000000000000000" pitchFamily="2" charset="2"/>
              <a:buChar char="§"/>
            </a:pPr>
            <a:r>
              <a:rPr lang="en-US" dirty="0"/>
              <a:t>Hardening of the arteries.</a:t>
            </a:r>
          </a:p>
          <a:p>
            <a:pPr>
              <a:buFont typeface="Wingdings" panose="05000000000000000000" pitchFamily="2" charset="2"/>
              <a:buChar char="§"/>
            </a:pPr>
            <a:r>
              <a:rPr lang="en-US" dirty="0"/>
              <a:t>Heart attack.</a:t>
            </a:r>
          </a:p>
          <a:p>
            <a:pPr>
              <a:buFont typeface="Wingdings" panose="05000000000000000000" pitchFamily="2" charset="2"/>
              <a:buChar char="§"/>
            </a:pPr>
            <a:r>
              <a:rPr lang="en-US" dirty="0"/>
              <a:t>Heart failure.</a:t>
            </a:r>
          </a:p>
          <a:p>
            <a:pPr>
              <a:buFont typeface="Wingdings" panose="05000000000000000000" pitchFamily="2" charset="2"/>
              <a:buChar char="§"/>
            </a:pPr>
            <a:r>
              <a:rPr lang="en-US" dirty="0"/>
              <a:t>Kidney failure.</a:t>
            </a:r>
          </a:p>
          <a:p>
            <a:pPr>
              <a:buFont typeface="Wingdings" panose="05000000000000000000" pitchFamily="2" charset="2"/>
              <a:buChar char="§"/>
            </a:pPr>
            <a:r>
              <a:rPr lang="en-US" dirty="0"/>
              <a:t>Blindness. </a:t>
            </a:r>
          </a:p>
        </p:txBody>
      </p:sp>
      <p:pic>
        <p:nvPicPr>
          <p:cNvPr id="5" name="Picture 4" descr="A heart with a clock&#10;&#10;Description automatically generated">
            <a:extLst>
              <a:ext uri="{FF2B5EF4-FFF2-40B4-BE49-F238E27FC236}">
                <a16:creationId xmlns:a16="http://schemas.microsoft.com/office/drawing/2014/main" id="{B02918E6-B732-A687-A162-CE049D04C2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4387" y="1515604"/>
            <a:ext cx="3983545" cy="4570594"/>
          </a:xfrm>
          <a:prstGeom prst="rect">
            <a:avLst/>
          </a:prstGeom>
        </p:spPr>
      </p:pic>
    </p:spTree>
    <p:extLst>
      <p:ext uri="{BB962C8B-B14F-4D97-AF65-F5344CB8AC3E}">
        <p14:creationId xmlns:p14="http://schemas.microsoft.com/office/powerpoint/2010/main" val="1171420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393FE-116E-B161-58E7-16D5404A9F63}"/>
              </a:ext>
            </a:extLst>
          </p:cNvPr>
          <p:cNvSpPr>
            <a:spLocks noGrp="1"/>
          </p:cNvSpPr>
          <p:nvPr>
            <p:ph type="title"/>
          </p:nvPr>
        </p:nvSpPr>
        <p:spPr>
          <a:xfrm>
            <a:off x="0" y="-214905"/>
            <a:ext cx="10515600" cy="1325563"/>
          </a:xfrm>
        </p:spPr>
        <p:txBody>
          <a:bodyPr/>
          <a:lstStyle/>
          <a:p>
            <a:r>
              <a:rPr lang="en-US" b="1" dirty="0">
                <a:effectLst>
                  <a:outerShdw blurRad="38100" dist="38100" dir="2700000" algn="tl">
                    <a:srgbClr val="000000">
                      <a:alpha val="43137"/>
                    </a:srgbClr>
                  </a:outerShdw>
                </a:effectLst>
              </a:rPr>
              <a:t>Management of Hypertension:</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9CD3A08-28E1-1572-29BA-DA15A338EEE3}"/>
              </a:ext>
            </a:extLst>
          </p:cNvPr>
          <p:cNvSpPr>
            <a:spLocks noGrp="1"/>
          </p:cNvSpPr>
          <p:nvPr>
            <p:ph idx="1"/>
          </p:nvPr>
        </p:nvSpPr>
        <p:spPr>
          <a:xfrm>
            <a:off x="128516" y="890752"/>
            <a:ext cx="10515600" cy="5619229"/>
          </a:xfrm>
        </p:spPr>
        <p:txBody>
          <a:bodyPr>
            <a:normAutofit fontScale="85000" lnSpcReduction="20000"/>
          </a:bodyPr>
          <a:lstStyle/>
          <a:p>
            <a:pPr>
              <a:buFont typeface="Wingdings" panose="05000000000000000000" pitchFamily="2" charset="2"/>
              <a:buChar char="ü"/>
            </a:pPr>
            <a:r>
              <a:rPr lang="en-US" dirty="0"/>
              <a:t>Life-style changes can lower blood pressure. </a:t>
            </a:r>
          </a:p>
          <a:p>
            <a:pPr>
              <a:buFont typeface="Wingdings" panose="05000000000000000000" pitchFamily="2" charset="2"/>
              <a:buChar char="ü"/>
            </a:pPr>
            <a:r>
              <a:rPr lang="en-US" dirty="0"/>
              <a:t>A diet low in fat and salt.</a:t>
            </a:r>
          </a:p>
          <a:p>
            <a:pPr>
              <a:buFont typeface="Wingdings" panose="05000000000000000000" pitchFamily="2" charset="2"/>
              <a:buChar char="ü"/>
            </a:pPr>
            <a:r>
              <a:rPr lang="en-US" dirty="0"/>
              <a:t>A healthy weight.</a:t>
            </a:r>
          </a:p>
          <a:p>
            <a:pPr>
              <a:buFont typeface="Wingdings" panose="05000000000000000000" pitchFamily="2" charset="2"/>
              <a:buChar char="ü"/>
            </a:pPr>
            <a:r>
              <a:rPr lang="en-US" dirty="0"/>
              <a:t>Regular exercise are needed. </a:t>
            </a:r>
          </a:p>
          <a:p>
            <a:pPr>
              <a:buFont typeface="Wingdings" panose="05000000000000000000" pitchFamily="2" charset="2"/>
              <a:buChar char="ü"/>
            </a:pPr>
            <a:r>
              <a:rPr lang="en-US" dirty="0"/>
              <a:t>No smoking is allowed. </a:t>
            </a:r>
          </a:p>
          <a:p>
            <a:pPr>
              <a:buFont typeface="Wingdings" panose="05000000000000000000" pitchFamily="2" charset="2"/>
              <a:buChar char="ü"/>
            </a:pPr>
            <a:r>
              <a:rPr lang="en-US" dirty="0"/>
              <a:t>Alcohol and caffeine are limited. </a:t>
            </a:r>
          </a:p>
          <a:p>
            <a:pPr>
              <a:buFont typeface="Wingdings" panose="05000000000000000000" pitchFamily="2" charset="2"/>
              <a:buChar char="ü"/>
            </a:pPr>
            <a:r>
              <a:rPr lang="en-US" dirty="0"/>
              <a:t>Managing stress and sleeping well also lower blood pressure.</a:t>
            </a:r>
          </a:p>
          <a:p>
            <a:pPr>
              <a:buFont typeface="Wingdings" panose="05000000000000000000" pitchFamily="2" charset="2"/>
              <a:buChar char="ü"/>
            </a:pPr>
            <a:r>
              <a:rPr lang="en-US" dirty="0"/>
              <a:t> Certain drugs lower blood pressure.</a:t>
            </a:r>
          </a:p>
          <a:p>
            <a:pPr>
              <a:buFont typeface="Wingdings" panose="05000000000000000000" pitchFamily="2" charset="2"/>
              <a:buChar char="ü"/>
            </a:pPr>
            <a:r>
              <a:rPr lang="en-US" dirty="0"/>
              <a:t>If a person tells you that he has stopped taking blood pressure medication (for example, because he is not having any symptoms, or because the medication causes unwanted side effects), report this to the nurse right away. </a:t>
            </a:r>
          </a:p>
          <a:p>
            <a:pPr>
              <a:buFont typeface="Wingdings" panose="05000000000000000000" pitchFamily="2" charset="2"/>
              <a:buChar char="ü"/>
            </a:pPr>
            <a:r>
              <a:rPr lang="en-US" dirty="0"/>
              <a:t>The nurse can help explain to the person the importance of taking the medication. If the person has stopped taking the medication because of unpleasant side effects, the nurse can work with the person’s primary care provider to adjust the person’s medication regimen to eliminate or reduce the side effects.</a:t>
            </a:r>
            <a:endParaRPr lang="ar-SA" dirty="0"/>
          </a:p>
          <a:p>
            <a:endParaRPr lang="ar-SA" dirty="0"/>
          </a:p>
        </p:txBody>
      </p:sp>
    </p:spTree>
    <p:extLst>
      <p:ext uri="{BB962C8B-B14F-4D97-AF65-F5344CB8AC3E}">
        <p14:creationId xmlns:p14="http://schemas.microsoft.com/office/powerpoint/2010/main" val="1823877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7916C-F91A-959C-4AAF-71CEAAA620D8}"/>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rPr>
              <a:t>Learning Objectives:</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5462A85-E900-8228-0F6F-92AAD1188FCF}"/>
              </a:ext>
            </a:extLst>
          </p:cNvPr>
          <p:cNvSpPr>
            <a:spLocks noGrp="1"/>
          </p:cNvSpPr>
          <p:nvPr>
            <p:ph idx="1"/>
          </p:nvPr>
        </p:nvSpPr>
        <p:spPr>
          <a:xfrm>
            <a:off x="838200" y="1825625"/>
            <a:ext cx="11260540" cy="4351338"/>
          </a:xfrm>
        </p:spPr>
        <p:txBody>
          <a:bodyPr>
            <a:normAutofit fontScale="92500" lnSpcReduction="10000"/>
          </a:bodyPr>
          <a:lstStyle/>
          <a:p>
            <a:pPr>
              <a:buFont typeface="Wingdings" panose="05000000000000000000" pitchFamily="2" charset="2"/>
              <a:buChar char="q"/>
            </a:pPr>
            <a:r>
              <a:rPr lang="en-US" dirty="0"/>
              <a:t> Review of the cardiovascular body system.</a:t>
            </a:r>
          </a:p>
          <a:p>
            <a:pPr>
              <a:buFont typeface="Wingdings" panose="05000000000000000000" pitchFamily="2" charset="2"/>
              <a:buChar char="q"/>
            </a:pPr>
            <a:r>
              <a:rPr lang="en-US" dirty="0"/>
              <a:t>Mention cardiovascular disorders.</a:t>
            </a:r>
          </a:p>
          <a:p>
            <a:pPr>
              <a:buFont typeface="Wingdings" panose="05000000000000000000" pitchFamily="2" charset="2"/>
              <a:buChar char="q"/>
            </a:pPr>
            <a:r>
              <a:rPr lang="en-US" dirty="0"/>
              <a:t>Explain cardiovascular disorder on children and older person </a:t>
            </a:r>
          </a:p>
          <a:p>
            <a:pPr>
              <a:buFont typeface="Wingdings" panose="05000000000000000000" pitchFamily="2" charset="2"/>
              <a:buChar char="q"/>
            </a:pPr>
            <a:r>
              <a:rPr lang="en-US" dirty="0"/>
              <a:t>List Risk factors of cardiovascular disorders.</a:t>
            </a:r>
          </a:p>
          <a:p>
            <a:pPr>
              <a:buFont typeface="Wingdings" panose="05000000000000000000" pitchFamily="2" charset="2"/>
              <a:buChar char="q"/>
            </a:pPr>
            <a:r>
              <a:rPr lang="en-US" dirty="0"/>
              <a:t>Describe Hypertension, signs and symptoms and management (HTN).</a:t>
            </a:r>
          </a:p>
          <a:p>
            <a:pPr>
              <a:buFont typeface="Wingdings" panose="05000000000000000000" pitchFamily="2" charset="2"/>
              <a:buChar char="q"/>
            </a:pPr>
            <a:r>
              <a:rPr lang="en-US" dirty="0"/>
              <a:t>Describe coronary artery disease, signs and symptoms and management (CAD).</a:t>
            </a:r>
          </a:p>
          <a:p>
            <a:pPr>
              <a:buFont typeface="Wingdings" panose="05000000000000000000" pitchFamily="2" charset="2"/>
              <a:buChar char="q"/>
            </a:pPr>
            <a:r>
              <a:rPr lang="en-US" dirty="0"/>
              <a:t>Describe Angina and Myocardial infarction (MI), signs and symptoms and management .</a:t>
            </a:r>
          </a:p>
          <a:p>
            <a:pPr>
              <a:buFont typeface="Wingdings" panose="05000000000000000000" pitchFamily="2" charset="2"/>
              <a:buChar char="q"/>
            </a:pPr>
            <a:r>
              <a:rPr lang="en-US" dirty="0"/>
              <a:t>Explain Heart failure and dysrhythmias</a:t>
            </a:r>
          </a:p>
          <a:p>
            <a:pPr>
              <a:buFont typeface="Wingdings" panose="05000000000000000000" pitchFamily="2" charset="2"/>
              <a:buChar char="q"/>
            </a:pPr>
            <a:endParaRPr lang="en-US" dirty="0"/>
          </a:p>
          <a:p>
            <a:pPr>
              <a:buFont typeface="Wingdings" panose="05000000000000000000" pitchFamily="2" charset="2"/>
              <a:buChar char="q"/>
            </a:pPr>
            <a:endParaRPr lang="ar-SA" dirty="0"/>
          </a:p>
        </p:txBody>
      </p:sp>
    </p:spTree>
    <p:extLst>
      <p:ext uri="{BB962C8B-B14F-4D97-AF65-F5344CB8AC3E}">
        <p14:creationId xmlns:p14="http://schemas.microsoft.com/office/powerpoint/2010/main" val="3180088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3" name="Rectangle 12">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DB9F2779-5119-6326-AFDF-6BCF86B42CEE}"/>
              </a:ext>
            </a:extLst>
          </p:cNvPr>
          <p:cNvSpPr/>
          <p:nvPr/>
        </p:nvSpPr>
        <p:spPr>
          <a:xfrm>
            <a:off x="761803" y="350196"/>
            <a:ext cx="4646904" cy="162452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cap="none" spc="0">
                <a:ln w="9525">
                  <a:solidFill>
                    <a:schemeClr val="bg1"/>
                  </a:solidFill>
                  <a:prstDash val="solid"/>
                </a:ln>
                <a:effectLst>
                  <a:outerShdw blurRad="12700" dist="38100" dir="2700000" algn="tl" rotWithShape="0">
                    <a:schemeClr val="bg1">
                      <a:lumMod val="50000"/>
                    </a:schemeClr>
                  </a:outerShdw>
                </a:effectLst>
                <a:latin typeface="+mj-lt"/>
                <a:ea typeface="+mj-ea"/>
                <a:cs typeface="+mj-cs"/>
              </a:rPr>
              <a:t>Coronary artery disease(CAD):</a:t>
            </a:r>
          </a:p>
        </p:txBody>
      </p:sp>
      <p:sp>
        <p:nvSpPr>
          <p:cNvPr id="3" name="Content Placeholder 2">
            <a:extLst>
              <a:ext uri="{FF2B5EF4-FFF2-40B4-BE49-F238E27FC236}">
                <a16:creationId xmlns:a16="http://schemas.microsoft.com/office/drawing/2014/main" id="{7CBE5C16-3115-33DC-1C4A-657ACA678851}"/>
              </a:ext>
            </a:extLst>
          </p:cNvPr>
          <p:cNvSpPr>
            <a:spLocks noGrp="1"/>
          </p:cNvSpPr>
          <p:nvPr>
            <p:ph idx="1"/>
          </p:nvPr>
        </p:nvSpPr>
        <p:spPr>
          <a:xfrm>
            <a:off x="122628" y="2060535"/>
            <a:ext cx="5966545" cy="4347090"/>
          </a:xfrm>
        </p:spPr>
        <p:txBody>
          <a:bodyPr vert="horz" lIns="91440" tIns="45720" rIns="91440" bIns="45720" rtlCol="0" anchor="ctr">
            <a:normAutofit/>
          </a:bodyPr>
          <a:lstStyle/>
          <a:p>
            <a:r>
              <a:rPr lang="en-US" sz="2000" dirty="0"/>
              <a:t> The </a:t>
            </a:r>
            <a:r>
              <a:rPr lang="en-US" sz="2000" b="1" dirty="0"/>
              <a:t>coronary</a:t>
            </a:r>
            <a:r>
              <a:rPr lang="en-US" sz="2000" dirty="0"/>
              <a:t> </a:t>
            </a:r>
            <a:r>
              <a:rPr lang="en-US" sz="2000" b="1" dirty="0"/>
              <a:t>arteries</a:t>
            </a:r>
            <a:r>
              <a:rPr lang="en-US" sz="2000" dirty="0"/>
              <a:t> supply the </a:t>
            </a:r>
            <a:r>
              <a:rPr lang="en-US" sz="2000" b="1" dirty="0"/>
              <a:t>heart</a:t>
            </a:r>
            <a:r>
              <a:rPr lang="en-US" sz="2000" dirty="0"/>
              <a:t> </a:t>
            </a:r>
            <a:r>
              <a:rPr lang="en-US" sz="2000" b="1" dirty="0"/>
              <a:t>muscle</a:t>
            </a:r>
            <a:r>
              <a:rPr lang="en-US" sz="2000" dirty="0"/>
              <a:t> with blood. </a:t>
            </a:r>
          </a:p>
          <a:p>
            <a:r>
              <a:rPr lang="en-US" sz="2000" dirty="0"/>
              <a:t>In </a:t>
            </a:r>
            <a:r>
              <a:rPr lang="en-US" sz="2000" b="1" dirty="0"/>
              <a:t>coronary</a:t>
            </a:r>
            <a:r>
              <a:rPr lang="en-US" sz="2000" dirty="0"/>
              <a:t> </a:t>
            </a:r>
            <a:r>
              <a:rPr lang="en-US" sz="2000" b="1" dirty="0"/>
              <a:t>artery</a:t>
            </a:r>
            <a:r>
              <a:rPr lang="en-US" sz="2000" dirty="0"/>
              <a:t> </a:t>
            </a:r>
            <a:r>
              <a:rPr lang="en-US" sz="2000" b="1" dirty="0"/>
              <a:t>disease</a:t>
            </a:r>
            <a:r>
              <a:rPr lang="en-US" sz="2000" dirty="0"/>
              <a:t> (</a:t>
            </a:r>
            <a:r>
              <a:rPr lang="en-US" sz="2000" b="1" dirty="0"/>
              <a:t>CAD</a:t>
            </a:r>
            <a:r>
              <a:rPr lang="en-US" sz="2000" dirty="0"/>
              <a:t>), the coronary arteries become </a:t>
            </a:r>
            <a:r>
              <a:rPr lang="en-US" sz="2000" b="1" dirty="0"/>
              <a:t>hardened</a:t>
            </a:r>
            <a:r>
              <a:rPr lang="en-US" sz="2000" dirty="0"/>
              <a:t> and </a:t>
            </a:r>
            <a:r>
              <a:rPr lang="en-US" sz="2000" b="1" dirty="0"/>
              <a:t>narrow</a:t>
            </a:r>
            <a:r>
              <a:rPr lang="en-US" sz="2000" dirty="0"/>
              <a:t>.</a:t>
            </a:r>
          </a:p>
          <a:p>
            <a:r>
              <a:rPr lang="en-US" sz="2000" dirty="0"/>
              <a:t> </a:t>
            </a:r>
            <a:r>
              <a:rPr lang="en-US" sz="2000" b="1" dirty="0"/>
              <a:t>One</a:t>
            </a:r>
            <a:r>
              <a:rPr lang="en-US" sz="2000" dirty="0"/>
              <a:t> or </a:t>
            </a:r>
            <a:r>
              <a:rPr lang="en-US" sz="2000" b="1" dirty="0"/>
              <a:t>all</a:t>
            </a:r>
            <a:r>
              <a:rPr lang="en-US" sz="2000" dirty="0"/>
              <a:t> are </a:t>
            </a:r>
            <a:r>
              <a:rPr lang="en-US" sz="2000" b="1" dirty="0"/>
              <a:t>affected</a:t>
            </a:r>
            <a:r>
              <a:rPr lang="en-US" sz="2000" dirty="0"/>
              <a:t>. The </a:t>
            </a:r>
            <a:r>
              <a:rPr lang="en-US" sz="2000" b="1" dirty="0"/>
              <a:t>heart</a:t>
            </a:r>
            <a:r>
              <a:rPr lang="en-US" sz="2000" dirty="0"/>
              <a:t> </a:t>
            </a:r>
            <a:r>
              <a:rPr lang="en-US" sz="2000" b="1" dirty="0"/>
              <a:t>muscle</a:t>
            </a:r>
            <a:r>
              <a:rPr lang="en-US" sz="2000" dirty="0"/>
              <a:t> gets </a:t>
            </a:r>
            <a:r>
              <a:rPr lang="en-US" sz="2000" b="1" dirty="0"/>
              <a:t>less</a:t>
            </a:r>
            <a:r>
              <a:rPr lang="en-US" sz="2000" dirty="0"/>
              <a:t> </a:t>
            </a:r>
            <a:r>
              <a:rPr lang="en-US" sz="2000" b="1" dirty="0"/>
              <a:t>blood</a:t>
            </a:r>
            <a:r>
              <a:rPr lang="en-US" sz="2000" dirty="0"/>
              <a:t> and </a:t>
            </a:r>
            <a:r>
              <a:rPr lang="en-US" sz="2000" b="1" dirty="0"/>
              <a:t>oxygen</a:t>
            </a:r>
            <a:r>
              <a:rPr lang="en-US" sz="2000" dirty="0"/>
              <a:t> (O2). </a:t>
            </a:r>
          </a:p>
          <a:p>
            <a:r>
              <a:rPr lang="en-US" sz="2000" b="1" dirty="0"/>
              <a:t>CAD</a:t>
            </a:r>
            <a:r>
              <a:rPr lang="en-US" sz="2000" dirty="0"/>
              <a:t> also is called </a:t>
            </a:r>
            <a:r>
              <a:rPr lang="en-US" sz="2000" b="1" dirty="0"/>
              <a:t>coronary</a:t>
            </a:r>
            <a:r>
              <a:rPr lang="en-US" sz="2000" dirty="0"/>
              <a:t> </a:t>
            </a:r>
            <a:r>
              <a:rPr lang="en-US" sz="2000" b="1" dirty="0"/>
              <a:t>heart</a:t>
            </a:r>
            <a:r>
              <a:rPr lang="en-US" sz="2000" dirty="0"/>
              <a:t> </a:t>
            </a:r>
            <a:r>
              <a:rPr lang="en-US" sz="2000" b="1" dirty="0"/>
              <a:t>disease</a:t>
            </a:r>
            <a:r>
              <a:rPr lang="en-US" sz="2000" dirty="0"/>
              <a:t> and </a:t>
            </a:r>
            <a:r>
              <a:rPr lang="en-US" sz="2000" b="1" dirty="0"/>
              <a:t>heart</a:t>
            </a:r>
            <a:r>
              <a:rPr lang="en-US" sz="2000" dirty="0"/>
              <a:t> </a:t>
            </a:r>
            <a:r>
              <a:rPr lang="en-US" sz="2000" b="1" dirty="0"/>
              <a:t>disease</a:t>
            </a:r>
            <a:r>
              <a:rPr lang="en-US" sz="2000" dirty="0"/>
              <a:t>.</a:t>
            </a:r>
          </a:p>
          <a:p>
            <a:r>
              <a:rPr lang="en-US" sz="2000" dirty="0"/>
              <a:t> In </a:t>
            </a:r>
            <a:r>
              <a:rPr lang="en-US" sz="2000" b="1" dirty="0"/>
              <a:t>CAD</a:t>
            </a:r>
            <a:r>
              <a:rPr lang="en-US" sz="2000" dirty="0"/>
              <a:t>, narrowed vessels prevent increased blood flow.</a:t>
            </a:r>
          </a:p>
          <a:p>
            <a:pPr marL="0"/>
            <a:endParaRPr lang="en-US" sz="1700" dirty="0"/>
          </a:p>
        </p:txBody>
      </p:sp>
      <p:pic>
        <p:nvPicPr>
          <p:cNvPr id="6" name="Picture 5" descr="A blue line drawing of a vein&#10;&#10;Description automatically generated">
            <a:extLst>
              <a:ext uri="{FF2B5EF4-FFF2-40B4-BE49-F238E27FC236}">
                <a16:creationId xmlns:a16="http://schemas.microsoft.com/office/drawing/2014/main" id="{FDC025B4-DE15-14A9-E1DF-02B2344C0DA3}"/>
              </a:ext>
            </a:extLst>
          </p:cNvPr>
          <p:cNvPicPr>
            <a:picLocks noChangeAspect="1"/>
          </p:cNvPicPr>
          <p:nvPr/>
        </p:nvPicPr>
        <p:blipFill rotWithShape="1">
          <a:blip r:embed="rId2">
            <a:extLst>
              <a:ext uri="{28A0092B-C50C-407E-A947-70E740481C1C}">
                <a14:useLocalDpi xmlns:a14="http://schemas.microsoft.com/office/drawing/2010/main" val="0"/>
              </a:ext>
            </a:extLst>
          </a:blip>
          <a:srcRect r="3273"/>
          <a:stretch/>
        </p:blipFill>
        <p:spPr>
          <a:xfrm>
            <a:off x="6096000" y="1"/>
            <a:ext cx="6102825" cy="6858000"/>
          </a:xfrm>
          <a:prstGeom prst="rect">
            <a:avLst/>
          </a:prstGeom>
        </p:spPr>
      </p:pic>
    </p:spTree>
    <p:extLst>
      <p:ext uri="{BB962C8B-B14F-4D97-AF65-F5344CB8AC3E}">
        <p14:creationId xmlns:p14="http://schemas.microsoft.com/office/powerpoint/2010/main" val="584844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17D1B4C-3625-BA73-026B-DCCE198BF230}"/>
              </a:ext>
            </a:extLst>
          </p:cNvPr>
          <p:cNvSpPr>
            <a:spLocks noGrp="1"/>
          </p:cNvSpPr>
          <p:nvPr>
            <p:ph type="title"/>
          </p:nvPr>
        </p:nvSpPr>
        <p:spPr>
          <a:xfrm>
            <a:off x="208986" y="-93280"/>
            <a:ext cx="9392421" cy="1330841"/>
          </a:xfrm>
        </p:spPr>
        <p:txBody>
          <a:bodyPr>
            <a:normAutofit/>
          </a:bodyPr>
          <a:lstStyle/>
          <a:p>
            <a:r>
              <a:rPr lang="en-US" b="1" dirty="0">
                <a:effectLst>
                  <a:outerShdw blurRad="38100" dist="38100" dir="2700000" algn="tl">
                    <a:srgbClr val="000000">
                      <a:alpha val="43137"/>
                    </a:srgbClr>
                  </a:outerShdw>
                </a:effectLst>
              </a:rPr>
              <a:t>Causes of coronary artery disease:</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FB949C24-BC2B-385E-8919-972D4FA164DF}"/>
              </a:ext>
            </a:extLst>
          </p:cNvPr>
          <p:cNvSpPr>
            <a:spLocks noGrp="1"/>
          </p:cNvSpPr>
          <p:nvPr>
            <p:ph idx="1"/>
          </p:nvPr>
        </p:nvSpPr>
        <p:spPr>
          <a:xfrm>
            <a:off x="143301" y="2061836"/>
            <a:ext cx="6905768" cy="4796164"/>
          </a:xfrm>
        </p:spPr>
        <p:txBody>
          <a:bodyPr>
            <a:normAutofit/>
          </a:bodyPr>
          <a:lstStyle/>
          <a:p>
            <a:pPr>
              <a:buFont typeface="Wingdings" panose="05000000000000000000" pitchFamily="2" charset="2"/>
              <a:buChar char="q"/>
            </a:pPr>
            <a:r>
              <a:rPr lang="en-US" sz="1800" dirty="0"/>
              <a:t>The </a:t>
            </a:r>
            <a:r>
              <a:rPr lang="en-US" sz="1800" b="1" dirty="0"/>
              <a:t>most</a:t>
            </a:r>
            <a:r>
              <a:rPr lang="en-US" sz="1800" dirty="0"/>
              <a:t> </a:t>
            </a:r>
            <a:r>
              <a:rPr lang="en-US" sz="1800" b="1" dirty="0"/>
              <a:t>common</a:t>
            </a:r>
            <a:r>
              <a:rPr lang="en-US" sz="1800" dirty="0"/>
              <a:t> cause is </a:t>
            </a:r>
            <a:r>
              <a:rPr lang="en-US" sz="1800" b="1" dirty="0"/>
              <a:t>atherosclerosis</a:t>
            </a:r>
            <a:r>
              <a:rPr lang="en-US" sz="1800" dirty="0"/>
              <a:t> (Fig. 28-24). </a:t>
            </a:r>
          </a:p>
          <a:p>
            <a:r>
              <a:rPr lang="en-US" sz="1800" b="1" dirty="0"/>
              <a:t>Plaque</a:t>
            </a:r>
            <a:r>
              <a:rPr lang="en-US" sz="1800" dirty="0"/>
              <a:t>—made up of </a:t>
            </a:r>
            <a:r>
              <a:rPr lang="en-US" sz="1800" b="1" dirty="0"/>
              <a:t>cholesterol</a:t>
            </a:r>
            <a:r>
              <a:rPr lang="en-US" sz="1800" dirty="0"/>
              <a:t>, </a:t>
            </a:r>
            <a:r>
              <a:rPr lang="en-US" sz="1800" b="1" dirty="0"/>
              <a:t>fat</a:t>
            </a:r>
            <a:r>
              <a:rPr lang="en-US" sz="1800" dirty="0"/>
              <a:t>, and </a:t>
            </a:r>
            <a:r>
              <a:rPr lang="en-US" sz="1800" b="1" dirty="0"/>
              <a:t>other</a:t>
            </a:r>
            <a:r>
              <a:rPr lang="en-US" sz="1800" dirty="0"/>
              <a:t> </a:t>
            </a:r>
            <a:r>
              <a:rPr lang="en-US" sz="1800" b="1" dirty="0"/>
              <a:t>substances,</a:t>
            </a:r>
            <a:r>
              <a:rPr lang="en-US" sz="1800" dirty="0"/>
              <a:t> collects on </a:t>
            </a:r>
            <a:r>
              <a:rPr lang="en-US" sz="1800" b="1" dirty="0"/>
              <a:t>artery</a:t>
            </a:r>
            <a:r>
              <a:rPr lang="en-US" sz="1800" dirty="0"/>
              <a:t> </a:t>
            </a:r>
            <a:r>
              <a:rPr lang="en-US" sz="1800" b="1" dirty="0"/>
              <a:t>walls</a:t>
            </a:r>
            <a:r>
              <a:rPr lang="en-US" sz="1800" dirty="0"/>
              <a:t>.</a:t>
            </a:r>
          </a:p>
          <a:p>
            <a:r>
              <a:rPr lang="en-US" sz="1800" dirty="0"/>
              <a:t>The </a:t>
            </a:r>
            <a:r>
              <a:rPr lang="en-US" sz="1800" b="1" dirty="0"/>
              <a:t>narrowed</a:t>
            </a:r>
            <a:r>
              <a:rPr lang="en-US" sz="1800" dirty="0"/>
              <a:t> </a:t>
            </a:r>
            <a:r>
              <a:rPr lang="en-US" sz="1800" b="1" dirty="0"/>
              <a:t>arteries</a:t>
            </a:r>
            <a:r>
              <a:rPr lang="en-US" sz="1800" dirty="0"/>
              <a:t> block blood flow. </a:t>
            </a:r>
          </a:p>
          <a:p>
            <a:r>
              <a:rPr lang="en-US" sz="1800" dirty="0"/>
              <a:t>Blockage may be </a:t>
            </a:r>
            <a:r>
              <a:rPr lang="en-US" sz="1800" b="1" dirty="0"/>
              <a:t>total</a:t>
            </a:r>
            <a:r>
              <a:rPr lang="en-US" sz="1800" dirty="0"/>
              <a:t> or </a:t>
            </a:r>
            <a:r>
              <a:rPr lang="en-US" sz="1800" b="1" dirty="0"/>
              <a:t>partial</a:t>
            </a:r>
            <a:r>
              <a:rPr lang="en-US" sz="1800" dirty="0"/>
              <a:t>. </a:t>
            </a:r>
          </a:p>
          <a:p>
            <a:r>
              <a:rPr lang="en-US" sz="1800" b="1" dirty="0"/>
              <a:t>Blood</a:t>
            </a:r>
            <a:r>
              <a:rPr lang="en-US" sz="1800" dirty="0"/>
              <a:t> </a:t>
            </a:r>
            <a:r>
              <a:rPr lang="en-US" sz="1800" b="1" dirty="0"/>
              <a:t>clots</a:t>
            </a:r>
            <a:r>
              <a:rPr lang="en-US" sz="1800" dirty="0"/>
              <a:t> can form along the plaque and block blood flow.</a:t>
            </a:r>
          </a:p>
          <a:p>
            <a:pPr>
              <a:buFont typeface="Wingdings" panose="05000000000000000000" pitchFamily="2" charset="2"/>
              <a:buChar char="q"/>
            </a:pPr>
            <a:r>
              <a:rPr lang="en-US" sz="1800" dirty="0"/>
              <a:t> </a:t>
            </a:r>
            <a:r>
              <a:rPr lang="en-US" sz="1800" b="1" dirty="0"/>
              <a:t>The major complications of CAD are; </a:t>
            </a:r>
          </a:p>
          <a:p>
            <a:pPr>
              <a:buFont typeface="Wingdings" panose="05000000000000000000" pitchFamily="2" charset="2"/>
              <a:buChar char="Ø"/>
            </a:pPr>
            <a:r>
              <a:rPr lang="en-US" sz="1800" dirty="0"/>
              <a:t>Angina.</a:t>
            </a:r>
          </a:p>
          <a:p>
            <a:pPr>
              <a:buFont typeface="Wingdings" panose="05000000000000000000" pitchFamily="2" charset="2"/>
              <a:buChar char="Ø"/>
            </a:pPr>
            <a:r>
              <a:rPr lang="en-US" sz="1800" dirty="0"/>
              <a:t>Myocardial infarction(heart attack).</a:t>
            </a:r>
          </a:p>
          <a:p>
            <a:pPr>
              <a:buFont typeface="Wingdings" panose="05000000000000000000" pitchFamily="2" charset="2"/>
              <a:buChar char="Ø"/>
            </a:pPr>
            <a:r>
              <a:rPr lang="en-US" sz="1800" dirty="0"/>
              <a:t>Irregular heartbeats.</a:t>
            </a:r>
          </a:p>
          <a:p>
            <a:pPr>
              <a:buFont typeface="Wingdings" panose="05000000000000000000" pitchFamily="2" charset="2"/>
              <a:buChar char="Ø"/>
            </a:pPr>
            <a:r>
              <a:rPr lang="en-US" sz="1800" dirty="0"/>
              <a:t>Sudden death.</a:t>
            </a:r>
          </a:p>
          <a:p>
            <a:pPr>
              <a:buFont typeface="Wingdings" panose="05000000000000000000" pitchFamily="2" charset="2"/>
              <a:buChar char="q"/>
            </a:pPr>
            <a:r>
              <a:rPr lang="en-US" sz="1800" dirty="0"/>
              <a:t>The </a:t>
            </a:r>
            <a:r>
              <a:rPr lang="en-US" sz="1800" b="1" dirty="0"/>
              <a:t>more</a:t>
            </a:r>
            <a:r>
              <a:rPr lang="en-US" sz="1800" dirty="0"/>
              <a:t> </a:t>
            </a:r>
            <a:r>
              <a:rPr lang="en-US" sz="1800" b="1" dirty="0"/>
              <a:t>risk</a:t>
            </a:r>
            <a:r>
              <a:rPr lang="en-US" sz="1800" dirty="0"/>
              <a:t> </a:t>
            </a:r>
            <a:r>
              <a:rPr lang="en-US" sz="1800" b="1" dirty="0"/>
              <a:t>factors</a:t>
            </a:r>
            <a:r>
              <a:rPr lang="en-US" sz="1800" dirty="0"/>
              <a:t> (see Box 28-12), the </a:t>
            </a:r>
            <a:r>
              <a:rPr lang="en-US" sz="1800" b="1" dirty="0"/>
              <a:t>greater</a:t>
            </a:r>
            <a:r>
              <a:rPr lang="en-US" sz="1800" dirty="0"/>
              <a:t> the chance of </a:t>
            </a:r>
            <a:r>
              <a:rPr lang="en-US" sz="1800" b="1" dirty="0"/>
              <a:t>CAD</a:t>
            </a:r>
            <a:r>
              <a:rPr lang="en-US" sz="1800" dirty="0"/>
              <a:t> and its </a:t>
            </a:r>
            <a:r>
              <a:rPr lang="en-US" sz="1800" b="1" dirty="0"/>
              <a:t>complications</a:t>
            </a:r>
            <a:r>
              <a:rPr lang="en-US" sz="1800" dirty="0"/>
              <a:t>.</a:t>
            </a:r>
            <a:endParaRPr lang="ar-SA" sz="1800" dirty="0"/>
          </a:p>
        </p:txBody>
      </p:sp>
      <p:pic>
        <p:nvPicPr>
          <p:cNvPr id="5" name="Picture 4" descr="A diagram of an artery&#10;&#10;Description automatically generated">
            <a:extLst>
              <a:ext uri="{FF2B5EF4-FFF2-40B4-BE49-F238E27FC236}">
                <a16:creationId xmlns:a16="http://schemas.microsoft.com/office/drawing/2014/main" id="{66C4A6E7-1593-160E-F308-EE74F7F61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9367" y="1937982"/>
            <a:ext cx="4788505" cy="3806853"/>
          </a:xfrm>
          <a:prstGeom prst="rect">
            <a:avLst/>
          </a:prstGeom>
        </p:spPr>
      </p:pic>
      <p:sp>
        <p:nvSpPr>
          <p:cNvPr id="14" name="Freeform: Shape 13">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802433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DEC10E-F713-21C6-CBC4-5968FB9C6B83}"/>
              </a:ext>
            </a:extLst>
          </p:cNvPr>
          <p:cNvSpPr>
            <a:spLocks noGrp="1"/>
          </p:cNvSpPr>
          <p:nvPr>
            <p:ph type="title"/>
          </p:nvPr>
        </p:nvSpPr>
        <p:spPr>
          <a:xfrm>
            <a:off x="1137034" y="609597"/>
            <a:ext cx="9392421" cy="1330841"/>
          </a:xfrm>
        </p:spPr>
        <p:txBody>
          <a:bodyPr>
            <a:normAutofit/>
          </a:bodyPr>
          <a:lstStyle/>
          <a:p>
            <a:r>
              <a:rPr lang="en-US" b="1" dirty="0">
                <a:effectLst>
                  <a:outerShdw blurRad="38100" dist="38100" dir="2700000" algn="tl">
                    <a:srgbClr val="000000">
                      <a:alpha val="43137"/>
                    </a:srgbClr>
                  </a:outerShdw>
                </a:effectLst>
              </a:rPr>
              <a:t>Management of coronary artery disease (CAD):</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4708DD1-A998-B994-00F1-A6B27980AA4E}"/>
              </a:ext>
            </a:extLst>
          </p:cNvPr>
          <p:cNvSpPr>
            <a:spLocks noGrp="1"/>
          </p:cNvSpPr>
          <p:nvPr>
            <p:ph idx="1"/>
          </p:nvPr>
        </p:nvSpPr>
        <p:spPr>
          <a:xfrm>
            <a:off x="109181" y="2198362"/>
            <a:ext cx="6990347" cy="4591399"/>
          </a:xfrm>
        </p:spPr>
        <p:txBody>
          <a:bodyPr>
            <a:normAutofit/>
          </a:bodyPr>
          <a:lstStyle/>
          <a:p>
            <a:pPr>
              <a:buFont typeface="Wingdings" panose="05000000000000000000" pitchFamily="2" charset="2"/>
              <a:buChar char="v"/>
            </a:pPr>
            <a:r>
              <a:rPr lang="en-US" sz="2000" dirty="0"/>
              <a:t> </a:t>
            </a:r>
            <a:r>
              <a:rPr lang="en-US" sz="2000" b="1" dirty="0"/>
              <a:t>CAD</a:t>
            </a:r>
            <a:r>
              <a:rPr lang="en-US" sz="2000" dirty="0"/>
              <a:t> </a:t>
            </a:r>
            <a:r>
              <a:rPr lang="en-US" sz="2000" b="1" dirty="0"/>
              <a:t>can be treated, treatment goals are to:</a:t>
            </a:r>
          </a:p>
          <a:p>
            <a:pPr>
              <a:buFont typeface="Wingdings" panose="05000000000000000000" pitchFamily="2" charset="2"/>
              <a:buChar char="ü"/>
            </a:pPr>
            <a:r>
              <a:rPr lang="en-US" sz="2000" dirty="0"/>
              <a:t>Relieve symptoms (see “Angina”).</a:t>
            </a:r>
          </a:p>
          <a:p>
            <a:pPr>
              <a:buFont typeface="Wingdings" panose="05000000000000000000" pitchFamily="2" charset="2"/>
              <a:buChar char="ü"/>
            </a:pPr>
            <a:r>
              <a:rPr lang="en-US" sz="2000" dirty="0"/>
              <a:t>Slow or stop atherosclerosis.</a:t>
            </a:r>
          </a:p>
          <a:p>
            <a:pPr>
              <a:buFont typeface="Wingdings" panose="05000000000000000000" pitchFamily="2" charset="2"/>
              <a:buChar char="ü"/>
            </a:pPr>
            <a:r>
              <a:rPr lang="en-US" sz="2000" dirty="0"/>
              <a:t>Lower the risk of blood clots.</a:t>
            </a:r>
          </a:p>
          <a:p>
            <a:pPr>
              <a:buFont typeface="Wingdings" panose="05000000000000000000" pitchFamily="2" charset="2"/>
              <a:buChar char="ü"/>
            </a:pPr>
            <a:r>
              <a:rPr lang="en-US" sz="2000" dirty="0"/>
              <a:t>Widen or bypass clogged arteries.</a:t>
            </a:r>
          </a:p>
          <a:p>
            <a:pPr>
              <a:buFont typeface="Wingdings" panose="05000000000000000000" pitchFamily="2" charset="2"/>
              <a:buChar char="ü"/>
            </a:pPr>
            <a:r>
              <a:rPr lang="en-US" sz="2000" dirty="0"/>
              <a:t>Reduce cardiac events (see “Angina” and “Myocardial Infarction,” p. 446).</a:t>
            </a:r>
          </a:p>
          <a:p>
            <a:pPr>
              <a:buFont typeface="Wingdings" panose="05000000000000000000" pitchFamily="2" charset="2"/>
              <a:buChar char="ü"/>
            </a:pPr>
            <a:r>
              <a:rPr lang="en-US" sz="2000" b="1" dirty="0"/>
              <a:t>CAD</a:t>
            </a:r>
            <a:r>
              <a:rPr lang="en-US" sz="2000" dirty="0"/>
              <a:t> requires life-style changes.</a:t>
            </a:r>
          </a:p>
          <a:p>
            <a:pPr>
              <a:buFont typeface="Wingdings" panose="05000000000000000000" pitchFamily="2" charset="2"/>
              <a:buChar char="ü"/>
            </a:pPr>
            <a:r>
              <a:rPr lang="en-US" sz="2000" dirty="0"/>
              <a:t>Drugs may be used to decrease the heart’s workload, relieve symptoms, prevent a heart attack or sudden death, or to delay the need for procedures that open or bypass diseased arteries (Fig. 28-25)</a:t>
            </a:r>
            <a:endParaRPr lang="ar-SA" sz="2000" dirty="0"/>
          </a:p>
        </p:txBody>
      </p:sp>
      <p:pic>
        <p:nvPicPr>
          <p:cNvPr id="5" name="Picture 4" descr="A diagram of a heart&#10;&#10;Description automatically generated">
            <a:extLst>
              <a:ext uri="{FF2B5EF4-FFF2-40B4-BE49-F238E27FC236}">
                <a16:creationId xmlns:a16="http://schemas.microsoft.com/office/drawing/2014/main" id="{BDABF68A-AFDF-FC80-2829-8B9BD3BFCE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9530" y="2198362"/>
            <a:ext cx="5092470" cy="3755915"/>
          </a:xfrm>
          <a:prstGeom prst="rect">
            <a:avLst/>
          </a:prstGeom>
        </p:spPr>
      </p:pic>
      <p:sp>
        <p:nvSpPr>
          <p:cNvPr id="14" name="Freeform: Shape 13">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672850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79FE28-33D4-B322-E656-95D3E50FE05C}"/>
              </a:ext>
            </a:extLst>
          </p:cNvPr>
          <p:cNvSpPr>
            <a:spLocks noGrp="1"/>
          </p:cNvSpPr>
          <p:nvPr>
            <p:ph idx="1"/>
          </p:nvPr>
        </p:nvSpPr>
        <p:spPr>
          <a:xfrm>
            <a:off x="142165" y="1069085"/>
            <a:ext cx="10919346" cy="5707027"/>
          </a:xfrm>
        </p:spPr>
        <p:txBody>
          <a:bodyPr>
            <a:normAutofit lnSpcReduction="10000"/>
          </a:bodyPr>
          <a:lstStyle/>
          <a:p>
            <a:pPr>
              <a:buFont typeface="Wingdings" panose="05000000000000000000" pitchFamily="2" charset="2"/>
              <a:buChar char="Ø"/>
            </a:pPr>
            <a:r>
              <a:rPr lang="en-US" dirty="0"/>
              <a:t> </a:t>
            </a:r>
            <a:r>
              <a:rPr lang="en-US" b="1" dirty="0"/>
              <a:t>Angina</a:t>
            </a:r>
            <a:r>
              <a:rPr lang="en-US" dirty="0"/>
              <a:t> (</a:t>
            </a:r>
            <a:r>
              <a:rPr lang="en-US" b="1" dirty="0"/>
              <a:t>pain</a:t>
            </a:r>
            <a:r>
              <a:rPr lang="en-US" dirty="0"/>
              <a:t>) is chest pain from reduced blood flow to </a:t>
            </a:r>
            <a:r>
              <a:rPr lang="en-US" b="1" dirty="0"/>
              <a:t>part</a:t>
            </a:r>
            <a:r>
              <a:rPr lang="en-US" dirty="0"/>
              <a:t> of the </a:t>
            </a:r>
            <a:r>
              <a:rPr lang="en-US" b="1" dirty="0"/>
              <a:t>heart</a:t>
            </a:r>
            <a:r>
              <a:rPr lang="en-US" dirty="0"/>
              <a:t> </a:t>
            </a:r>
            <a:r>
              <a:rPr lang="en-US" b="1" dirty="0"/>
              <a:t>muscle</a:t>
            </a:r>
            <a:r>
              <a:rPr lang="en-US" dirty="0"/>
              <a:t> (</a:t>
            </a:r>
            <a:r>
              <a:rPr lang="en-US" b="1" dirty="0"/>
              <a:t>myocardium</a:t>
            </a:r>
            <a:r>
              <a:rPr lang="en-US" dirty="0"/>
              <a:t>). It occurs when the heart needs more O2.</a:t>
            </a:r>
          </a:p>
          <a:p>
            <a:pPr>
              <a:buFont typeface="Wingdings" panose="05000000000000000000" pitchFamily="2" charset="2"/>
              <a:buChar char="Ø"/>
            </a:pPr>
            <a:r>
              <a:rPr lang="en-US" b="1" dirty="0"/>
              <a:t>Angina</a:t>
            </a:r>
            <a:r>
              <a:rPr lang="en-US" dirty="0"/>
              <a:t> is chest pain that occurs because the heart is not getting enough oxygen.</a:t>
            </a:r>
          </a:p>
          <a:p>
            <a:pPr>
              <a:buFont typeface="Wingdings" panose="05000000000000000000" pitchFamily="2" charset="2"/>
              <a:buChar char="Ø"/>
            </a:pPr>
            <a:r>
              <a:rPr lang="en-US" dirty="0"/>
              <a:t>Normally blood flow to the heart </a:t>
            </a:r>
            <a:r>
              <a:rPr lang="en-US" b="1" dirty="0"/>
              <a:t>increases</a:t>
            </a:r>
            <a:r>
              <a:rPr lang="en-US" dirty="0"/>
              <a:t> when O2 needs </a:t>
            </a:r>
            <a:r>
              <a:rPr lang="en-US" b="1" dirty="0"/>
              <a:t>increase</a:t>
            </a:r>
            <a:r>
              <a:rPr lang="en-US" dirty="0"/>
              <a:t>. </a:t>
            </a:r>
          </a:p>
          <a:p>
            <a:pPr>
              <a:buFont typeface="Wingdings" panose="05000000000000000000" pitchFamily="2" charset="2"/>
              <a:buChar char="Ø"/>
            </a:pPr>
            <a:r>
              <a:rPr lang="en-US" dirty="0"/>
              <a:t>An </a:t>
            </a:r>
            <a:r>
              <a:rPr lang="en-US" b="1" dirty="0"/>
              <a:t>angina</a:t>
            </a:r>
            <a:r>
              <a:rPr lang="en-US" dirty="0"/>
              <a:t> </a:t>
            </a:r>
            <a:r>
              <a:rPr lang="en-US" b="1" dirty="0"/>
              <a:t>attack</a:t>
            </a:r>
            <a:r>
              <a:rPr lang="en-US" dirty="0"/>
              <a:t> can be caused by </a:t>
            </a:r>
            <a:r>
              <a:rPr lang="en-US" b="1" dirty="0"/>
              <a:t>activity</a:t>
            </a:r>
            <a:r>
              <a:rPr lang="en-US" dirty="0"/>
              <a:t>, </a:t>
            </a:r>
            <a:r>
              <a:rPr lang="en-US" b="1" dirty="0"/>
              <a:t>exercise</a:t>
            </a:r>
            <a:r>
              <a:rPr lang="en-US" dirty="0"/>
              <a:t> or </a:t>
            </a:r>
            <a:r>
              <a:rPr lang="en-US" b="1" dirty="0"/>
              <a:t>stress</a:t>
            </a:r>
            <a:r>
              <a:rPr lang="en-US" dirty="0"/>
              <a:t>.</a:t>
            </a:r>
          </a:p>
          <a:p>
            <a:pPr>
              <a:buFont typeface="Wingdings" panose="05000000000000000000" pitchFamily="2" charset="2"/>
              <a:buChar char="Ø"/>
            </a:pPr>
            <a:r>
              <a:rPr lang="en-US" dirty="0"/>
              <a:t> Exertion, a heavy meal, stress, and excitement </a:t>
            </a:r>
            <a:r>
              <a:rPr lang="en-US" b="1" dirty="0"/>
              <a:t>increase</a:t>
            </a:r>
            <a:r>
              <a:rPr lang="en-US" dirty="0"/>
              <a:t> the </a:t>
            </a:r>
            <a:r>
              <a:rPr lang="en-US" b="1" dirty="0"/>
              <a:t>heart’s</a:t>
            </a:r>
            <a:r>
              <a:rPr lang="en-US" dirty="0"/>
              <a:t> </a:t>
            </a:r>
            <a:r>
              <a:rPr lang="en-US" b="1" dirty="0"/>
              <a:t>need</a:t>
            </a:r>
            <a:r>
              <a:rPr lang="en-US" dirty="0"/>
              <a:t> for O2. So do smoking and very hot or very cold temperatures.</a:t>
            </a:r>
          </a:p>
          <a:p>
            <a:pPr>
              <a:buFont typeface="Wingdings" panose="05000000000000000000" pitchFamily="2" charset="2"/>
              <a:buChar char="Ø"/>
            </a:pPr>
            <a:r>
              <a:rPr lang="en-US" dirty="0"/>
              <a:t>Things that cause angina are avoided. These include over-exertion, heavy meals and over-eating, and emotional stress. The person stays indoors during cold weather or during hot, humid weather.</a:t>
            </a:r>
          </a:p>
          <a:p>
            <a:pPr marL="0" indent="0">
              <a:buNone/>
            </a:pPr>
            <a:endParaRPr lang="en-US" dirty="0"/>
          </a:p>
          <a:p>
            <a:pPr marL="0" indent="0">
              <a:buNone/>
            </a:pPr>
            <a:endParaRPr lang="en-US" dirty="0"/>
          </a:p>
        </p:txBody>
      </p:sp>
      <p:sp>
        <p:nvSpPr>
          <p:cNvPr id="5" name="Rectangle 4">
            <a:extLst>
              <a:ext uri="{FF2B5EF4-FFF2-40B4-BE49-F238E27FC236}">
                <a16:creationId xmlns:a16="http://schemas.microsoft.com/office/drawing/2014/main" id="{A2142DE3-F871-AE76-D9BB-2CB716CC75A8}"/>
              </a:ext>
            </a:extLst>
          </p:cNvPr>
          <p:cNvSpPr/>
          <p:nvPr/>
        </p:nvSpPr>
        <p:spPr>
          <a:xfrm>
            <a:off x="4154316" y="0"/>
            <a:ext cx="2545890"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Angina:</a:t>
            </a:r>
          </a:p>
        </p:txBody>
      </p:sp>
    </p:spTree>
    <p:extLst>
      <p:ext uri="{BB962C8B-B14F-4D97-AF65-F5344CB8AC3E}">
        <p14:creationId xmlns:p14="http://schemas.microsoft.com/office/powerpoint/2010/main" val="353405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3">
            <a:extLst>
              <a:ext uri="{FF2B5EF4-FFF2-40B4-BE49-F238E27FC236}">
                <a16:creationId xmlns:a16="http://schemas.microsoft.com/office/drawing/2014/main" id="{2B3EA4F1-799A-D0EC-9861-FAA7E3E6095D}"/>
              </a:ext>
            </a:extLst>
          </p:cNvPr>
          <p:cNvSpPr/>
          <p:nvPr/>
        </p:nvSpPr>
        <p:spPr>
          <a:xfrm>
            <a:off x="768545" y="133838"/>
            <a:ext cx="9392421" cy="1330841"/>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j-lt"/>
                <a:ea typeface="+mj-ea"/>
                <a:cs typeface="+mj-cs"/>
              </a:rPr>
              <a:t>Signs and symptoms of angina:</a:t>
            </a:r>
          </a:p>
        </p:txBody>
      </p:sp>
      <p:sp>
        <p:nvSpPr>
          <p:cNvPr id="3" name="Content Placeholder 2">
            <a:extLst>
              <a:ext uri="{FF2B5EF4-FFF2-40B4-BE49-F238E27FC236}">
                <a16:creationId xmlns:a16="http://schemas.microsoft.com/office/drawing/2014/main" id="{19C7173B-DBD3-14AE-BBAD-09AFAA5AE2B5}"/>
              </a:ext>
            </a:extLst>
          </p:cNvPr>
          <p:cNvSpPr>
            <a:spLocks noGrp="1"/>
          </p:cNvSpPr>
          <p:nvPr>
            <p:ph idx="1"/>
          </p:nvPr>
        </p:nvSpPr>
        <p:spPr>
          <a:xfrm>
            <a:off x="256752" y="2061836"/>
            <a:ext cx="6157695" cy="4796164"/>
          </a:xfrm>
        </p:spPr>
        <p:txBody>
          <a:bodyPr vert="horz" lIns="91440" tIns="45720" rIns="91440" bIns="45720" rtlCol="0">
            <a:normAutofit/>
          </a:bodyPr>
          <a:lstStyle/>
          <a:p>
            <a:r>
              <a:rPr lang="en-US" sz="2000" b="1" dirty="0"/>
              <a:t>Chest</a:t>
            </a:r>
            <a:r>
              <a:rPr lang="en-US" sz="2000" dirty="0"/>
              <a:t> </a:t>
            </a:r>
            <a:r>
              <a:rPr lang="en-US" sz="2000" b="1" dirty="0"/>
              <a:t>pain</a:t>
            </a:r>
            <a:r>
              <a:rPr lang="en-US" sz="2000" dirty="0"/>
              <a:t>: is described as a tightness, pressure, squeezing, or burning in the chest (Fig. 28-26). </a:t>
            </a:r>
          </a:p>
          <a:p>
            <a:r>
              <a:rPr lang="en-US" sz="2400" dirty="0"/>
              <a:t>Pain can occur in the shoulders, arms, neck, jaw, or back. </a:t>
            </a:r>
          </a:p>
          <a:p>
            <a:r>
              <a:rPr lang="en-US" sz="2400" dirty="0"/>
              <a:t>Pain in the jaw, neck, and down 1 or both arms is </a:t>
            </a:r>
            <a:r>
              <a:rPr lang="en-US" sz="2400" b="1" dirty="0"/>
              <a:t>common</a:t>
            </a:r>
            <a:r>
              <a:rPr lang="en-US" sz="2400" dirty="0"/>
              <a:t>. </a:t>
            </a:r>
          </a:p>
          <a:p>
            <a:r>
              <a:rPr lang="en-US" sz="2400" dirty="0"/>
              <a:t>The person may be pale, feel faint, and perspire. </a:t>
            </a:r>
          </a:p>
          <a:p>
            <a:r>
              <a:rPr lang="en-US" sz="2400" dirty="0"/>
              <a:t>Dyspnea is </a:t>
            </a:r>
            <a:r>
              <a:rPr lang="en-US" sz="2400" b="1" dirty="0"/>
              <a:t>common</a:t>
            </a:r>
            <a:r>
              <a:rPr lang="en-US" sz="2400" dirty="0"/>
              <a:t>. </a:t>
            </a:r>
          </a:p>
          <a:p>
            <a:r>
              <a:rPr lang="en-US" sz="2000" dirty="0"/>
              <a:t>Nausea, fatigue, and weakness may occur. </a:t>
            </a:r>
          </a:p>
          <a:p>
            <a:r>
              <a:rPr lang="en-US" sz="2000" dirty="0"/>
              <a:t>Some persons complain of “gas” or indigestion.</a:t>
            </a:r>
          </a:p>
          <a:p>
            <a:r>
              <a:rPr lang="en-US" sz="2000" dirty="0"/>
              <a:t> Rest often relieves symptoms in 3 to 15 minutes.</a:t>
            </a:r>
          </a:p>
        </p:txBody>
      </p:sp>
      <p:pic>
        <p:nvPicPr>
          <p:cNvPr id="6" name="Picture 5" descr="A diagram of a person's body&#10;&#10;Description automatically generated">
            <a:extLst>
              <a:ext uri="{FF2B5EF4-FFF2-40B4-BE49-F238E27FC236}">
                <a16:creationId xmlns:a16="http://schemas.microsoft.com/office/drawing/2014/main" id="{74D29A74-6B62-B46A-9C1E-6DAD0E2BD6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9367" y="1746913"/>
            <a:ext cx="5303561" cy="4123618"/>
          </a:xfrm>
          <a:prstGeom prst="rect">
            <a:avLst/>
          </a:prstGeom>
        </p:spPr>
      </p:pic>
      <p:sp>
        <p:nvSpPr>
          <p:cNvPr id="15" name="Freeform: Shape 14">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46243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75BB29-A71E-C667-CE61-F1A60E7617F1}"/>
              </a:ext>
            </a:extLst>
          </p:cNvPr>
          <p:cNvSpPr>
            <a:spLocks noGrp="1"/>
          </p:cNvSpPr>
          <p:nvPr>
            <p:ph idx="1"/>
          </p:nvPr>
        </p:nvSpPr>
        <p:spPr>
          <a:xfrm>
            <a:off x="67102" y="1457135"/>
            <a:ext cx="10515600" cy="5127909"/>
          </a:xfrm>
        </p:spPr>
        <p:txBody>
          <a:bodyPr>
            <a:normAutofit/>
          </a:bodyPr>
          <a:lstStyle/>
          <a:p>
            <a:r>
              <a:rPr lang="en-US" dirty="0"/>
              <a:t>A person who has </a:t>
            </a:r>
            <a:r>
              <a:rPr lang="en-US" b="1" dirty="0"/>
              <a:t>angina</a:t>
            </a:r>
            <a:r>
              <a:rPr lang="en-US" dirty="0"/>
              <a:t> may take </a:t>
            </a:r>
            <a:r>
              <a:rPr lang="en-US" b="1" dirty="0"/>
              <a:t>nitroglycerin</a:t>
            </a:r>
            <a:r>
              <a:rPr lang="en-US" dirty="0"/>
              <a:t> to relieve the chest pain.</a:t>
            </a:r>
          </a:p>
          <a:p>
            <a:r>
              <a:rPr lang="en-US" dirty="0"/>
              <a:t>The </a:t>
            </a:r>
            <a:r>
              <a:rPr lang="en-US" b="1" dirty="0"/>
              <a:t>nitroglycerin</a:t>
            </a:r>
            <a:r>
              <a:rPr lang="en-US" dirty="0"/>
              <a:t> may be in the form of a </a:t>
            </a:r>
            <a:r>
              <a:rPr lang="en-US" b="1" dirty="0"/>
              <a:t>pill</a:t>
            </a:r>
            <a:r>
              <a:rPr lang="en-US" dirty="0"/>
              <a:t> that is placed </a:t>
            </a:r>
            <a:r>
              <a:rPr lang="en-US" b="1" dirty="0"/>
              <a:t>under</a:t>
            </a:r>
            <a:r>
              <a:rPr lang="en-US" dirty="0"/>
              <a:t> the </a:t>
            </a:r>
            <a:r>
              <a:rPr lang="en-US" b="1" dirty="0"/>
              <a:t>tongue</a:t>
            </a:r>
            <a:r>
              <a:rPr lang="en-US" dirty="0"/>
              <a:t> or in the form of a </a:t>
            </a:r>
            <a:r>
              <a:rPr lang="en-US" b="1" dirty="0"/>
              <a:t>patch</a:t>
            </a:r>
            <a:r>
              <a:rPr lang="en-US" dirty="0"/>
              <a:t> that is </a:t>
            </a:r>
            <a:r>
              <a:rPr lang="en-US" b="1" dirty="0"/>
              <a:t>applied</a:t>
            </a:r>
            <a:r>
              <a:rPr lang="en-US" dirty="0"/>
              <a:t> to the </a:t>
            </a:r>
            <a:r>
              <a:rPr lang="en-US" b="1" dirty="0"/>
              <a:t>skin</a:t>
            </a:r>
            <a:r>
              <a:rPr lang="en-US" dirty="0"/>
              <a:t>.</a:t>
            </a:r>
          </a:p>
          <a:p>
            <a:r>
              <a:rPr lang="en-US" dirty="0"/>
              <a:t>Besides rest, a </a:t>
            </a:r>
            <a:r>
              <a:rPr lang="en-US" b="1" dirty="0"/>
              <a:t>nitroglycerin</a:t>
            </a:r>
            <a:r>
              <a:rPr lang="en-US" dirty="0"/>
              <a:t> </a:t>
            </a:r>
            <a:r>
              <a:rPr lang="en-US" b="1" dirty="0"/>
              <a:t>tablet</a:t>
            </a:r>
            <a:r>
              <a:rPr lang="en-US" dirty="0"/>
              <a:t> is taken when </a:t>
            </a:r>
            <a:r>
              <a:rPr lang="en-US" b="1" dirty="0"/>
              <a:t>angina</a:t>
            </a:r>
            <a:r>
              <a:rPr lang="en-US" dirty="0"/>
              <a:t> occurs.</a:t>
            </a:r>
          </a:p>
          <a:p>
            <a:r>
              <a:rPr lang="en-US" dirty="0"/>
              <a:t> It is placed under the tongue, it dissolves and is rapidly absorbed into the bloodstream. </a:t>
            </a:r>
          </a:p>
          <a:p>
            <a:r>
              <a:rPr lang="en-US" dirty="0"/>
              <a:t>Tablets are kept within the person’s reach at all times.</a:t>
            </a:r>
          </a:p>
          <a:p>
            <a:r>
              <a:rPr lang="en-US" dirty="0"/>
              <a:t>The person takes a tablet and then tells the nurse. </a:t>
            </a:r>
          </a:p>
          <a:p>
            <a:r>
              <a:rPr lang="en-US" dirty="0"/>
              <a:t>Some persons have </a:t>
            </a:r>
            <a:r>
              <a:rPr lang="en-US" b="1" dirty="0"/>
              <a:t>nitroglycerin</a:t>
            </a:r>
            <a:r>
              <a:rPr lang="en-US" dirty="0"/>
              <a:t> </a:t>
            </a:r>
            <a:r>
              <a:rPr lang="en-US" b="1" dirty="0"/>
              <a:t>patches, </a:t>
            </a:r>
            <a:r>
              <a:rPr lang="en-US" dirty="0"/>
              <a:t>the nurse applies and removes them.</a:t>
            </a:r>
            <a:endParaRPr lang="ar-SA" dirty="0"/>
          </a:p>
        </p:txBody>
      </p:sp>
      <p:sp>
        <p:nvSpPr>
          <p:cNvPr id="4" name="Rectangle 3">
            <a:extLst>
              <a:ext uri="{FF2B5EF4-FFF2-40B4-BE49-F238E27FC236}">
                <a16:creationId xmlns:a16="http://schemas.microsoft.com/office/drawing/2014/main" id="{082B281F-E581-D15E-07C9-8EDB5E0D2B04}"/>
              </a:ext>
            </a:extLst>
          </p:cNvPr>
          <p:cNvSpPr/>
          <p:nvPr/>
        </p:nvSpPr>
        <p:spPr>
          <a:xfrm>
            <a:off x="0" y="346965"/>
            <a:ext cx="4612095"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Nitroglycerin:</a:t>
            </a:r>
            <a:endParaRPr lang="ar-SA"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850031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3132-D9F0-4985-8750-26EEAE7A9C62}"/>
              </a:ext>
            </a:extLst>
          </p:cNvPr>
          <p:cNvSpPr>
            <a:spLocks noGrp="1"/>
          </p:cNvSpPr>
          <p:nvPr>
            <p:ph type="title"/>
          </p:nvPr>
        </p:nvSpPr>
        <p:spPr/>
        <p:txBody>
          <a:bodyPr/>
          <a:lstStyle/>
          <a:p>
            <a:r>
              <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Measure care of Angina:</a:t>
            </a:r>
            <a:br>
              <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br>
            <a:endParaRPr lang="ar-SA" dirty="0"/>
          </a:p>
        </p:txBody>
      </p:sp>
      <p:sp>
        <p:nvSpPr>
          <p:cNvPr id="3" name="Content Placeholder 2">
            <a:extLst>
              <a:ext uri="{FF2B5EF4-FFF2-40B4-BE49-F238E27FC236}">
                <a16:creationId xmlns:a16="http://schemas.microsoft.com/office/drawing/2014/main" id="{DF257025-805E-381F-A904-77F1E5474423}"/>
              </a:ext>
            </a:extLst>
          </p:cNvPr>
          <p:cNvSpPr>
            <a:spLocks noGrp="1"/>
          </p:cNvSpPr>
          <p:nvPr>
            <p:ph idx="1"/>
          </p:nvPr>
        </p:nvSpPr>
        <p:spPr>
          <a:xfrm>
            <a:off x="353705" y="1446664"/>
            <a:ext cx="10728278" cy="5186148"/>
          </a:xfrm>
        </p:spPr>
        <p:txBody>
          <a:bodyPr>
            <a:normAutofit fontScale="92500" lnSpcReduction="10000"/>
          </a:bodyPr>
          <a:lstStyle/>
          <a:p>
            <a:pPr>
              <a:buFont typeface="Wingdings" panose="05000000000000000000" pitchFamily="2" charset="2"/>
              <a:buChar char="ü"/>
            </a:pPr>
            <a:r>
              <a:rPr lang="en-US" dirty="0"/>
              <a:t> When caring for a person with </a:t>
            </a:r>
            <a:r>
              <a:rPr lang="en-US" b="1" dirty="0"/>
              <a:t>angina</a:t>
            </a:r>
            <a:r>
              <a:rPr lang="en-US" dirty="0"/>
              <a:t>, be aware that the person may try to </a:t>
            </a:r>
            <a:r>
              <a:rPr lang="en-US" b="1" dirty="0"/>
              <a:t>limit</a:t>
            </a:r>
            <a:r>
              <a:rPr lang="en-US" dirty="0"/>
              <a:t> </a:t>
            </a:r>
            <a:r>
              <a:rPr lang="en-US" b="1" dirty="0"/>
              <a:t>activity</a:t>
            </a:r>
            <a:r>
              <a:rPr lang="en-US" dirty="0"/>
              <a:t> out of fear of bringing on an </a:t>
            </a:r>
            <a:r>
              <a:rPr lang="en-US" b="1" dirty="0"/>
              <a:t>angina</a:t>
            </a:r>
            <a:r>
              <a:rPr lang="en-US" dirty="0"/>
              <a:t> </a:t>
            </a:r>
            <a:r>
              <a:rPr lang="en-US" b="1" dirty="0"/>
              <a:t>attack</a:t>
            </a:r>
            <a:r>
              <a:rPr lang="en-US" dirty="0"/>
              <a:t>.</a:t>
            </a:r>
          </a:p>
          <a:p>
            <a:pPr>
              <a:buFont typeface="Wingdings" panose="05000000000000000000" pitchFamily="2" charset="2"/>
              <a:buChar char="ü"/>
            </a:pPr>
            <a:r>
              <a:rPr lang="en-US" dirty="0"/>
              <a:t> Encourage the person to be as </a:t>
            </a:r>
            <a:r>
              <a:rPr lang="en-US" b="1" dirty="0"/>
              <a:t>independent</a:t>
            </a:r>
            <a:r>
              <a:rPr lang="en-US" dirty="0"/>
              <a:t> as possible by allowing him to move at his own pace. </a:t>
            </a:r>
          </a:p>
          <a:p>
            <a:pPr>
              <a:buFont typeface="Wingdings" panose="05000000000000000000" pitchFamily="2" charset="2"/>
              <a:buChar char="ü"/>
            </a:pPr>
            <a:r>
              <a:rPr lang="en-US" dirty="0"/>
              <a:t>If he does feel any </a:t>
            </a:r>
            <a:r>
              <a:rPr lang="en-US" b="1" dirty="0"/>
              <a:t>chest</a:t>
            </a:r>
            <a:r>
              <a:rPr lang="en-US" dirty="0"/>
              <a:t> </a:t>
            </a:r>
            <a:r>
              <a:rPr lang="en-US" b="1" dirty="0"/>
              <a:t>discomfort</a:t>
            </a:r>
            <a:r>
              <a:rPr lang="en-US" dirty="0"/>
              <a:t> with activity, encourage him to </a:t>
            </a:r>
            <a:r>
              <a:rPr lang="en-US" b="1" dirty="0"/>
              <a:t>rest</a:t>
            </a:r>
            <a:r>
              <a:rPr lang="en-US" dirty="0"/>
              <a:t> and </a:t>
            </a:r>
            <a:r>
              <a:rPr lang="en-US" b="1" dirty="0"/>
              <a:t>breathe</a:t>
            </a:r>
            <a:r>
              <a:rPr lang="en-US" dirty="0"/>
              <a:t> </a:t>
            </a:r>
            <a:r>
              <a:rPr lang="en-US" b="1" dirty="0"/>
              <a:t>deeply</a:t>
            </a:r>
            <a:r>
              <a:rPr lang="en-US" dirty="0"/>
              <a:t> to help relieve the pain, and then </a:t>
            </a:r>
            <a:r>
              <a:rPr lang="en-US" b="1" dirty="0"/>
              <a:t>report</a:t>
            </a:r>
            <a:r>
              <a:rPr lang="en-US" dirty="0"/>
              <a:t> the </a:t>
            </a:r>
            <a:r>
              <a:rPr lang="en-US" b="1" dirty="0"/>
              <a:t>episode</a:t>
            </a:r>
            <a:r>
              <a:rPr lang="en-US" dirty="0"/>
              <a:t> of </a:t>
            </a:r>
            <a:r>
              <a:rPr lang="en-US" b="1" dirty="0"/>
              <a:t>angina</a:t>
            </a:r>
            <a:r>
              <a:rPr lang="en-US" dirty="0"/>
              <a:t> to the nurse. </a:t>
            </a:r>
          </a:p>
          <a:p>
            <a:pPr>
              <a:buFont typeface="Wingdings" panose="05000000000000000000" pitchFamily="2" charset="2"/>
              <a:buChar char="ü"/>
            </a:pPr>
            <a:r>
              <a:rPr lang="en-US" dirty="0"/>
              <a:t>A doctor-supervised exercise program (cardiac rehabilitation) is helpful.</a:t>
            </a:r>
          </a:p>
          <a:p>
            <a:pPr>
              <a:buFont typeface="Wingdings" panose="05000000000000000000" pitchFamily="2" charset="2"/>
              <a:buChar char="ü"/>
            </a:pPr>
            <a:r>
              <a:rPr lang="en-US" dirty="0"/>
              <a:t>See “Coronary Artery Disease” for the </a:t>
            </a:r>
            <a:r>
              <a:rPr lang="en-US" b="1" dirty="0"/>
              <a:t>treatment</a:t>
            </a:r>
            <a:r>
              <a:rPr lang="en-US" dirty="0"/>
              <a:t> of </a:t>
            </a:r>
            <a:r>
              <a:rPr lang="en-US" b="1" dirty="0"/>
              <a:t>angina, </a:t>
            </a:r>
            <a:r>
              <a:rPr lang="en-US" dirty="0"/>
              <a:t>the goal is to increase blood flow to the heart. Doing so may prevent or lower the risk of </a:t>
            </a:r>
            <a:r>
              <a:rPr lang="en-US" b="1" dirty="0"/>
              <a:t>heart</a:t>
            </a:r>
            <a:r>
              <a:rPr lang="en-US" dirty="0"/>
              <a:t> </a:t>
            </a:r>
            <a:r>
              <a:rPr lang="en-US" b="1" dirty="0"/>
              <a:t>attack</a:t>
            </a:r>
            <a:r>
              <a:rPr lang="en-US" dirty="0"/>
              <a:t> and </a:t>
            </a:r>
            <a:r>
              <a:rPr lang="en-US" b="1" dirty="0"/>
              <a:t>death</a:t>
            </a:r>
            <a:r>
              <a:rPr lang="en-US" dirty="0"/>
              <a:t>.</a:t>
            </a:r>
          </a:p>
          <a:p>
            <a:pPr>
              <a:buFont typeface="Wingdings" panose="05000000000000000000" pitchFamily="2" charset="2"/>
              <a:buChar char="ü"/>
            </a:pPr>
            <a:r>
              <a:rPr lang="en-US" b="1" dirty="0"/>
              <a:t>Chest</a:t>
            </a:r>
            <a:r>
              <a:rPr lang="en-US" dirty="0"/>
              <a:t> </a:t>
            </a:r>
            <a:r>
              <a:rPr lang="en-US" b="1" dirty="0"/>
              <a:t>pain</a:t>
            </a:r>
            <a:r>
              <a:rPr lang="en-US" dirty="0"/>
              <a:t> lasting longer than a few minutes and </a:t>
            </a:r>
            <a:r>
              <a:rPr lang="en-US" b="1" dirty="0"/>
              <a:t>not relieved </a:t>
            </a:r>
            <a:r>
              <a:rPr lang="en-US" dirty="0"/>
              <a:t>by </a:t>
            </a:r>
            <a:r>
              <a:rPr lang="en-US" b="1" dirty="0"/>
              <a:t>rest</a:t>
            </a:r>
            <a:r>
              <a:rPr lang="en-US" dirty="0"/>
              <a:t> and </a:t>
            </a:r>
            <a:r>
              <a:rPr lang="en-US" b="1" dirty="0"/>
              <a:t>nitroglycerin</a:t>
            </a:r>
            <a:r>
              <a:rPr lang="en-US" dirty="0"/>
              <a:t> may signal </a:t>
            </a:r>
            <a:r>
              <a:rPr lang="en-US" b="1" dirty="0"/>
              <a:t>heart attack</a:t>
            </a:r>
            <a:r>
              <a:rPr lang="en-US" dirty="0"/>
              <a:t>. The person needs emergency care.</a:t>
            </a:r>
          </a:p>
          <a:p>
            <a:pPr marL="0" indent="0">
              <a:buNone/>
            </a:pPr>
            <a:endParaRPr lang="ar-SA" dirty="0"/>
          </a:p>
        </p:txBody>
      </p:sp>
    </p:spTree>
    <p:extLst>
      <p:ext uri="{BB962C8B-B14F-4D97-AF65-F5344CB8AC3E}">
        <p14:creationId xmlns:p14="http://schemas.microsoft.com/office/powerpoint/2010/main" val="807599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58CAAA-2880-AC71-E919-5D5363DBB130}"/>
              </a:ext>
            </a:extLst>
          </p:cNvPr>
          <p:cNvSpPr>
            <a:spLocks noGrp="1"/>
          </p:cNvSpPr>
          <p:nvPr>
            <p:ph idx="1"/>
          </p:nvPr>
        </p:nvSpPr>
        <p:spPr>
          <a:xfrm>
            <a:off x="66539" y="1307009"/>
            <a:ext cx="11759245" cy="5310139"/>
          </a:xfrm>
        </p:spPr>
        <p:txBody>
          <a:bodyPr/>
          <a:lstStyle/>
          <a:p>
            <a:pPr>
              <a:buFont typeface="Wingdings" panose="05000000000000000000" pitchFamily="2" charset="2"/>
              <a:buChar char="v"/>
            </a:pPr>
            <a:r>
              <a:rPr lang="en-US" dirty="0"/>
              <a:t> </a:t>
            </a:r>
            <a:r>
              <a:rPr lang="en-US" b="1" dirty="0"/>
              <a:t>Myocardial</a:t>
            </a:r>
            <a:r>
              <a:rPr lang="en-US" dirty="0"/>
              <a:t> refers to the </a:t>
            </a:r>
            <a:r>
              <a:rPr lang="en-US" b="1" dirty="0"/>
              <a:t>heart</a:t>
            </a:r>
            <a:r>
              <a:rPr lang="en-US" dirty="0"/>
              <a:t> </a:t>
            </a:r>
            <a:r>
              <a:rPr lang="en-US" b="1" dirty="0"/>
              <a:t>muscle</a:t>
            </a:r>
            <a:r>
              <a:rPr lang="en-US" dirty="0"/>
              <a:t>. </a:t>
            </a:r>
            <a:r>
              <a:rPr lang="en-US" b="1" dirty="0"/>
              <a:t>Infarction</a:t>
            </a:r>
            <a:r>
              <a:rPr lang="en-US" dirty="0"/>
              <a:t> means </a:t>
            </a:r>
            <a:r>
              <a:rPr lang="en-US" b="1" dirty="0"/>
              <a:t>tissue</a:t>
            </a:r>
            <a:r>
              <a:rPr lang="en-US" dirty="0"/>
              <a:t> </a:t>
            </a:r>
            <a:r>
              <a:rPr lang="en-US" b="1" dirty="0"/>
              <a:t>death</a:t>
            </a:r>
            <a:r>
              <a:rPr lang="en-US" dirty="0"/>
              <a:t>. </a:t>
            </a:r>
          </a:p>
          <a:p>
            <a:pPr>
              <a:buFont typeface="Wingdings" panose="05000000000000000000" pitchFamily="2" charset="2"/>
              <a:buChar char="v"/>
            </a:pPr>
            <a:r>
              <a:rPr lang="en-US" dirty="0"/>
              <a:t> With </a:t>
            </a:r>
            <a:r>
              <a:rPr lang="en-US" b="1" dirty="0"/>
              <a:t>myocardial</a:t>
            </a:r>
            <a:r>
              <a:rPr lang="en-US" dirty="0"/>
              <a:t> </a:t>
            </a:r>
            <a:r>
              <a:rPr lang="en-US" b="1" dirty="0"/>
              <a:t>infarction</a:t>
            </a:r>
            <a:r>
              <a:rPr lang="en-US" dirty="0"/>
              <a:t> (</a:t>
            </a:r>
            <a:r>
              <a:rPr lang="en-US" b="1" dirty="0"/>
              <a:t>MI</a:t>
            </a:r>
            <a:r>
              <a:rPr lang="en-US" dirty="0"/>
              <a:t>), blood flow to the </a:t>
            </a:r>
            <a:r>
              <a:rPr lang="en-US" b="1" dirty="0"/>
              <a:t>heart</a:t>
            </a:r>
            <a:r>
              <a:rPr lang="en-US" dirty="0"/>
              <a:t> </a:t>
            </a:r>
            <a:r>
              <a:rPr lang="en-US" b="1" dirty="0"/>
              <a:t>muscle</a:t>
            </a:r>
            <a:r>
              <a:rPr lang="en-US" dirty="0"/>
              <a:t> is suddenly </a:t>
            </a:r>
            <a:r>
              <a:rPr lang="en-US" b="1" dirty="0"/>
              <a:t>blocked</a:t>
            </a:r>
            <a:r>
              <a:rPr lang="en-US" dirty="0"/>
              <a:t>. </a:t>
            </a:r>
          </a:p>
          <a:p>
            <a:pPr>
              <a:buFont typeface="Wingdings" panose="05000000000000000000" pitchFamily="2" charset="2"/>
              <a:buChar char="v"/>
            </a:pPr>
            <a:r>
              <a:rPr lang="en-US" b="1" dirty="0"/>
              <a:t>Part</a:t>
            </a:r>
            <a:r>
              <a:rPr lang="en-US" dirty="0"/>
              <a:t> of the </a:t>
            </a:r>
            <a:r>
              <a:rPr lang="en-US" b="1" dirty="0"/>
              <a:t>heart</a:t>
            </a:r>
            <a:r>
              <a:rPr lang="en-US" dirty="0"/>
              <a:t> </a:t>
            </a:r>
            <a:r>
              <a:rPr lang="en-US" b="1" dirty="0"/>
              <a:t>muscle</a:t>
            </a:r>
            <a:r>
              <a:rPr lang="en-US" dirty="0"/>
              <a:t> dies. Sudden cardiac death (sudden cardiac arrest) can occur.</a:t>
            </a:r>
          </a:p>
          <a:p>
            <a:pPr>
              <a:buFont typeface="Wingdings" panose="05000000000000000000" pitchFamily="2" charset="2"/>
              <a:buChar char="v"/>
            </a:pPr>
            <a:r>
              <a:rPr lang="en-US" dirty="0"/>
              <a:t> MI is an emergency.</a:t>
            </a:r>
          </a:p>
          <a:p>
            <a:pPr>
              <a:buFont typeface="Wingdings" panose="05000000000000000000" pitchFamily="2" charset="2"/>
              <a:buChar char="v"/>
            </a:pPr>
            <a:r>
              <a:rPr lang="en-US" dirty="0"/>
              <a:t> </a:t>
            </a:r>
            <a:r>
              <a:rPr lang="en-US" b="1" dirty="0"/>
              <a:t>MI</a:t>
            </a:r>
            <a:r>
              <a:rPr lang="en-US" dirty="0"/>
              <a:t> also is called: </a:t>
            </a:r>
          </a:p>
          <a:p>
            <a:r>
              <a:rPr lang="en-US" dirty="0"/>
              <a:t>Heart attack.</a:t>
            </a:r>
          </a:p>
          <a:p>
            <a:pPr marL="0" indent="0">
              <a:buNone/>
            </a:pPr>
            <a:r>
              <a:rPr lang="en-US" dirty="0"/>
              <a:t>• Acute myocardial infarction (AMI).</a:t>
            </a:r>
          </a:p>
          <a:p>
            <a:pPr marL="0" indent="0">
              <a:buNone/>
            </a:pPr>
            <a:r>
              <a:rPr lang="en-US" dirty="0"/>
              <a:t> • Acute coronary syndrome (ACS).</a:t>
            </a:r>
          </a:p>
          <a:p>
            <a:pPr>
              <a:buFont typeface="Wingdings" panose="05000000000000000000" pitchFamily="2" charset="2"/>
              <a:buChar char="v"/>
            </a:pPr>
            <a:endParaRPr lang="ar-SA" dirty="0"/>
          </a:p>
        </p:txBody>
      </p:sp>
      <p:sp>
        <p:nvSpPr>
          <p:cNvPr id="4" name="Rectangle 3">
            <a:extLst>
              <a:ext uri="{FF2B5EF4-FFF2-40B4-BE49-F238E27FC236}">
                <a16:creationId xmlns:a16="http://schemas.microsoft.com/office/drawing/2014/main" id="{35D17434-48D0-4BD1-69BD-BB0C72DF1E2B}"/>
              </a:ext>
            </a:extLst>
          </p:cNvPr>
          <p:cNvSpPr/>
          <p:nvPr/>
        </p:nvSpPr>
        <p:spPr>
          <a:xfrm>
            <a:off x="1599090" y="240851"/>
            <a:ext cx="8406981"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C00000"/>
                </a:solidFill>
                <a:effectLst>
                  <a:outerShdw blurRad="12700" dist="38100" dir="2700000" algn="tl" rotWithShape="0">
                    <a:schemeClr val="bg1">
                      <a:lumMod val="50000"/>
                    </a:schemeClr>
                  </a:outerShdw>
                </a:effectLst>
              </a:rPr>
              <a:t>Myocardial Infarction (MI):</a:t>
            </a:r>
          </a:p>
        </p:txBody>
      </p:sp>
    </p:spTree>
    <p:extLst>
      <p:ext uri="{BB962C8B-B14F-4D97-AF65-F5344CB8AC3E}">
        <p14:creationId xmlns:p14="http://schemas.microsoft.com/office/powerpoint/2010/main" val="1680722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5F7DF3-D262-71D5-0686-DBB31063B6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63" y="0"/>
            <a:ext cx="12050973" cy="6858000"/>
          </a:xfrm>
          <a:prstGeom prst="rect">
            <a:avLst/>
          </a:prstGeom>
        </p:spPr>
      </p:pic>
    </p:spTree>
    <p:extLst>
      <p:ext uri="{BB962C8B-B14F-4D97-AF65-F5344CB8AC3E}">
        <p14:creationId xmlns:p14="http://schemas.microsoft.com/office/powerpoint/2010/main" val="3405272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C6DB30-6876-DB69-3F6A-C52B0C9289F0}"/>
              </a:ext>
            </a:extLst>
          </p:cNvPr>
          <p:cNvSpPr>
            <a:spLocks noGrp="1"/>
          </p:cNvSpPr>
          <p:nvPr>
            <p:ph idx="1"/>
          </p:nvPr>
        </p:nvSpPr>
        <p:spPr>
          <a:xfrm>
            <a:off x="0" y="769441"/>
            <a:ext cx="10515600" cy="6140904"/>
          </a:xfrm>
        </p:spPr>
        <p:txBody>
          <a:bodyPr>
            <a:normAutofit fontScale="92500" lnSpcReduction="10000"/>
          </a:bodyPr>
          <a:lstStyle/>
          <a:p>
            <a:pPr>
              <a:buFont typeface="Wingdings" panose="05000000000000000000" pitchFamily="2" charset="2"/>
              <a:buChar char="q"/>
            </a:pPr>
            <a:r>
              <a:rPr lang="en-US" dirty="0"/>
              <a:t> </a:t>
            </a:r>
            <a:r>
              <a:rPr lang="en-US" b="1" u="sng" dirty="0"/>
              <a:t>Efforts are made to: </a:t>
            </a:r>
          </a:p>
          <a:p>
            <a:pPr>
              <a:buFont typeface="Wingdings" panose="05000000000000000000" pitchFamily="2" charset="2"/>
              <a:buChar char="ü"/>
            </a:pPr>
            <a:r>
              <a:rPr lang="en-US" dirty="0"/>
              <a:t>Relieve pain.</a:t>
            </a:r>
          </a:p>
          <a:p>
            <a:pPr>
              <a:buFont typeface="Wingdings" panose="05000000000000000000" pitchFamily="2" charset="2"/>
              <a:buChar char="ü"/>
            </a:pPr>
            <a:r>
              <a:rPr lang="en-US" dirty="0"/>
              <a:t>Restore blood flow to the heart.</a:t>
            </a:r>
          </a:p>
          <a:p>
            <a:pPr>
              <a:buFont typeface="Wingdings" panose="05000000000000000000" pitchFamily="2" charset="2"/>
              <a:buChar char="ü"/>
            </a:pPr>
            <a:r>
              <a:rPr lang="en-US" dirty="0"/>
              <a:t>Stabilize vital signs.</a:t>
            </a:r>
          </a:p>
          <a:p>
            <a:pPr>
              <a:buFont typeface="Wingdings" panose="05000000000000000000" pitchFamily="2" charset="2"/>
              <a:buChar char="ü"/>
            </a:pPr>
            <a:r>
              <a:rPr lang="en-US" dirty="0"/>
              <a:t>Give O2.</a:t>
            </a:r>
          </a:p>
          <a:p>
            <a:pPr>
              <a:buFont typeface="Wingdings" panose="05000000000000000000" pitchFamily="2" charset="2"/>
              <a:buChar char="ü"/>
            </a:pPr>
            <a:r>
              <a:rPr lang="en-US" dirty="0"/>
              <a:t>Calm the person.</a:t>
            </a:r>
          </a:p>
          <a:p>
            <a:pPr>
              <a:buFont typeface="Wingdings" panose="05000000000000000000" pitchFamily="2" charset="2"/>
              <a:buChar char="ü"/>
            </a:pPr>
            <a:r>
              <a:rPr lang="en-US" dirty="0"/>
              <a:t>Prevent death and life-threatening problems.</a:t>
            </a:r>
          </a:p>
          <a:p>
            <a:pPr>
              <a:buFont typeface="Wingdings" panose="05000000000000000000" pitchFamily="2" charset="2"/>
              <a:buChar char="ü"/>
            </a:pPr>
            <a:r>
              <a:rPr lang="en-US" dirty="0"/>
              <a:t>The person may need medical or surgical procedures to open or bypass the diseased artery.</a:t>
            </a:r>
          </a:p>
          <a:p>
            <a:pPr>
              <a:buFont typeface="Wingdings" panose="05000000000000000000" pitchFamily="2" charset="2"/>
              <a:buChar char="ü"/>
            </a:pPr>
            <a:r>
              <a:rPr lang="en-US" dirty="0"/>
              <a:t>Cardiac rehabilitation is needed.</a:t>
            </a:r>
          </a:p>
          <a:p>
            <a:pPr>
              <a:buFont typeface="Wingdings" panose="05000000000000000000" pitchFamily="2" charset="2"/>
              <a:buChar char="q"/>
            </a:pPr>
            <a:r>
              <a:rPr lang="en-US" dirty="0"/>
              <a:t> </a:t>
            </a:r>
            <a:r>
              <a:rPr lang="en-US" b="1" u="sng" dirty="0"/>
              <a:t>The goals are to:</a:t>
            </a:r>
          </a:p>
          <a:p>
            <a:pPr>
              <a:buFont typeface="Wingdings" panose="05000000000000000000" pitchFamily="2" charset="2"/>
              <a:buChar char="ü"/>
            </a:pPr>
            <a:r>
              <a:rPr lang="en-US" dirty="0"/>
              <a:t> Recover and resume normal activities.</a:t>
            </a:r>
          </a:p>
          <a:p>
            <a:pPr>
              <a:buFont typeface="Wingdings" panose="05000000000000000000" pitchFamily="2" charset="2"/>
              <a:buChar char="ü"/>
            </a:pPr>
            <a:r>
              <a:rPr lang="en-US" dirty="0"/>
              <a:t>Prevent another </a:t>
            </a:r>
            <a:r>
              <a:rPr lang="en-US" b="1" dirty="0"/>
              <a:t>MI</a:t>
            </a:r>
            <a:r>
              <a:rPr lang="en-US" dirty="0"/>
              <a:t>. </a:t>
            </a:r>
          </a:p>
          <a:p>
            <a:pPr>
              <a:buFont typeface="Wingdings" panose="05000000000000000000" pitchFamily="2" charset="2"/>
              <a:buChar char="ü"/>
            </a:pPr>
            <a:r>
              <a:rPr lang="en-US" dirty="0"/>
              <a:t>Prevent complications such as </a:t>
            </a:r>
            <a:r>
              <a:rPr lang="en-US" b="1" dirty="0"/>
              <a:t>heart</a:t>
            </a:r>
            <a:r>
              <a:rPr lang="en-US" dirty="0"/>
              <a:t> </a:t>
            </a:r>
            <a:r>
              <a:rPr lang="en-US" b="1" dirty="0"/>
              <a:t>failure</a:t>
            </a:r>
            <a:r>
              <a:rPr lang="en-US" dirty="0"/>
              <a:t> or </a:t>
            </a:r>
            <a:r>
              <a:rPr lang="en-US" b="1" dirty="0"/>
              <a:t>sudden</a:t>
            </a:r>
            <a:r>
              <a:rPr lang="en-US" dirty="0"/>
              <a:t> </a:t>
            </a:r>
            <a:r>
              <a:rPr lang="en-US" b="1" dirty="0"/>
              <a:t>cardiac</a:t>
            </a:r>
            <a:r>
              <a:rPr lang="en-US" dirty="0"/>
              <a:t> </a:t>
            </a:r>
            <a:r>
              <a:rPr lang="en-US" b="1" dirty="0"/>
              <a:t>arrest</a:t>
            </a:r>
            <a:r>
              <a:rPr lang="en-US" dirty="0"/>
              <a:t>.</a:t>
            </a:r>
            <a:endParaRPr lang="ar-SA" dirty="0"/>
          </a:p>
        </p:txBody>
      </p:sp>
      <p:sp>
        <p:nvSpPr>
          <p:cNvPr id="4" name="Rectangle 3">
            <a:extLst>
              <a:ext uri="{FF2B5EF4-FFF2-40B4-BE49-F238E27FC236}">
                <a16:creationId xmlns:a16="http://schemas.microsoft.com/office/drawing/2014/main" id="{FD4A4728-30D8-FA67-25EE-03F108FA7DFA}"/>
              </a:ext>
            </a:extLst>
          </p:cNvPr>
          <p:cNvSpPr/>
          <p:nvPr/>
        </p:nvSpPr>
        <p:spPr>
          <a:xfrm>
            <a:off x="0" y="0"/>
            <a:ext cx="11755762" cy="769441"/>
          </a:xfrm>
          <a:prstGeom prst="rect">
            <a:avLst/>
          </a:prstGeom>
          <a:noFill/>
        </p:spPr>
        <p:txBody>
          <a:bodyPr wrap="square" lIns="91440" tIns="45720" rIns="91440" bIns="45720">
            <a:spAutoFit/>
          </a:bodyPr>
          <a:lstStyle/>
          <a:p>
            <a:pPr algn="ctr"/>
            <a:r>
              <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Measure care of Myocardial Infarction (MI):</a:t>
            </a:r>
          </a:p>
        </p:txBody>
      </p:sp>
    </p:spTree>
    <p:extLst>
      <p:ext uri="{BB962C8B-B14F-4D97-AF65-F5344CB8AC3E}">
        <p14:creationId xmlns:p14="http://schemas.microsoft.com/office/powerpoint/2010/main" val="209417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574706-71F5-C20F-0FC8-EE742FF101C8}"/>
              </a:ext>
            </a:extLst>
          </p:cNvPr>
          <p:cNvSpPr>
            <a:spLocks noGrp="1"/>
          </p:cNvSpPr>
          <p:nvPr>
            <p:ph idx="1"/>
          </p:nvPr>
        </p:nvSpPr>
        <p:spPr>
          <a:xfrm>
            <a:off x="292289" y="1142701"/>
            <a:ext cx="11089943" cy="5633411"/>
          </a:xfrm>
        </p:spPr>
        <p:txBody>
          <a:bodyPr>
            <a:normAutofit fontScale="92500" lnSpcReduction="20000"/>
          </a:bodyPr>
          <a:lstStyle/>
          <a:p>
            <a:pPr>
              <a:buFont typeface="Wingdings" panose="05000000000000000000" pitchFamily="2" charset="2"/>
              <a:buChar char="Ø"/>
            </a:pPr>
            <a:r>
              <a:rPr lang="en-US" dirty="0"/>
              <a:t> The </a:t>
            </a:r>
            <a:r>
              <a:rPr lang="en-US" b="1" dirty="0">
                <a:highlight>
                  <a:srgbClr val="FF0000"/>
                </a:highlight>
              </a:rPr>
              <a:t>circulatory</a:t>
            </a:r>
            <a:r>
              <a:rPr lang="en-US" dirty="0"/>
              <a:t> </a:t>
            </a:r>
            <a:r>
              <a:rPr lang="en-US" b="1" dirty="0">
                <a:highlight>
                  <a:srgbClr val="FF0000"/>
                </a:highlight>
              </a:rPr>
              <a:t>system</a:t>
            </a:r>
            <a:r>
              <a:rPr lang="en-US" dirty="0"/>
              <a:t> is made up of the </a:t>
            </a:r>
            <a:r>
              <a:rPr lang="en-US" b="1" dirty="0">
                <a:solidFill>
                  <a:srgbClr val="FF0000"/>
                </a:solidFill>
              </a:rPr>
              <a:t>blood</a:t>
            </a:r>
            <a:r>
              <a:rPr lang="en-US" dirty="0"/>
              <a:t>, </a:t>
            </a:r>
            <a:r>
              <a:rPr lang="en-US" b="1" dirty="0">
                <a:solidFill>
                  <a:srgbClr val="FF0000"/>
                </a:solidFill>
              </a:rPr>
              <a:t>heart</a:t>
            </a:r>
            <a:r>
              <a:rPr lang="en-US" dirty="0"/>
              <a:t>, and </a:t>
            </a:r>
            <a:r>
              <a:rPr lang="en-US" b="1" dirty="0">
                <a:solidFill>
                  <a:srgbClr val="FF0000"/>
                </a:solidFill>
              </a:rPr>
              <a:t>blood</a:t>
            </a:r>
            <a:r>
              <a:rPr lang="en-US" dirty="0"/>
              <a:t> </a:t>
            </a:r>
            <a:r>
              <a:rPr lang="en-US" b="1" dirty="0">
                <a:solidFill>
                  <a:srgbClr val="FF0000"/>
                </a:solidFill>
              </a:rPr>
              <a:t>vessels</a:t>
            </a:r>
            <a:r>
              <a:rPr lang="en-US" dirty="0"/>
              <a:t>. </a:t>
            </a:r>
          </a:p>
          <a:p>
            <a:pPr>
              <a:buFont typeface="Wingdings" panose="05000000000000000000" pitchFamily="2" charset="2"/>
              <a:buChar char="Ø"/>
            </a:pPr>
            <a:r>
              <a:rPr lang="en-US" dirty="0"/>
              <a:t>The </a:t>
            </a:r>
            <a:r>
              <a:rPr lang="en-US" b="1" dirty="0">
                <a:solidFill>
                  <a:srgbClr val="FF0000"/>
                </a:solidFill>
              </a:rPr>
              <a:t>heart</a:t>
            </a:r>
            <a:r>
              <a:rPr lang="en-US" dirty="0"/>
              <a:t> pumps </a:t>
            </a:r>
            <a:r>
              <a:rPr lang="en-US" b="1" dirty="0">
                <a:solidFill>
                  <a:srgbClr val="FF0000"/>
                </a:solidFill>
              </a:rPr>
              <a:t>blood</a:t>
            </a:r>
            <a:r>
              <a:rPr lang="en-US" dirty="0"/>
              <a:t> through the </a:t>
            </a:r>
            <a:r>
              <a:rPr lang="en-US" b="1" dirty="0">
                <a:solidFill>
                  <a:srgbClr val="FF0000"/>
                </a:solidFill>
              </a:rPr>
              <a:t>blood</a:t>
            </a:r>
            <a:r>
              <a:rPr lang="en-US" dirty="0"/>
              <a:t> </a:t>
            </a:r>
            <a:r>
              <a:rPr lang="en-US" b="1" dirty="0">
                <a:solidFill>
                  <a:srgbClr val="FF0000"/>
                </a:solidFill>
              </a:rPr>
              <a:t>vessels</a:t>
            </a:r>
            <a:r>
              <a:rPr lang="en-US" dirty="0"/>
              <a:t>.</a:t>
            </a:r>
          </a:p>
          <a:p>
            <a:pPr>
              <a:buFont typeface="Wingdings" panose="05000000000000000000" pitchFamily="2" charset="2"/>
              <a:buChar char="Ø"/>
            </a:pPr>
            <a:r>
              <a:rPr lang="en-US" dirty="0"/>
              <a:t> The </a:t>
            </a:r>
            <a:r>
              <a:rPr lang="en-US" b="1" dirty="0">
                <a:solidFill>
                  <a:srgbClr val="FF0000"/>
                </a:solidFill>
              </a:rPr>
              <a:t>circulatory</a:t>
            </a:r>
            <a:r>
              <a:rPr lang="en-US" dirty="0"/>
              <a:t> </a:t>
            </a:r>
            <a:r>
              <a:rPr lang="en-US" b="1" dirty="0">
                <a:solidFill>
                  <a:srgbClr val="FF0000"/>
                </a:solidFill>
              </a:rPr>
              <a:t>system</a:t>
            </a:r>
            <a:r>
              <a:rPr lang="en-US" dirty="0"/>
              <a:t> has many functions.</a:t>
            </a:r>
          </a:p>
          <a:p>
            <a:pPr marL="0" indent="0">
              <a:buNone/>
            </a:pPr>
            <a:r>
              <a:rPr lang="en-US" dirty="0"/>
              <a:t>       • Blood carries food, hormones, and other substances to the cells.</a:t>
            </a:r>
          </a:p>
          <a:p>
            <a:pPr>
              <a:buFont typeface="Wingdings" panose="05000000000000000000" pitchFamily="2" charset="2"/>
              <a:buChar char="Ø"/>
            </a:pPr>
            <a:r>
              <a:rPr lang="en-US" dirty="0"/>
              <a:t> </a:t>
            </a:r>
            <a:r>
              <a:rPr lang="en-US" b="1" dirty="0">
                <a:solidFill>
                  <a:srgbClr val="FF0000"/>
                </a:solidFill>
              </a:rPr>
              <a:t>Blood</a:t>
            </a:r>
            <a:r>
              <a:rPr lang="en-US" dirty="0"/>
              <a:t> transports (carries) the gases of respiration (p. 81). It brings oxygen to the cells.</a:t>
            </a:r>
          </a:p>
          <a:p>
            <a:pPr>
              <a:buFont typeface="Wingdings" panose="05000000000000000000" pitchFamily="2" charset="2"/>
              <a:buChar char="Ø"/>
            </a:pPr>
            <a:r>
              <a:rPr lang="en-US" b="1" dirty="0">
                <a:solidFill>
                  <a:srgbClr val="FF0000"/>
                </a:solidFill>
              </a:rPr>
              <a:t>Blood</a:t>
            </a:r>
            <a:r>
              <a:rPr lang="en-US" dirty="0"/>
              <a:t> removes waste products from cells.</a:t>
            </a:r>
          </a:p>
          <a:p>
            <a:pPr>
              <a:buFont typeface="Wingdings" panose="05000000000000000000" pitchFamily="2" charset="2"/>
              <a:buChar char="Ø"/>
            </a:pPr>
            <a:r>
              <a:rPr lang="en-US" b="1" dirty="0">
                <a:solidFill>
                  <a:srgbClr val="FF0000"/>
                </a:solidFill>
              </a:rPr>
              <a:t>Blood</a:t>
            </a:r>
            <a:r>
              <a:rPr lang="en-US" dirty="0"/>
              <a:t> plays a role in maintaining the body’s fluid balance.</a:t>
            </a:r>
          </a:p>
          <a:p>
            <a:pPr>
              <a:buFont typeface="Wingdings" panose="05000000000000000000" pitchFamily="2" charset="2"/>
              <a:buChar char="Ø"/>
            </a:pPr>
            <a:r>
              <a:rPr lang="en-US" dirty="0"/>
              <a:t> </a:t>
            </a:r>
            <a:r>
              <a:rPr lang="en-US" b="1" dirty="0">
                <a:solidFill>
                  <a:srgbClr val="FF0000"/>
                </a:solidFill>
              </a:rPr>
              <a:t>Blood</a:t>
            </a:r>
            <a:r>
              <a:rPr lang="en-US" dirty="0"/>
              <a:t> and </a:t>
            </a:r>
            <a:r>
              <a:rPr lang="en-US" b="1" dirty="0">
                <a:solidFill>
                  <a:srgbClr val="FF0000"/>
                </a:solidFill>
              </a:rPr>
              <a:t>blood</a:t>
            </a:r>
            <a:r>
              <a:rPr lang="en-US" dirty="0"/>
              <a:t> </a:t>
            </a:r>
            <a:r>
              <a:rPr lang="en-US" b="1" dirty="0">
                <a:solidFill>
                  <a:srgbClr val="FF0000"/>
                </a:solidFill>
              </a:rPr>
              <a:t>vessels</a:t>
            </a:r>
            <a:r>
              <a:rPr lang="en-US" dirty="0"/>
              <a:t> help regulate body temperature. </a:t>
            </a:r>
          </a:p>
          <a:p>
            <a:pPr>
              <a:buFont typeface="Wingdings" panose="05000000000000000000" pitchFamily="2" charset="2"/>
              <a:buChar char="Ø"/>
            </a:pPr>
            <a:r>
              <a:rPr lang="en-US" dirty="0"/>
              <a:t>The </a:t>
            </a:r>
            <a:r>
              <a:rPr lang="en-US" b="1" dirty="0">
                <a:solidFill>
                  <a:srgbClr val="FF0000"/>
                </a:solidFill>
              </a:rPr>
              <a:t>blood</a:t>
            </a:r>
            <a:r>
              <a:rPr lang="en-US" dirty="0"/>
              <a:t> carries heat from muscle activity to other body parts, </a:t>
            </a:r>
            <a:r>
              <a:rPr lang="en-US" b="1" dirty="0">
                <a:solidFill>
                  <a:srgbClr val="FF0000"/>
                </a:solidFill>
              </a:rPr>
              <a:t>Blood</a:t>
            </a:r>
            <a:r>
              <a:rPr lang="en-US" dirty="0"/>
              <a:t> </a:t>
            </a:r>
            <a:r>
              <a:rPr lang="en-US" b="1" dirty="0">
                <a:solidFill>
                  <a:srgbClr val="FF0000"/>
                </a:solidFill>
              </a:rPr>
              <a:t>vessels</a:t>
            </a:r>
            <a:r>
              <a:rPr lang="en-US" dirty="0"/>
              <a:t> in the skin dilate to cool the body. They constrict to retain heat.</a:t>
            </a:r>
          </a:p>
          <a:p>
            <a:pPr>
              <a:buFont typeface="Wingdings" panose="05000000000000000000" pitchFamily="2" charset="2"/>
              <a:buChar char="Ø"/>
            </a:pPr>
            <a:r>
              <a:rPr lang="en-US" dirty="0"/>
              <a:t>The system produces and carries cells that defend the body from microbes that cause disease.</a:t>
            </a:r>
            <a:endParaRPr lang="ar-SA" dirty="0"/>
          </a:p>
        </p:txBody>
      </p:sp>
      <p:sp>
        <p:nvSpPr>
          <p:cNvPr id="4" name="Rectangle 3">
            <a:extLst>
              <a:ext uri="{FF2B5EF4-FFF2-40B4-BE49-F238E27FC236}">
                <a16:creationId xmlns:a16="http://schemas.microsoft.com/office/drawing/2014/main" id="{E834E4D3-5861-7FE5-0117-291529B92389}"/>
              </a:ext>
            </a:extLst>
          </p:cNvPr>
          <p:cNvSpPr/>
          <p:nvPr/>
        </p:nvSpPr>
        <p:spPr>
          <a:xfrm>
            <a:off x="620829" y="219372"/>
            <a:ext cx="10663753"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C00000"/>
                </a:solidFill>
                <a:effectLst>
                  <a:outerShdw blurRad="12700" dist="38100" dir="2700000" algn="tl" rotWithShape="0">
                    <a:schemeClr val="bg1">
                      <a:lumMod val="50000"/>
                    </a:schemeClr>
                  </a:outerShdw>
                </a:effectLst>
              </a:rPr>
              <a:t>The Cardiovascular Body System:</a:t>
            </a:r>
          </a:p>
        </p:txBody>
      </p:sp>
    </p:spTree>
    <p:extLst>
      <p:ext uri="{BB962C8B-B14F-4D97-AF65-F5344CB8AC3E}">
        <p14:creationId xmlns:p14="http://schemas.microsoft.com/office/powerpoint/2010/main" val="29185989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E22BE8-6D44-3710-3783-2257F23387B8}"/>
              </a:ext>
            </a:extLst>
          </p:cNvPr>
          <p:cNvSpPr>
            <a:spLocks noGrp="1"/>
          </p:cNvSpPr>
          <p:nvPr>
            <p:ph idx="1"/>
          </p:nvPr>
        </p:nvSpPr>
        <p:spPr>
          <a:xfrm>
            <a:off x="838200" y="1484431"/>
            <a:ext cx="10515600" cy="4964136"/>
          </a:xfrm>
        </p:spPr>
        <p:txBody>
          <a:bodyPr>
            <a:normAutofit/>
          </a:bodyPr>
          <a:lstStyle/>
          <a:p>
            <a:pPr>
              <a:buFont typeface="Courier New" panose="02070309020205020404" pitchFamily="49" charset="0"/>
              <a:buChar char="o"/>
            </a:pPr>
            <a:r>
              <a:rPr lang="en-US" b="1" dirty="0"/>
              <a:t> </a:t>
            </a:r>
            <a:r>
              <a:rPr lang="en-US" sz="2800" b="1" cap="none" spc="0" dirty="0">
                <a:ln w="9525">
                  <a:solidFill>
                    <a:schemeClr val="bg1"/>
                  </a:solidFill>
                  <a:prstDash val="solid"/>
                </a:ln>
                <a:solidFill>
                  <a:schemeClr val="tx1"/>
                </a:solidFill>
              </a:rPr>
              <a:t>Dysrhythmia: </a:t>
            </a:r>
            <a:r>
              <a:rPr lang="en-US" sz="2800" cap="none" spc="0" dirty="0">
                <a:ln w="9525">
                  <a:solidFill>
                    <a:schemeClr val="bg1"/>
                  </a:solidFill>
                  <a:prstDash val="solid"/>
                </a:ln>
                <a:solidFill>
                  <a:schemeClr val="tx1"/>
                </a:solidFill>
              </a:rPr>
              <a:t>are deviations from normal heartbeat pattern.</a:t>
            </a:r>
          </a:p>
          <a:p>
            <a:pPr>
              <a:buFont typeface="Courier New" panose="02070309020205020404" pitchFamily="49" charset="0"/>
              <a:buChar char="o"/>
            </a:pPr>
            <a:r>
              <a:rPr lang="en-US" b="1" dirty="0">
                <a:ln w="9525">
                  <a:solidFill>
                    <a:schemeClr val="bg1"/>
                  </a:solidFill>
                  <a:prstDash val="solid"/>
                </a:ln>
              </a:rPr>
              <a:t> They include;</a:t>
            </a:r>
          </a:p>
          <a:p>
            <a:r>
              <a:rPr lang="en-US" dirty="0">
                <a:ln w="9525">
                  <a:solidFill>
                    <a:schemeClr val="bg1"/>
                  </a:solidFill>
                  <a:prstDash val="solid"/>
                </a:ln>
              </a:rPr>
              <a:t>Abnormality of impulse formation, such as: heart rate, rhythm, or site of impulse origin and conduction disturbances, which disrupt the normal sequence of atrial and ventricular activation.</a:t>
            </a:r>
          </a:p>
          <a:p>
            <a:pPr>
              <a:buFont typeface="Courier New" panose="02070309020205020404" pitchFamily="49" charset="0"/>
              <a:buChar char="o"/>
            </a:pPr>
            <a:r>
              <a:rPr lang="en-US" b="1" dirty="0">
                <a:ln w="9525">
                  <a:solidFill>
                    <a:schemeClr val="bg1"/>
                  </a:solidFill>
                  <a:prstDash val="solid"/>
                </a:ln>
              </a:rPr>
              <a:t> Causes:</a:t>
            </a:r>
          </a:p>
          <a:p>
            <a:r>
              <a:rPr lang="en-US" b="1" dirty="0"/>
              <a:t>Physiological</a:t>
            </a:r>
            <a:r>
              <a:rPr lang="en-US" dirty="0"/>
              <a:t> - Exercise, exertion, emotion, temperature, etc.</a:t>
            </a:r>
          </a:p>
          <a:p>
            <a:r>
              <a:rPr lang="en-US" b="1" dirty="0"/>
              <a:t>Others-</a:t>
            </a:r>
            <a:r>
              <a:rPr lang="en-US" dirty="0"/>
              <a:t> Metabolic disorders, electrolyte imbalance, emotional crisis, acid-base imbalance, sympathetic over activity, hemodynamic abnormalities. dehydration, thyrotoxicosis, anemia</a:t>
            </a:r>
            <a:endParaRPr lang="ar-SA" dirty="0"/>
          </a:p>
        </p:txBody>
      </p:sp>
      <p:sp>
        <p:nvSpPr>
          <p:cNvPr id="4" name="Rectangle 3">
            <a:extLst>
              <a:ext uri="{FF2B5EF4-FFF2-40B4-BE49-F238E27FC236}">
                <a16:creationId xmlns:a16="http://schemas.microsoft.com/office/drawing/2014/main" id="{D69ADB63-E059-2D9C-9D9E-62C69ADA60FB}"/>
              </a:ext>
            </a:extLst>
          </p:cNvPr>
          <p:cNvSpPr/>
          <p:nvPr/>
        </p:nvSpPr>
        <p:spPr>
          <a:xfrm>
            <a:off x="1506813" y="219372"/>
            <a:ext cx="8072916"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Dysrhythmia (Arrythmia):</a:t>
            </a:r>
          </a:p>
        </p:txBody>
      </p:sp>
    </p:spTree>
    <p:extLst>
      <p:ext uri="{BB962C8B-B14F-4D97-AF65-F5344CB8AC3E}">
        <p14:creationId xmlns:p14="http://schemas.microsoft.com/office/powerpoint/2010/main" val="3217815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40CAFB-FB1F-118C-DE4B-1218068B6E16}"/>
              </a:ext>
            </a:extLst>
          </p:cNvPr>
          <p:cNvSpPr>
            <a:spLocks noGrp="1"/>
          </p:cNvSpPr>
          <p:nvPr>
            <p:ph idx="1"/>
          </p:nvPr>
        </p:nvSpPr>
        <p:spPr>
          <a:xfrm>
            <a:off x="80749" y="1320657"/>
            <a:ext cx="10515600" cy="5373570"/>
          </a:xfrm>
        </p:spPr>
        <p:txBody>
          <a:bodyPr>
            <a:normAutofit/>
          </a:bodyPr>
          <a:lstStyle/>
          <a:p>
            <a:pPr>
              <a:buFont typeface="Wingdings" panose="05000000000000000000" pitchFamily="2" charset="2"/>
              <a:buChar char="Ø"/>
            </a:pPr>
            <a:r>
              <a:rPr lang="en-US" dirty="0"/>
              <a:t> </a:t>
            </a:r>
            <a:r>
              <a:rPr lang="en-US" b="1" dirty="0"/>
              <a:t>Heart</a:t>
            </a:r>
            <a:r>
              <a:rPr lang="en-US" dirty="0"/>
              <a:t> </a:t>
            </a:r>
            <a:r>
              <a:rPr lang="en-US" b="1" dirty="0"/>
              <a:t>failure</a:t>
            </a:r>
            <a:r>
              <a:rPr lang="en-US" dirty="0"/>
              <a:t> or </a:t>
            </a:r>
            <a:r>
              <a:rPr lang="en-US" b="1" dirty="0"/>
              <a:t>congestive</a:t>
            </a:r>
            <a:r>
              <a:rPr lang="en-US" dirty="0"/>
              <a:t> </a:t>
            </a:r>
            <a:r>
              <a:rPr lang="en-US" b="1" dirty="0"/>
              <a:t>heart</a:t>
            </a:r>
            <a:r>
              <a:rPr lang="en-US" dirty="0"/>
              <a:t> </a:t>
            </a:r>
            <a:r>
              <a:rPr lang="en-US" b="1" dirty="0"/>
              <a:t>failure</a:t>
            </a:r>
            <a:r>
              <a:rPr lang="en-US" dirty="0"/>
              <a:t> (</a:t>
            </a:r>
            <a:r>
              <a:rPr lang="en-US" b="1" dirty="0"/>
              <a:t>CHF</a:t>
            </a:r>
            <a:r>
              <a:rPr lang="en-US" dirty="0"/>
              <a:t>) occurs when the </a:t>
            </a:r>
            <a:r>
              <a:rPr lang="en-US" b="1" dirty="0"/>
              <a:t>weakened</a:t>
            </a:r>
            <a:r>
              <a:rPr lang="en-US" dirty="0"/>
              <a:t> </a:t>
            </a:r>
            <a:r>
              <a:rPr lang="en-US" b="1" dirty="0"/>
              <a:t>heart</a:t>
            </a:r>
            <a:r>
              <a:rPr lang="en-US" dirty="0"/>
              <a:t> cannot pump normally, then blood backs, </a:t>
            </a:r>
            <a:r>
              <a:rPr lang="en-US" b="1" dirty="0"/>
              <a:t>tissue</a:t>
            </a:r>
            <a:r>
              <a:rPr lang="en-US" dirty="0"/>
              <a:t> </a:t>
            </a:r>
            <a:r>
              <a:rPr lang="en-US" b="1" dirty="0"/>
              <a:t>congestion</a:t>
            </a:r>
            <a:r>
              <a:rPr lang="en-US" dirty="0"/>
              <a:t> occurs.</a:t>
            </a:r>
          </a:p>
          <a:p>
            <a:pPr>
              <a:buFont typeface="Wingdings" panose="05000000000000000000" pitchFamily="2" charset="2"/>
              <a:buChar char="Ø"/>
            </a:pPr>
            <a:r>
              <a:rPr lang="en-US" dirty="0"/>
              <a:t> When the </a:t>
            </a:r>
            <a:r>
              <a:rPr lang="en-US" b="1" dirty="0"/>
              <a:t>left</a:t>
            </a:r>
            <a:r>
              <a:rPr lang="en-US" dirty="0"/>
              <a:t> </a:t>
            </a:r>
            <a:r>
              <a:rPr lang="en-US" b="1" dirty="0"/>
              <a:t>side</a:t>
            </a:r>
            <a:r>
              <a:rPr lang="en-US" dirty="0"/>
              <a:t> of the </a:t>
            </a:r>
            <a:r>
              <a:rPr lang="en-US" b="1" dirty="0"/>
              <a:t>heart</a:t>
            </a:r>
            <a:r>
              <a:rPr lang="en-US" dirty="0"/>
              <a:t> cannot pump blood normally, blood backs up into the </a:t>
            </a:r>
            <a:r>
              <a:rPr lang="en-US" b="1" dirty="0"/>
              <a:t>lungs</a:t>
            </a:r>
            <a:r>
              <a:rPr lang="en-US" dirty="0"/>
              <a:t>. </a:t>
            </a:r>
            <a:r>
              <a:rPr lang="en-US" b="1" dirty="0"/>
              <a:t>Respiratory</a:t>
            </a:r>
            <a:r>
              <a:rPr lang="en-US" dirty="0"/>
              <a:t> </a:t>
            </a:r>
            <a:r>
              <a:rPr lang="en-US" b="1" dirty="0"/>
              <a:t>congestion</a:t>
            </a:r>
            <a:r>
              <a:rPr lang="en-US" dirty="0"/>
              <a:t> occurs.</a:t>
            </a:r>
          </a:p>
          <a:p>
            <a:pPr>
              <a:buFont typeface="Wingdings" panose="05000000000000000000" pitchFamily="2" charset="2"/>
              <a:buChar char="Ø"/>
            </a:pPr>
            <a:r>
              <a:rPr lang="en-US" dirty="0"/>
              <a:t> The person has dyspnea, increased sputum, cough, and gurgling sounds in the </a:t>
            </a:r>
            <a:r>
              <a:rPr lang="en-US" b="1" dirty="0"/>
              <a:t>lungs</a:t>
            </a:r>
            <a:r>
              <a:rPr lang="en-US" dirty="0"/>
              <a:t>. </a:t>
            </a:r>
          </a:p>
          <a:p>
            <a:pPr>
              <a:buFont typeface="Wingdings" panose="05000000000000000000" pitchFamily="2" charset="2"/>
              <a:buChar char="Ø"/>
            </a:pPr>
            <a:r>
              <a:rPr lang="en-US" dirty="0"/>
              <a:t>The </a:t>
            </a:r>
            <a:r>
              <a:rPr lang="en-US" b="1" dirty="0"/>
              <a:t>body</a:t>
            </a:r>
            <a:r>
              <a:rPr lang="en-US" dirty="0"/>
              <a:t> does not get enough </a:t>
            </a:r>
            <a:r>
              <a:rPr lang="en-US" b="1" dirty="0"/>
              <a:t>blood</a:t>
            </a:r>
            <a:r>
              <a:rPr lang="en-US" dirty="0"/>
              <a:t>. </a:t>
            </a:r>
          </a:p>
          <a:p>
            <a:pPr>
              <a:buFont typeface="Wingdings" panose="05000000000000000000" pitchFamily="2" charset="2"/>
              <a:buChar char="Ø"/>
            </a:pPr>
            <a:r>
              <a:rPr lang="en-US" b="1" dirty="0"/>
              <a:t>Pulmonary</a:t>
            </a:r>
            <a:r>
              <a:rPr lang="en-US" dirty="0"/>
              <a:t> </a:t>
            </a:r>
            <a:r>
              <a:rPr lang="en-US" b="1" dirty="0"/>
              <a:t>edema</a:t>
            </a:r>
            <a:r>
              <a:rPr lang="en-US" dirty="0"/>
              <a:t> (fluid in the lungs) can result from </a:t>
            </a:r>
            <a:r>
              <a:rPr lang="en-US" b="1" dirty="0"/>
              <a:t>heart</a:t>
            </a:r>
            <a:r>
              <a:rPr lang="en-US" dirty="0"/>
              <a:t> </a:t>
            </a:r>
            <a:r>
              <a:rPr lang="en-US" b="1" dirty="0"/>
              <a:t>failure</a:t>
            </a:r>
            <a:r>
              <a:rPr lang="en-US" dirty="0"/>
              <a:t>. </a:t>
            </a:r>
          </a:p>
          <a:p>
            <a:pPr>
              <a:buFont typeface="Wingdings" panose="05000000000000000000" pitchFamily="2" charset="2"/>
              <a:buChar char="Ø"/>
            </a:pPr>
            <a:r>
              <a:rPr lang="en-US" dirty="0"/>
              <a:t>It is an emergency, the person can die.</a:t>
            </a:r>
            <a:endParaRPr lang="ar-SA" dirty="0"/>
          </a:p>
        </p:txBody>
      </p:sp>
      <p:sp>
        <p:nvSpPr>
          <p:cNvPr id="4" name="Rectangle 3">
            <a:extLst>
              <a:ext uri="{FF2B5EF4-FFF2-40B4-BE49-F238E27FC236}">
                <a16:creationId xmlns:a16="http://schemas.microsoft.com/office/drawing/2014/main" id="{3A832673-37BE-3172-9168-3988FAB44578}"/>
              </a:ext>
            </a:extLst>
          </p:cNvPr>
          <p:cNvSpPr/>
          <p:nvPr/>
        </p:nvSpPr>
        <p:spPr>
          <a:xfrm>
            <a:off x="3962241" y="219372"/>
            <a:ext cx="4267514"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Heart failure </a:t>
            </a:r>
          </a:p>
        </p:txBody>
      </p:sp>
    </p:spTree>
    <p:extLst>
      <p:ext uri="{BB962C8B-B14F-4D97-AF65-F5344CB8AC3E}">
        <p14:creationId xmlns:p14="http://schemas.microsoft.com/office/powerpoint/2010/main" val="290363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C06C5E-8378-7FCA-5F5A-847A48CB4390}"/>
              </a:ext>
            </a:extLst>
          </p:cNvPr>
          <p:cNvSpPr>
            <a:spLocks noGrp="1"/>
          </p:cNvSpPr>
          <p:nvPr>
            <p:ph idx="1"/>
          </p:nvPr>
        </p:nvSpPr>
        <p:spPr>
          <a:xfrm>
            <a:off x="0" y="1129588"/>
            <a:ext cx="11036406" cy="5905833"/>
          </a:xfrm>
        </p:spPr>
        <p:txBody>
          <a:bodyPr>
            <a:normAutofit fontScale="92500" lnSpcReduction="20000"/>
          </a:bodyPr>
          <a:lstStyle/>
          <a:p>
            <a:r>
              <a:rPr lang="en-US" dirty="0"/>
              <a:t>Signs and symptom occur from the effects on </a:t>
            </a:r>
            <a:r>
              <a:rPr lang="en-US" b="1" dirty="0"/>
              <a:t>other</a:t>
            </a:r>
            <a:r>
              <a:rPr lang="en-US" dirty="0"/>
              <a:t> </a:t>
            </a:r>
            <a:r>
              <a:rPr lang="en-US" b="1" dirty="0"/>
              <a:t>organs</a:t>
            </a:r>
            <a:r>
              <a:rPr lang="en-US" dirty="0"/>
              <a:t>. </a:t>
            </a:r>
          </a:p>
          <a:p>
            <a:r>
              <a:rPr lang="en-US" dirty="0"/>
              <a:t>Poor blood flow to the </a:t>
            </a:r>
            <a:r>
              <a:rPr lang="en-US" b="1" dirty="0"/>
              <a:t>brain</a:t>
            </a:r>
            <a:r>
              <a:rPr lang="en-US" dirty="0"/>
              <a:t> causes </a:t>
            </a:r>
            <a:r>
              <a:rPr lang="en-US" b="1" dirty="0"/>
              <a:t>confusion</a:t>
            </a:r>
            <a:r>
              <a:rPr lang="en-US" dirty="0"/>
              <a:t>, </a:t>
            </a:r>
            <a:r>
              <a:rPr lang="en-US" b="1" dirty="0"/>
              <a:t>dizziness</a:t>
            </a:r>
            <a:r>
              <a:rPr lang="en-US" dirty="0"/>
              <a:t>, and </a:t>
            </a:r>
            <a:r>
              <a:rPr lang="en-US" b="1" dirty="0"/>
              <a:t>fainting</a:t>
            </a:r>
            <a:r>
              <a:rPr lang="en-US" dirty="0"/>
              <a:t>. </a:t>
            </a:r>
          </a:p>
          <a:p>
            <a:r>
              <a:rPr lang="en-US" dirty="0"/>
              <a:t>The </a:t>
            </a:r>
            <a:r>
              <a:rPr lang="en-US" b="1" dirty="0"/>
              <a:t>kidneys</a:t>
            </a:r>
            <a:r>
              <a:rPr lang="en-US" dirty="0"/>
              <a:t> produce </a:t>
            </a:r>
            <a:r>
              <a:rPr lang="en-US" b="1" dirty="0"/>
              <a:t>less</a:t>
            </a:r>
            <a:r>
              <a:rPr lang="en-US" dirty="0"/>
              <a:t> </a:t>
            </a:r>
            <a:r>
              <a:rPr lang="en-US" b="1" dirty="0"/>
              <a:t>urine</a:t>
            </a:r>
            <a:r>
              <a:rPr lang="en-US" dirty="0"/>
              <a:t>. </a:t>
            </a:r>
          </a:p>
          <a:p>
            <a:r>
              <a:rPr lang="en-US" dirty="0"/>
              <a:t>The </a:t>
            </a:r>
            <a:r>
              <a:rPr lang="en-US" b="1" dirty="0"/>
              <a:t>skin</a:t>
            </a:r>
            <a:r>
              <a:rPr lang="en-US" dirty="0"/>
              <a:t> is pale. </a:t>
            </a:r>
          </a:p>
          <a:p>
            <a:r>
              <a:rPr lang="en-US" b="1" dirty="0"/>
              <a:t>Blood</a:t>
            </a:r>
            <a:r>
              <a:rPr lang="en-US" dirty="0"/>
              <a:t> </a:t>
            </a:r>
            <a:r>
              <a:rPr lang="en-US" b="1" dirty="0"/>
              <a:t>pressure</a:t>
            </a:r>
            <a:r>
              <a:rPr lang="en-US" dirty="0"/>
              <a:t> falls.</a:t>
            </a:r>
          </a:p>
          <a:p>
            <a:pPr>
              <a:buFont typeface="Wingdings" panose="05000000000000000000" pitchFamily="2" charset="2"/>
              <a:buChar char="q"/>
            </a:pPr>
            <a:r>
              <a:rPr lang="en-US" dirty="0"/>
              <a:t> When the </a:t>
            </a:r>
            <a:r>
              <a:rPr lang="en-US" b="1" dirty="0"/>
              <a:t>right</a:t>
            </a:r>
            <a:r>
              <a:rPr lang="en-US" dirty="0"/>
              <a:t> </a:t>
            </a:r>
            <a:r>
              <a:rPr lang="en-US" b="1" dirty="0"/>
              <a:t>side</a:t>
            </a:r>
            <a:r>
              <a:rPr lang="en-US" dirty="0"/>
              <a:t> of the </a:t>
            </a:r>
            <a:r>
              <a:rPr lang="en-US" b="1" dirty="0"/>
              <a:t>heart</a:t>
            </a:r>
            <a:r>
              <a:rPr lang="en-US" dirty="0"/>
              <a:t> cannot pump blood normally, blood backs up into the </a:t>
            </a:r>
            <a:r>
              <a:rPr lang="en-US" b="1" dirty="0"/>
              <a:t>venous</a:t>
            </a:r>
            <a:r>
              <a:rPr lang="en-US" dirty="0"/>
              <a:t> </a:t>
            </a:r>
            <a:r>
              <a:rPr lang="en-US" b="1" dirty="0"/>
              <a:t>system</a:t>
            </a:r>
            <a:r>
              <a:rPr lang="en-US" dirty="0"/>
              <a:t>. </a:t>
            </a:r>
          </a:p>
          <a:p>
            <a:r>
              <a:rPr lang="en-US" b="1" dirty="0"/>
              <a:t>Feet</a:t>
            </a:r>
            <a:r>
              <a:rPr lang="en-US" dirty="0"/>
              <a:t> and </a:t>
            </a:r>
            <a:r>
              <a:rPr lang="en-US" b="1" dirty="0"/>
              <a:t>ankles</a:t>
            </a:r>
            <a:r>
              <a:rPr lang="en-US" dirty="0"/>
              <a:t> swell. </a:t>
            </a:r>
          </a:p>
          <a:p>
            <a:r>
              <a:rPr lang="en-US" b="1" dirty="0"/>
              <a:t>Neck</a:t>
            </a:r>
            <a:r>
              <a:rPr lang="en-US" dirty="0"/>
              <a:t> </a:t>
            </a:r>
            <a:r>
              <a:rPr lang="en-US" b="1" dirty="0"/>
              <a:t>veins</a:t>
            </a:r>
            <a:r>
              <a:rPr lang="en-US" dirty="0"/>
              <a:t> bulge.</a:t>
            </a:r>
          </a:p>
          <a:p>
            <a:r>
              <a:rPr lang="en-US" dirty="0"/>
              <a:t> Liver congestion affects </a:t>
            </a:r>
            <a:r>
              <a:rPr lang="en-US" b="1" dirty="0"/>
              <a:t>liver</a:t>
            </a:r>
            <a:r>
              <a:rPr lang="en-US" dirty="0"/>
              <a:t> </a:t>
            </a:r>
            <a:r>
              <a:rPr lang="en-US" b="1" dirty="0"/>
              <a:t>function</a:t>
            </a:r>
            <a:r>
              <a:rPr lang="en-US" dirty="0"/>
              <a:t>. </a:t>
            </a:r>
          </a:p>
          <a:p>
            <a:r>
              <a:rPr lang="en-US" dirty="0"/>
              <a:t>The </a:t>
            </a:r>
            <a:r>
              <a:rPr lang="en-US" b="1" dirty="0"/>
              <a:t>abdomen</a:t>
            </a:r>
            <a:r>
              <a:rPr lang="en-US" dirty="0"/>
              <a:t> is congested with fluid.</a:t>
            </a:r>
          </a:p>
          <a:p>
            <a:r>
              <a:rPr lang="en-US" dirty="0"/>
              <a:t>Less blood is pumped to the </a:t>
            </a:r>
            <a:r>
              <a:rPr lang="en-US" b="1" dirty="0"/>
              <a:t>lungs, </a:t>
            </a:r>
            <a:r>
              <a:rPr lang="en-US" dirty="0"/>
              <a:t>the left side of the heart receives less blood from the lungs, the left side has less blood to pump to the body.</a:t>
            </a:r>
          </a:p>
          <a:p>
            <a:r>
              <a:rPr lang="en-US" dirty="0"/>
              <a:t> As with left-sided heart failure, organs receive less blood, the signs and symptoms of left sided failure occurs.</a:t>
            </a:r>
            <a:endParaRPr lang="ar-SA" dirty="0"/>
          </a:p>
        </p:txBody>
      </p:sp>
      <p:sp>
        <p:nvSpPr>
          <p:cNvPr id="4" name="Rectangle 3">
            <a:extLst>
              <a:ext uri="{FF2B5EF4-FFF2-40B4-BE49-F238E27FC236}">
                <a16:creationId xmlns:a16="http://schemas.microsoft.com/office/drawing/2014/main" id="{5A484364-299A-C22C-EB41-FB35E1897E0D}"/>
              </a:ext>
            </a:extLst>
          </p:cNvPr>
          <p:cNvSpPr/>
          <p:nvPr/>
        </p:nvSpPr>
        <p:spPr>
          <a:xfrm>
            <a:off x="520806" y="162720"/>
            <a:ext cx="10590848" cy="830997"/>
          </a:xfrm>
          <a:prstGeom prst="rect">
            <a:avLst/>
          </a:prstGeom>
          <a:noFill/>
        </p:spPr>
        <p:txBody>
          <a:bodyPr wrap="none" lIns="91440" tIns="45720" rIns="91440" bIns="45720">
            <a:spAutoFit/>
          </a:bodyPr>
          <a:lstStyle/>
          <a:p>
            <a:pPr algn="ctr"/>
            <a:r>
              <a:rPr lang="en-US" sz="4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Signs and symptoms of Heart Failure:</a:t>
            </a:r>
          </a:p>
        </p:txBody>
      </p:sp>
    </p:spTree>
    <p:extLst>
      <p:ext uri="{BB962C8B-B14F-4D97-AF65-F5344CB8AC3E}">
        <p14:creationId xmlns:p14="http://schemas.microsoft.com/office/powerpoint/2010/main" val="15240344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F428-2817-2100-811E-C6BBA4F9D967}"/>
              </a:ext>
            </a:extLst>
          </p:cNvPr>
          <p:cNvSpPr>
            <a:spLocks noGrp="1"/>
          </p:cNvSpPr>
          <p:nvPr>
            <p:ph type="title"/>
          </p:nvPr>
        </p:nvSpPr>
        <p:spPr>
          <a:xfrm>
            <a:off x="0" y="-214905"/>
            <a:ext cx="10515600" cy="1325563"/>
          </a:xfrm>
        </p:spPr>
        <p:txBody>
          <a:bodyPr/>
          <a:lstStyle/>
          <a:p>
            <a:r>
              <a:rPr lang="en-US" b="1" dirty="0">
                <a:effectLst>
                  <a:outerShdw blurRad="38100" dist="38100" dir="2700000" algn="tl">
                    <a:srgbClr val="000000">
                      <a:alpha val="43137"/>
                    </a:srgbClr>
                  </a:outerShdw>
                </a:effectLst>
              </a:rPr>
              <a:t>Management of Heart Failure:</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38CF25A-C6B0-B77D-005B-02E14BE51FD2}"/>
              </a:ext>
            </a:extLst>
          </p:cNvPr>
          <p:cNvSpPr>
            <a:spLocks noGrp="1"/>
          </p:cNvSpPr>
          <p:nvPr>
            <p:ph idx="1"/>
          </p:nvPr>
        </p:nvSpPr>
        <p:spPr>
          <a:xfrm>
            <a:off x="101221" y="1054527"/>
            <a:ext cx="10515600" cy="5421336"/>
          </a:xfrm>
        </p:spPr>
        <p:txBody>
          <a:bodyPr>
            <a:normAutofit/>
          </a:bodyPr>
          <a:lstStyle/>
          <a:p>
            <a:pPr>
              <a:buFont typeface="Wingdings" panose="05000000000000000000" pitchFamily="2" charset="2"/>
              <a:buChar char="§"/>
            </a:pPr>
            <a:r>
              <a:rPr lang="en-US" dirty="0"/>
              <a:t> Drugs strengthen the heart, also reduce the amount of fluid in the body.</a:t>
            </a:r>
          </a:p>
          <a:p>
            <a:pPr>
              <a:buFont typeface="Wingdings" panose="05000000000000000000" pitchFamily="2" charset="2"/>
              <a:buChar char="§"/>
            </a:pPr>
            <a:r>
              <a:rPr lang="en-US" dirty="0"/>
              <a:t>A sodium-controlled diet is ordered.</a:t>
            </a:r>
          </a:p>
          <a:p>
            <a:pPr>
              <a:buFont typeface="Wingdings" panose="05000000000000000000" pitchFamily="2" charset="2"/>
              <a:buChar char="§"/>
            </a:pPr>
            <a:r>
              <a:rPr lang="en-US" dirty="0"/>
              <a:t>Oxygen is given.</a:t>
            </a:r>
          </a:p>
          <a:p>
            <a:pPr>
              <a:buFont typeface="Wingdings" panose="05000000000000000000" pitchFamily="2" charset="2"/>
              <a:buChar char="§"/>
            </a:pPr>
            <a:r>
              <a:rPr lang="en-US" dirty="0"/>
              <a:t>Semi-Fowler’s position is preferred for breathing.</a:t>
            </a:r>
          </a:p>
          <a:p>
            <a:pPr>
              <a:buFont typeface="Wingdings" panose="05000000000000000000" pitchFamily="2" charset="2"/>
              <a:buChar char="§"/>
            </a:pPr>
            <a:r>
              <a:rPr lang="en-US" dirty="0"/>
              <a:t>Intake and output (I&amp;O).</a:t>
            </a:r>
          </a:p>
          <a:p>
            <a:pPr>
              <a:buFont typeface="Wingdings" panose="05000000000000000000" pitchFamily="2" charset="2"/>
              <a:buChar char="§"/>
            </a:pPr>
            <a:r>
              <a:rPr lang="en-US" dirty="0"/>
              <a:t>Daily weight.</a:t>
            </a:r>
          </a:p>
          <a:p>
            <a:pPr>
              <a:buFont typeface="Wingdings" panose="05000000000000000000" pitchFamily="2" charset="2"/>
              <a:buChar char="§"/>
            </a:pPr>
            <a:r>
              <a:rPr lang="en-US" dirty="0"/>
              <a:t>Elastic stockings.</a:t>
            </a:r>
          </a:p>
          <a:p>
            <a:pPr>
              <a:buFont typeface="Wingdings" panose="05000000000000000000" pitchFamily="2" charset="2"/>
              <a:buChar char="§"/>
            </a:pPr>
            <a:r>
              <a:rPr lang="en-US" dirty="0"/>
              <a:t>ROM exercises are part of the care plan.</a:t>
            </a:r>
            <a:endParaRPr lang="ar-SA" dirty="0"/>
          </a:p>
        </p:txBody>
      </p:sp>
    </p:spTree>
    <p:extLst>
      <p:ext uri="{BB962C8B-B14F-4D97-AF65-F5344CB8AC3E}">
        <p14:creationId xmlns:p14="http://schemas.microsoft.com/office/powerpoint/2010/main" val="2601002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E54F3F-BB8F-D177-44DD-DA513EC361C2}"/>
              </a:ext>
            </a:extLst>
          </p:cNvPr>
          <p:cNvSpPr>
            <a:spLocks noGrp="1"/>
          </p:cNvSpPr>
          <p:nvPr>
            <p:ph idx="1"/>
          </p:nvPr>
        </p:nvSpPr>
        <p:spPr>
          <a:xfrm>
            <a:off x="101220" y="1253331"/>
            <a:ext cx="11683621" cy="5659260"/>
          </a:xfrm>
        </p:spPr>
        <p:txBody>
          <a:bodyPr>
            <a:normAutofit/>
          </a:bodyPr>
          <a:lstStyle/>
          <a:p>
            <a:pPr>
              <a:buFont typeface="Wingdings" panose="05000000000000000000" pitchFamily="2" charset="2"/>
              <a:buChar char="v"/>
            </a:pPr>
            <a:r>
              <a:rPr lang="en-US" dirty="0"/>
              <a:t>In people with </a:t>
            </a:r>
            <a:r>
              <a:rPr lang="en-US" b="1" dirty="0"/>
              <a:t>chronic</a:t>
            </a:r>
            <a:r>
              <a:rPr lang="en-US" dirty="0"/>
              <a:t> </a:t>
            </a:r>
            <a:r>
              <a:rPr lang="en-US" b="1" dirty="0"/>
              <a:t>heart</a:t>
            </a:r>
            <a:r>
              <a:rPr lang="en-US" dirty="0"/>
              <a:t> </a:t>
            </a:r>
            <a:r>
              <a:rPr lang="en-US" b="1" dirty="0"/>
              <a:t>failure</a:t>
            </a:r>
            <a:r>
              <a:rPr lang="en-US" dirty="0"/>
              <a:t>, the heart muscle is weak and cannot pump effectively. </a:t>
            </a:r>
          </a:p>
          <a:p>
            <a:pPr>
              <a:buFont typeface="Wingdings" panose="05000000000000000000" pitchFamily="2" charset="2"/>
              <a:buChar char="v"/>
            </a:pPr>
            <a:r>
              <a:rPr lang="en-US" dirty="0"/>
              <a:t>Heart failure may cause fluids to build up in the body, resulting in swelling of the feet, legs, hands, and face and difficulty breathing.</a:t>
            </a:r>
          </a:p>
          <a:p>
            <a:pPr>
              <a:buFont typeface="Wingdings" panose="05000000000000000000" pitchFamily="2" charset="2"/>
              <a:buChar char="v"/>
            </a:pPr>
            <a:r>
              <a:rPr lang="en-US" dirty="0"/>
              <a:t> Shortness of breath can cause the person to feel anxious and restless. The shortness of breath and anxiety may be worse when the person lies down. </a:t>
            </a:r>
          </a:p>
          <a:p>
            <a:pPr>
              <a:buFont typeface="Wingdings" panose="05000000000000000000" pitchFamily="2" charset="2"/>
              <a:buChar char="v"/>
            </a:pPr>
            <a:r>
              <a:rPr lang="en-US" dirty="0"/>
              <a:t>If you notice that a person in your care becomes anxious and short of breath only when lying down, report this to the nurse, this could be an early sign of heart failure. </a:t>
            </a:r>
            <a:endParaRPr lang="ar-SA" dirty="0"/>
          </a:p>
        </p:txBody>
      </p:sp>
      <p:sp>
        <p:nvSpPr>
          <p:cNvPr id="4" name="Rectangle 3">
            <a:extLst>
              <a:ext uri="{FF2B5EF4-FFF2-40B4-BE49-F238E27FC236}">
                <a16:creationId xmlns:a16="http://schemas.microsoft.com/office/drawing/2014/main" id="{88CE7106-657D-985A-AA3C-29DA01758D19}"/>
              </a:ext>
            </a:extLst>
          </p:cNvPr>
          <p:cNvSpPr/>
          <p:nvPr/>
        </p:nvSpPr>
        <p:spPr>
          <a:xfrm>
            <a:off x="183803" y="87657"/>
            <a:ext cx="7115922"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Chronic Heart Failure:</a:t>
            </a:r>
          </a:p>
        </p:txBody>
      </p:sp>
    </p:spTree>
    <p:extLst>
      <p:ext uri="{BB962C8B-B14F-4D97-AF65-F5344CB8AC3E}">
        <p14:creationId xmlns:p14="http://schemas.microsoft.com/office/powerpoint/2010/main" val="2189662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E3487-E0AB-81DD-1179-FDA5ACD8DD78}"/>
              </a:ext>
            </a:extLst>
          </p:cNvPr>
          <p:cNvSpPr>
            <a:spLocks noGrp="1"/>
          </p:cNvSpPr>
          <p:nvPr>
            <p:ph type="title"/>
          </p:nvPr>
        </p:nvSpPr>
        <p:spPr>
          <a:xfrm>
            <a:off x="80749" y="-112546"/>
            <a:ext cx="10515600" cy="1325563"/>
          </a:xfrm>
        </p:spPr>
        <p:txBody>
          <a:bodyPr/>
          <a:lstStyle/>
          <a:p>
            <a:r>
              <a:rPr lang="en-US" b="1" dirty="0">
                <a:effectLst>
                  <a:outerShdw blurRad="38100" dist="38100" dir="2700000" algn="tl">
                    <a:srgbClr val="000000">
                      <a:alpha val="43137"/>
                    </a:srgbClr>
                  </a:outerShdw>
                </a:effectLst>
              </a:rPr>
              <a:t>Plan of care for Chronic Heart Failure:</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70F5514-F286-D75D-D59C-FF6EA6960F47}"/>
              </a:ext>
            </a:extLst>
          </p:cNvPr>
          <p:cNvSpPr>
            <a:spLocks noGrp="1"/>
          </p:cNvSpPr>
          <p:nvPr>
            <p:ph idx="1"/>
          </p:nvPr>
        </p:nvSpPr>
        <p:spPr>
          <a:xfrm>
            <a:off x="128516" y="1020406"/>
            <a:ext cx="10515600" cy="5728411"/>
          </a:xfrm>
        </p:spPr>
        <p:txBody>
          <a:bodyPr>
            <a:normAutofit lnSpcReduction="10000"/>
          </a:bodyPr>
          <a:lstStyle/>
          <a:p>
            <a:pPr>
              <a:buFont typeface="Wingdings" panose="05000000000000000000" pitchFamily="2" charset="2"/>
              <a:buChar char="q"/>
            </a:pPr>
            <a:r>
              <a:rPr lang="en-US" dirty="0"/>
              <a:t>When you </a:t>
            </a:r>
            <a:r>
              <a:rPr lang="en-US" b="1" dirty="0"/>
              <a:t>provide</a:t>
            </a:r>
            <a:r>
              <a:rPr lang="en-US" dirty="0"/>
              <a:t> </a:t>
            </a:r>
            <a:r>
              <a:rPr lang="en-US" b="1" dirty="0"/>
              <a:t>care</a:t>
            </a:r>
            <a:r>
              <a:rPr lang="en-US" dirty="0"/>
              <a:t> for a person who has </a:t>
            </a:r>
            <a:r>
              <a:rPr lang="en-US" b="1" dirty="0"/>
              <a:t>chronic</a:t>
            </a:r>
            <a:r>
              <a:rPr lang="en-US" dirty="0"/>
              <a:t> </a:t>
            </a:r>
            <a:r>
              <a:rPr lang="en-US" b="1" dirty="0"/>
              <a:t>heart</a:t>
            </a:r>
            <a:r>
              <a:rPr lang="en-US" dirty="0"/>
              <a:t> </a:t>
            </a:r>
            <a:r>
              <a:rPr lang="en-US" b="1" dirty="0"/>
              <a:t>failure</a:t>
            </a:r>
            <a:r>
              <a:rPr lang="en-US" dirty="0"/>
              <a:t>, do the following things:</a:t>
            </a:r>
          </a:p>
          <a:p>
            <a:pPr>
              <a:buFont typeface="Wingdings" panose="05000000000000000000" pitchFamily="2" charset="2"/>
              <a:buChar char="ü"/>
            </a:pPr>
            <a:r>
              <a:rPr lang="en-US" dirty="0"/>
              <a:t>Provide frequent rest periods when helping the person with </a:t>
            </a:r>
            <a:r>
              <a:rPr lang="en-US" b="1" dirty="0"/>
              <a:t>daily</a:t>
            </a:r>
            <a:r>
              <a:rPr lang="en-US" dirty="0"/>
              <a:t> care </a:t>
            </a:r>
            <a:r>
              <a:rPr lang="en-US" b="1" dirty="0"/>
              <a:t>activities</a:t>
            </a:r>
            <a:r>
              <a:rPr lang="en-US" dirty="0"/>
              <a:t>.</a:t>
            </a:r>
          </a:p>
          <a:p>
            <a:pPr>
              <a:buFont typeface="Wingdings" panose="05000000000000000000" pitchFamily="2" charset="2"/>
              <a:buChar char="ü"/>
            </a:pPr>
            <a:r>
              <a:rPr lang="en-US" dirty="0"/>
              <a:t>People with chronic heart failure often become tired after only a little exertion.</a:t>
            </a:r>
          </a:p>
          <a:p>
            <a:pPr>
              <a:buFont typeface="Wingdings" panose="05000000000000000000" pitchFamily="2" charset="2"/>
              <a:buChar char="ü"/>
            </a:pPr>
            <a:r>
              <a:rPr lang="en-US" dirty="0"/>
              <a:t>Help the person see that by pacing her activities during the day, she accomplishes more.</a:t>
            </a:r>
          </a:p>
          <a:p>
            <a:pPr>
              <a:buFont typeface="Wingdings" panose="05000000000000000000" pitchFamily="2" charset="2"/>
              <a:buChar char="ü"/>
            </a:pPr>
            <a:r>
              <a:rPr lang="en-US" dirty="0"/>
              <a:t>Help the person maintain a position that lets her breathe more comfortably.</a:t>
            </a:r>
          </a:p>
          <a:p>
            <a:pPr>
              <a:buFont typeface="Wingdings" panose="05000000000000000000" pitchFamily="2" charset="2"/>
              <a:buChar char="ü"/>
            </a:pPr>
            <a:r>
              <a:rPr lang="en-US" dirty="0"/>
              <a:t>Many people find a </a:t>
            </a:r>
            <a:r>
              <a:rPr lang="en-US" b="1" dirty="0"/>
              <a:t>sitting</a:t>
            </a:r>
            <a:r>
              <a:rPr lang="en-US" dirty="0"/>
              <a:t> </a:t>
            </a:r>
            <a:r>
              <a:rPr lang="en-US" b="1" dirty="0"/>
              <a:t>position</a:t>
            </a:r>
            <a:r>
              <a:rPr lang="en-US" dirty="0"/>
              <a:t> supported by pillows to be best.</a:t>
            </a:r>
          </a:p>
          <a:p>
            <a:pPr>
              <a:buFont typeface="Wingdings" panose="05000000000000000000" pitchFamily="2" charset="2"/>
              <a:buChar char="ü"/>
            </a:pPr>
            <a:r>
              <a:rPr lang="en-US" dirty="0"/>
              <a:t>Keep the person’s legs elevated to reduce swelling of the legs and feet.</a:t>
            </a:r>
          </a:p>
          <a:p>
            <a:pPr marL="0" indent="0">
              <a:buNone/>
            </a:pPr>
            <a:endParaRPr lang="ar-SA" dirty="0"/>
          </a:p>
        </p:txBody>
      </p:sp>
    </p:spTree>
    <p:extLst>
      <p:ext uri="{BB962C8B-B14F-4D97-AF65-F5344CB8AC3E}">
        <p14:creationId xmlns:p14="http://schemas.microsoft.com/office/powerpoint/2010/main" val="20982312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B05FA-73FD-3148-41F9-AC054D0A6050}"/>
              </a:ext>
            </a:extLst>
          </p:cNvPr>
          <p:cNvSpPr>
            <a:spLocks noGrp="1"/>
          </p:cNvSpPr>
          <p:nvPr>
            <p:ph type="title"/>
          </p:nvPr>
        </p:nvSpPr>
        <p:spPr>
          <a:xfrm>
            <a:off x="0" y="-208081"/>
            <a:ext cx="10515600" cy="1325563"/>
          </a:xfrm>
        </p:spPr>
        <p:txBody>
          <a:bodyPr/>
          <a:lstStyle/>
          <a:p>
            <a:r>
              <a:rPr lang="en-US" b="1" dirty="0">
                <a:effectLst>
                  <a:outerShdw blurRad="38100" dist="38100" dir="2700000" algn="tl">
                    <a:srgbClr val="000000">
                      <a:alpha val="43137"/>
                    </a:srgbClr>
                  </a:outerShdw>
                </a:effectLst>
              </a:rPr>
              <a:t>CONT…</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BAEE441-DD69-23B2-0B1D-4C0C34FE49FA}"/>
              </a:ext>
            </a:extLst>
          </p:cNvPr>
          <p:cNvSpPr>
            <a:spLocks noGrp="1"/>
          </p:cNvSpPr>
          <p:nvPr>
            <p:ph idx="1"/>
          </p:nvPr>
        </p:nvSpPr>
        <p:spPr>
          <a:xfrm>
            <a:off x="0" y="945344"/>
            <a:ext cx="10515600" cy="5803473"/>
          </a:xfrm>
        </p:spPr>
        <p:txBody>
          <a:bodyPr>
            <a:normAutofit lnSpcReduction="10000"/>
          </a:bodyPr>
          <a:lstStyle/>
          <a:p>
            <a:pPr>
              <a:buFont typeface="Wingdings" panose="05000000000000000000" pitchFamily="2" charset="2"/>
              <a:buChar char="ü"/>
            </a:pPr>
            <a:r>
              <a:rPr lang="en-US" dirty="0"/>
              <a:t>Provide frequent opportunities for the person to use the toilet. The medications used to manage chronic heart failure can increase both urinary output and frequency of urination. As always, answer requests for help promptly.</a:t>
            </a:r>
          </a:p>
          <a:p>
            <a:pPr>
              <a:buFont typeface="Wingdings" panose="05000000000000000000" pitchFamily="2" charset="2"/>
              <a:buChar char="ü"/>
            </a:pPr>
            <a:r>
              <a:rPr lang="en-US" dirty="0"/>
              <a:t>Provide regular mouth care. A person with chronic heart failure may breathe through the mouth or receive oxygen, which makes the mouth dry.</a:t>
            </a:r>
          </a:p>
          <a:p>
            <a:pPr>
              <a:buFont typeface="Wingdings" panose="05000000000000000000" pitchFamily="2" charset="2"/>
              <a:buChar char="ü"/>
            </a:pPr>
            <a:r>
              <a:rPr lang="en-US" b="1" dirty="0"/>
              <a:t>Measure</a:t>
            </a:r>
            <a:r>
              <a:rPr lang="en-US" dirty="0"/>
              <a:t> and record the person’s </a:t>
            </a:r>
            <a:r>
              <a:rPr lang="en-US" b="1" dirty="0"/>
              <a:t>intake</a:t>
            </a:r>
            <a:r>
              <a:rPr lang="en-US" dirty="0"/>
              <a:t>, </a:t>
            </a:r>
            <a:r>
              <a:rPr lang="en-US" b="1" dirty="0"/>
              <a:t>output</a:t>
            </a:r>
            <a:r>
              <a:rPr lang="en-US" dirty="0"/>
              <a:t> and </a:t>
            </a:r>
            <a:r>
              <a:rPr lang="en-US" b="1" dirty="0"/>
              <a:t>weight</a:t>
            </a:r>
            <a:r>
              <a:rPr lang="en-US" dirty="0"/>
              <a:t> </a:t>
            </a:r>
            <a:r>
              <a:rPr lang="en-US" b="1" dirty="0"/>
              <a:t>every</a:t>
            </a:r>
            <a:r>
              <a:rPr lang="en-US" dirty="0"/>
              <a:t> </a:t>
            </a:r>
            <a:r>
              <a:rPr lang="en-US" b="1" dirty="0"/>
              <a:t>day</a:t>
            </a:r>
            <a:r>
              <a:rPr lang="en-US" dirty="0"/>
              <a:t>, or according to the person’s care plan. These measurements are used to determine how well the person is eliminating excess fluid.</a:t>
            </a:r>
          </a:p>
          <a:p>
            <a:pPr>
              <a:buFont typeface="Wingdings" panose="05000000000000000000" pitchFamily="2" charset="2"/>
              <a:buChar char="ü"/>
            </a:pPr>
            <a:r>
              <a:rPr lang="en-US" dirty="0"/>
              <a:t>Be aware that a person with chronic heart failure may also have </a:t>
            </a:r>
            <a:r>
              <a:rPr lang="en-US" b="1" dirty="0"/>
              <a:t>fluid</a:t>
            </a:r>
            <a:r>
              <a:rPr lang="en-US" dirty="0"/>
              <a:t> </a:t>
            </a:r>
            <a:r>
              <a:rPr lang="en-US" b="1" dirty="0"/>
              <a:t>restrictions</a:t>
            </a:r>
            <a:r>
              <a:rPr lang="en-US" dirty="0"/>
              <a:t> in place. </a:t>
            </a:r>
          </a:p>
          <a:p>
            <a:pPr>
              <a:buFont typeface="Wingdings" panose="05000000000000000000" pitchFamily="2" charset="2"/>
              <a:buChar char="ü"/>
            </a:pPr>
            <a:r>
              <a:rPr lang="en-US" dirty="0"/>
              <a:t>Provide diversion (such as enjoyable activities) to calm the person and reduce strain on the heart.</a:t>
            </a:r>
          </a:p>
          <a:p>
            <a:pPr>
              <a:buFont typeface="Wingdings" panose="05000000000000000000" pitchFamily="2" charset="2"/>
              <a:buChar char="ü"/>
            </a:pPr>
            <a:endParaRPr lang="ar-SA" dirty="0"/>
          </a:p>
        </p:txBody>
      </p:sp>
    </p:spTree>
    <p:extLst>
      <p:ext uri="{BB962C8B-B14F-4D97-AF65-F5344CB8AC3E}">
        <p14:creationId xmlns:p14="http://schemas.microsoft.com/office/powerpoint/2010/main" val="35029933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4E67D6-0C39-73B8-AF84-00F08F2E290B}"/>
              </a:ext>
            </a:extLst>
          </p:cNvPr>
          <p:cNvSpPr>
            <a:spLocks noGrp="1"/>
          </p:cNvSpPr>
          <p:nvPr>
            <p:ph idx="1"/>
          </p:nvPr>
        </p:nvSpPr>
        <p:spPr>
          <a:xfrm>
            <a:off x="87574" y="2965214"/>
            <a:ext cx="10515600" cy="4351338"/>
          </a:xfrm>
        </p:spPr>
        <p:txBody>
          <a:bodyPr/>
          <a:lstStyle/>
          <a:p>
            <a:r>
              <a:rPr lang="en-US" sz="2800" dirty="0"/>
              <a:t> Sorrentino, S. A., </a:t>
            </a:r>
            <a:r>
              <a:rPr lang="en-US" sz="2800" dirty="0" err="1"/>
              <a:t>Remmert</a:t>
            </a:r>
            <a:r>
              <a:rPr lang="en-US" sz="2800" dirty="0"/>
              <a:t>, L., &amp; Wilk, L. S. (2014). Mosby's Textbook for Nursing Assistants (5th ed.). St. Louis, MO: Elsevier.)</a:t>
            </a:r>
          </a:p>
          <a:p>
            <a:r>
              <a:rPr lang="en-US" dirty="0"/>
              <a:t>A Richards, A. and Garg, V., 2010. Genetics of congenital heart disease. Current cardiology reviews, 6(2), pp.91-97. </a:t>
            </a:r>
          </a:p>
          <a:p>
            <a:r>
              <a:rPr lang="en-US" sz="2800" dirty="0"/>
              <a:t>American Red Cross (2013). American Red Cross Nurse Assistant Training Textbook: Third </a:t>
            </a:r>
            <a:r>
              <a:rPr lang="en-US" sz="2800" dirty="0" err="1"/>
              <a:t>Edition.United</a:t>
            </a:r>
            <a:r>
              <a:rPr lang="en-US" sz="2800" dirty="0"/>
              <a:t> States of America: </a:t>
            </a:r>
            <a:r>
              <a:rPr lang="en-US" sz="2800" dirty="0" err="1"/>
              <a:t>Krames</a:t>
            </a:r>
            <a:r>
              <a:rPr lang="en-US" sz="2800" dirty="0"/>
              <a:t> Stay Well Strategic Partnerships Division. ISBN: 978-1584805823,</a:t>
            </a:r>
            <a:endParaRPr lang="ar-SA" sz="2800" dirty="0"/>
          </a:p>
          <a:p>
            <a:endParaRPr lang="ar-SA" dirty="0"/>
          </a:p>
        </p:txBody>
      </p:sp>
      <p:pic>
        <p:nvPicPr>
          <p:cNvPr id="7" name="Picture 6" descr="A hand touching a magnifying glass over a search bar&#10;&#10;Description automatically generated">
            <a:extLst>
              <a:ext uri="{FF2B5EF4-FFF2-40B4-BE49-F238E27FC236}">
                <a16:creationId xmlns:a16="http://schemas.microsoft.com/office/drawing/2014/main" id="{0B15C7AC-B03E-8ABD-C54E-483B0A001B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320818" cy="2743220"/>
          </a:xfrm>
          <a:prstGeom prst="rect">
            <a:avLst/>
          </a:prstGeom>
        </p:spPr>
      </p:pic>
    </p:spTree>
    <p:extLst>
      <p:ext uri="{BB962C8B-B14F-4D97-AF65-F5344CB8AC3E}">
        <p14:creationId xmlns:p14="http://schemas.microsoft.com/office/powerpoint/2010/main" val="4059813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2615DF-D85F-46BC-B423-C791696D018B}"/>
              </a:ext>
            </a:extLst>
          </p:cNvPr>
          <p:cNvSpPr>
            <a:spLocks noGrp="1"/>
          </p:cNvSpPr>
          <p:nvPr>
            <p:ph type="title"/>
          </p:nvPr>
        </p:nvSpPr>
        <p:spPr>
          <a:xfrm>
            <a:off x="878573" y="1967265"/>
            <a:ext cx="3051981"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Any Question ?</a:t>
            </a:r>
          </a:p>
        </p:txBody>
      </p:sp>
      <p:pic>
        <p:nvPicPr>
          <p:cNvPr id="4" name="Content Placeholder 3" descr="A black and white drawing of a human heart&#10;&#10;Description automatically generated">
            <a:extLst>
              <a:ext uri="{FF2B5EF4-FFF2-40B4-BE49-F238E27FC236}">
                <a16:creationId xmlns:a16="http://schemas.microsoft.com/office/drawing/2014/main" id="{DB9C9B63-CE0E-FD09-5685-746CD651C75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71242" y="643466"/>
            <a:ext cx="5192847" cy="5568739"/>
          </a:xfrm>
          <a:prstGeom prst="rect">
            <a:avLst/>
          </a:prstGeom>
        </p:spPr>
      </p:pic>
    </p:spTree>
    <p:extLst>
      <p:ext uri="{BB962C8B-B14F-4D97-AF65-F5344CB8AC3E}">
        <p14:creationId xmlns:p14="http://schemas.microsoft.com/office/powerpoint/2010/main" val="21121569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75D6C10-B5A7-4715-803E-0501C9C2C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5BEF54-1683-BA23-7E1D-710F4DDED9A2}"/>
              </a:ext>
            </a:extLst>
          </p:cNvPr>
          <p:cNvSpPr>
            <a:spLocks noGrp="1"/>
          </p:cNvSpPr>
          <p:nvPr>
            <p:ph type="title"/>
          </p:nvPr>
        </p:nvSpPr>
        <p:spPr>
          <a:xfrm>
            <a:off x="841248" y="552289"/>
            <a:ext cx="3976496" cy="3900326"/>
          </a:xfrm>
        </p:spPr>
        <p:txBody>
          <a:bodyPr vert="horz" lIns="91440" tIns="45720" rIns="91440" bIns="45720" rtlCol="0" anchor="b">
            <a:normAutofit/>
          </a:bodyPr>
          <a:lstStyle/>
          <a:p>
            <a:r>
              <a:rPr lang="en-US" sz="5200" kern="1200">
                <a:solidFill>
                  <a:schemeClr val="tx1"/>
                </a:solidFill>
                <a:latin typeface="+mj-lt"/>
                <a:ea typeface="+mj-ea"/>
                <a:cs typeface="+mj-cs"/>
              </a:rPr>
              <a:t>Thank you !</a:t>
            </a:r>
          </a:p>
        </p:txBody>
      </p:sp>
      <p:pic>
        <p:nvPicPr>
          <p:cNvPr id="7" name="Picture 6" descr="A heart and hands with crosses&#10;&#10;Description automatically generated">
            <a:extLst>
              <a:ext uri="{FF2B5EF4-FFF2-40B4-BE49-F238E27FC236}">
                <a16:creationId xmlns:a16="http://schemas.microsoft.com/office/drawing/2014/main" id="{174D192C-7A8C-D0B9-9E5F-FFFF24BCCF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8801" y="557189"/>
            <a:ext cx="4879706" cy="5576808"/>
          </a:xfrm>
          <a:prstGeom prst="rect">
            <a:avLst/>
          </a:prstGeom>
        </p:spPr>
      </p:pic>
    </p:spTree>
    <p:extLst>
      <p:ext uri="{BB962C8B-B14F-4D97-AF65-F5344CB8AC3E}">
        <p14:creationId xmlns:p14="http://schemas.microsoft.com/office/powerpoint/2010/main" val="1614584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DC5E-2FF7-6871-7B97-D4182A0DA127}"/>
              </a:ext>
            </a:extLst>
          </p:cNvPr>
          <p:cNvSpPr>
            <a:spLocks noGrp="1"/>
          </p:cNvSpPr>
          <p:nvPr>
            <p:ph type="title"/>
          </p:nvPr>
        </p:nvSpPr>
        <p:spPr>
          <a:xfrm>
            <a:off x="0" y="-255849"/>
            <a:ext cx="10515600" cy="1325563"/>
          </a:xfrm>
        </p:spPr>
        <p:txBody>
          <a:bodyPr/>
          <a:lstStyle/>
          <a:p>
            <a:r>
              <a:rPr lang="en-US" b="1" dirty="0">
                <a:solidFill>
                  <a:srgbClr val="FF0000"/>
                </a:solidFill>
                <a:effectLst>
                  <a:outerShdw blurRad="38100" dist="38100" dir="2700000" algn="tl">
                    <a:srgbClr val="000000">
                      <a:alpha val="43137"/>
                    </a:srgbClr>
                  </a:outerShdw>
                </a:effectLst>
              </a:rPr>
              <a:t>The Blood:</a:t>
            </a:r>
            <a:endParaRPr lang="ar-SA"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F75209F-4994-5410-CA28-CABAB1418F5E}"/>
              </a:ext>
            </a:extLst>
          </p:cNvPr>
          <p:cNvSpPr>
            <a:spLocks noGrp="1"/>
          </p:cNvSpPr>
          <p:nvPr>
            <p:ph idx="1"/>
          </p:nvPr>
        </p:nvSpPr>
        <p:spPr>
          <a:xfrm>
            <a:off x="87573" y="890753"/>
            <a:ext cx="10515600" cy="5701115"/>
          </a:xfrm>
        </p:spPr>
        <p:txBody>
          <a:bodyPr>
            <a:normAutofit fontScale="92500" lnSpcReduction="10000"/>
          </a:bodyPr>
          <a:lstStyle/>
          <a:p>
            <a:pPr>
              <a:buFont typeface="Wingdings" panose="05000000000000000000" pitchFamily="2" charset="2"/>
              <a:buChar char="q"/>
            </a:pPr>
            <a:r>
              <a:rPr lang="en-US" dirty="0"/>
              <a:t>  The </a:t>
            </a:r>
            <a:r>
              <a:rPr lang="en-US" b="1" dirty="0">
                <a:solidFill>
                  <a:srgbClr val="FF0000"/>
                </a:solidFill>
              </a:rPr>
              <a:t>blood</a:t>
            </a:r>
            <a:r>
              <a:rPr lang="en-US" dirty="0"/>
              <a:t> consists of blood cells and plasma.</a:t>
            </a:r>
          </a:p>
          <a:p>
            <a:pPr>
              <a:buFont typeface="Wingdings" panose="05000000000000000000" pitchFamily="2" charset="2"/>
              <a:buChar char="q"/>
            </a:pPr>
            <a:r>
              <a:rPr lang="en-US" dirty="0"/>
              <a:t> </a:t>
            </a:r>
            <a:r>
              <a:rPr lang="en-US" dirty="0">
                <a:solidFill>
                  <a:schemeClr val="accent1">
                    <a:lumMod val="60000"/>
                    <a:lumOff val="40000"/>
                  </a:schemeClr>
                </a:solidFill>
              </a:rPr>
              <a:t>Plasma</a:t>
            </a:r>
            <a:r>
              <a:rPr lang="en-US" dirty="0"/>
              <a:t> is mostly water. It carries blood cells to other body cells.</a:t>
            </a:r>
          </a:p>
          <a:p>
            <a:pPr>
              <a:buFont typeface="Wingdings" panose="05000000000000000000" pitchFamily="2" charset="2"/>
              <a:buChar char="q"/>
            </a:pPr>
            <a:r>
              <a:rPr lang="en-US" dirty="0"/>
              <a:t> </a:t>
            </a:r>
            <a:r>
              <a:rPr lang="en-US" dirty="0">
                <a:solidFill>
                  <a:schemeClr val="accent1">
                    <a:lumMod val="60000"/>
                    <a:lumOff val="40000"/>
                  </a:schemeClr>
                </a:solidFill>
              </a:rPr>
              <a:t>Plasma</a:t>
            </a:r>
            <a:r>
              <a:rPr lang="en-US" dirty="0"/>
              <a:t> also carries substances that cells need to function. This includes food (proteins, fats, and carbohydrates), hormones (p. 85), and chemicals.</a:t>
            </a:r>
          </a:p>
          <a:p>
            <a:pPr>
              <a:buFont typeface="Courier New" panose="02070309020205020404" pitchFamily="49" charset="0"/>
              <a:buChar char="o"/>
            </a:pPr>
            <a:r>
              <a:rPr lang="en-US" b="1" dirty="0">
                <a:solidFill>
                  <a:srgbClr val="C00000"/>
                </a:solidFill>
              </a:rPr>
              <a:t> Red</a:t>
            </a:r>
            <a:r>
              <a:rPr lang="en-US" dirty="0"/>
              <a:t> </a:t>
            </a:r>
            <a:r>
              <a:rPr lang="en-US" b="1" dirty="0">
                <a:solidFill>
                  <a:srgbClr val="C00000"/>
                </a:solidFill>
              </a:rPr>
              <a:t>blood</a:t>
            </a:r>
            <a:r>
              <a:rPr lang="en-US" dirty="0"/>
              <a:t> </a:t>
            </a:r>
            <a:r>
              <a:rPr lang="en-US" b="1" dirty="0">
                <a:solidFill>
                  <a:srgbClr val="C00000"/>
                </a:solidFill>
              </a:rPr>
              <a:t>cells</a:t>
            </a:r>
            <a:r>
              <a:rPr lang="en-US" dirty="0"/>
              <a:t> (</a:t>
            </a:r>
            <a:r>
              <a:rPr lang="en-US" b="1" dirty="0">
                <a:solidFill>
                  <a:srgbClr val="C00000"/>
                </a:solidFill>
              </a:rPr>
              <a:t>RBCs</a:t>
            </a:r>
            <a:r>
              <a:rPr lang="en-US" dirty="0"/>
              <a:t>) are called </a:t>
            </a:r>
            <a:r>
              <a:rPr lang="en-US" b="1" dirty="0">
                <a:solidFill>
                  <a:srgbClr val="C00000"/>
                </a:solidFill>
              </a:rPr>
              <a:t>erythrocytes</a:t>
            </a:r>
            <a:r>
              <a:rPr lang="en-US" dirty="0"/>
              <a:t>. </a:t>
            </a:r>
          </a:p>
          <a:p>
            <a:r>
              <a:rPr lang="en-US" b="1" dirty="0">
                <a:solidFill>
                  <a:srgbClr val="FF0000"/>
                </a:solidFill>
              </a:rPr>
              <a:t>Hemoglobin</a:t>
            </a:r>
            <a:r>
              <a:rPr lang="en-US" dirty="0"/>
              <a:t> is the substance in </a:t>
            </a:r>
            <a:r>
              <a:rPr lang="en-US" b="1" dirty="0">
                <a:solidFill>
                  <a:srgbClr val="C00000"/>
                </a:solidFill>
              </a:rPr>
              <a:t>RBCs</a:t>
            </a:r>
            <a:r>
              <a:rPr lang="en-US" dirty="0"/>
              <a:t> that carries oxygen and gives blood its red color. </a:t>
            </a:r>
          </a:p>
          <a:p>
            <a:r>
              <a:rPr lang="en-US" dirty="0"/>
              <a:t>As </a:t>
            </a:r>
            <a:r>
              <a:rPr lang="en-US" b="1" dirty="0">
                <a:solidFill>
                  <a:srgbClr val="C00000"/>
                </a:solidFill>
              </a:rPr>
              <a:t>RBCs</a:t>
            </a:r>
            <a:r>
              <a:rPr lang="en-US" dirty="0"/>
              <a:t> circulate through the lungs, hemoglobin picks up oxygen. Hemoglobin carries oxygen to the cells. </a:t>
            </a:r>
          </a:p>
          <a:p>
            <a:r>
              <a:rPr lang="en-US" dirty="0"/>
              <a:t>When blood is </a:t>
            </a:r>
            <a:r>
              <a:rPr lang="en-US" b="1" dirty="0">
                <a:solidFill>
                  <a:srgbClr val="FF0000"/>
                </a:solidFill>
              </a:rPr>
              <a:t>bright</a:t>
            </a:r>
            <a:r>
              <a:rPr lang="en-US" dirty="0"/>
              <a:t> </a:t>
            </a:r>
            <a:r>
              <a:rPr lang="en-US" b="1" dirty="0">
                <a:solidFill>
                  <a:srgbClr val="FF0000"/>
                </a:solidFill>
              </a:rPr>
              <a:t>red</a:t>
            </a:r>
            <a:r>
              <a:rPr lang="en-US" dirty="0"/>
              <a:t>, hemoglobin in the </a:t>
            </a:r>
            <a:r>
              <a:rPr lang="en-US" dirty="0">
                <a:solidFill>
                  <a:srgbClr val="C00000"/>
                </a:solidFill>
              </a:rPr>
              <a:t>RBCs</a:t>
            </a:r>
            <a:r>
              <a:rPr lang="en-US" dirty="0"/>
              <a:t> is saturated (filled) with oxygen. As blood circulates through the body, oxygen is given to the cells. Cells release carbon dioxide (a waste product). It is picked up by the hemoglobin. </a:t>
            </a:r>
            <a:r>
              <a:rPr lang="en-US" dirty="0">
                <a:solidFill>
                  <a:srgbClr val="C00000"/>
                </a:solidFill>
              </a:rPr>
              <a:t>RBCs</a:t>
            </a:r>
            <a:r>
              <a:rPr lang="en-US" dirty="0"/>
              <a:t> saturated with carbon dioxide make the blood look </a:t>
            </a:r>
            <a:r>
              <a:rPr lang="en-US" b="1" dirty="0">
                <a:solidFill>
                  <a:srgbClr val="C00000"/>
                </a:solidFill>
              </a:rPr>
              <a:t>dark</a:t>
            </a:r>
            <a:r>
              <a:rPr lang="en-US" dirty="0"/>
              <a:t> </a:t>
            </a:r>
            <a:r>
              <a:rPr lang="en-US" b="1" dirty="0">
                <a:solidFill>
                  <a:srgbClr val="C00000"/>
                </a:solidFill>
              </a:rPr>
              <a:t>red</a:t>
            </a:r>
            <a:endParaRPr lang="ar-SA" b="1" dirty="0">
              <a:solidFill>
                <a:srgbClr val="C00000"/>
              </a:solidFill>
            </a:endParaRPr>
          </a:p>
        </p:txBody>
      </p:sp>
    </p:spTree>
    <p:extLst>
      <p:ext uri="{BB962C8B-B14F-4D97-AF65-F5344CB8AC3E}">
        <p14:creationId xmlns:p14="http://schemas.microsoft.com/office/powerpoint/2010/main" val="69956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C7E67-1337-0EA9-6B4B-9A6BB19D1FA3}"/>
              </a:ext>
            </a:extLst>
          </p:cNvPr>
          <p:cNvSpPr>
            <a:spLocks noGrp="1"/>
          </p:cNvSpPr>
          <p:nvPr>
            <p:ph type="title"/>
          </p:nvPr>
        </p:nvSpPr>
        <p:spPr>
          <a:xfrm>
            <a:off x="80749" y="-78427"/>
            <a:ext cx="10515600" cy="1325563"/>
          </a:xfrm>
        </p:spPr>
        <p:txBody>
          <a:bodyPr/>
          <a:lstStyle/>
          <a:p>
            <a:r>
              <a:rPr lang="en-US" b="1" dirty="0">
                <a:solidFill>
                  <a:srgbClr val="C00000"/>
                </a:solidFill>
                <a:effectLst>
                  <a:outerShdw blurRad="38100" dist="38100" dir="2700000" algn="tl">
                    <a:srgbClr val="000000">
                      <a:alpha val="43137"/>
                    </a:srgbClr>
                  </a:outerShdw>
                </a:effectLst>
              </a:rPr>
              <a:t>Red Blood Cells (RBCS):</a:t>
            </a:r>
            <a:endParaRPr lang="ar-SA" b="1" dirty="0">
              <a:solidFill>
                <a:srgbClr val="C0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FF1621A4-F25A-196F-6C6D-8FC3FD1E2F5A}"/>
              </a:ext>
            </a:extLst>
          </p:cNvPr>
          <p:cNvSpPr>
            <a:spLocks noGrp="1"/>
          </p:cNvSpPr>
          <p:nvPr>
            <p:ph idx="1"/>
          </p:nvPr>
        </p:nvSpPr>
        <p:spPr>
          <a:xfrm>
            <a:off x="169459" y="1061351"/>
            <a:ext cx="10515600" cy="5612404"/>
          </a:xfrm>
        </p:spPr>
        <p:txBody>
          <a:bodyPr>
            <a:normAutofit fontScale="85000" lnSpcReduction="20000"/>
          </a:bodyPr>
          <a:lstStyle/>
          <a:p>
            <a:r>
              <a:rPr lang="en-US" dirty="0"/>
              <a:t> The body has about 25 trillion (25,000,000,000,000) RBCs. About 4½ to 5 million cells are in a cubic millimeter of blood (the size of a tiny drop).</a:t>
            </a:r>
          </a:p>
          <a:p>
            <a:r>
              <a:rPr lang="en-US" dirty="0"/>
              <a:t> </a:t>
            </a:r>
            <a:r>
              <a:rPr lang="en-US" b="1" dirty="0">
                <a:solidFill>
                  <a:srgbClr val="C00000"/>
                </a:solidFill>
              </a:rPr>
              <a:t>RBCs</a:t>
            </a:r>
            <a:r>
              <a:rPr lang="en-US" dirty="0"/>
              <a:t> live for 3 to 4 months. They are </a:t>
            </a:r>
            <a:r>
              <a:rPr lang="en-US" b="1" dirty="0"/>
              <a:t>destroyed</a:t>
            </a:r>
            <a:r>
              <a:rPr lang="en-US" dirty="0"/>
              <a:t> by the </a:t>
            </a:r>
            <a:r>
              <a:rPr lang="en-US" b="1" dirty="0"/>
              <a:t>liver</a:t>
            </a:r>
            <a:r>
              <a:rPr lang="en-US" dirty="0"/>
              <a:t> and </a:t>
            </a:r>
            <a:r>
              <a:rPr lang="en-US" b="1" dirty="0"/>
              <a:t>spleen</a:t>
            </a:r>
            <a:r>
              <a:rPr lang="en-US" dirty="0"/>
              <a:t> as they wear out. </a:t>
            </a:r>
          </a:p>
          <a:p>
            <a:r>
              <a:rPr lang="en-US" dirty="0"/>
              <a:t>New </a:t>
            </a:r>
            <a:r>
              <a:rPr lang="en-US" b="1" dirty="0">
                <a:solidFill>
                  <a:srgbClr val="C00000"/>
                </a:solidFill>
              </a:rPr>
              <a:t>RBCs</a:t>
            </a:r>
            <a:r>
              <a:rPr lang="en-US" dirty="0"/>
              <a:t> are formed in the </a:t>
            </a:r>
            <a:r>
              <a:rPr lang="en-US" b="1" dirty="0"/>
              <a:t>bone</a:t>
            </a:r>
            <a:r>
              <a:rPr lang="en-US" dirty="0"/>
              <a:t> </a:t>
            </a:r>
            <a:r>
              <a:rPr lang="en-US" b="1" dirty="0"/>
              <a:t>marrow</a:t>
            </a:r>
            <a:r>
              <a:rPr lang="en-US" dirty="0"/>
              <a:t>. </a:t>
            </a:r>
          </a:p>
          <a:p>
            <a:r>
              <a:rPr lang="en-US" dirty="0"/>
              <a:t>About 1 million </a:t>
            </a:r>
            <a:r>
              <a:rPr lang="en-US" b="1" dirty="0">
                <a:solidFill>
                  <a:srgbClr val="C00000"/>
                </a:solidFill>
              </a:rPr>
              <a:t>RBCs</a:t>
            </a:r>
            <a:r>
              <a:rPr lang="en-US" dirty="0"/>
              <a:t> are produced every second.</a:t>
            </a:r>
          </a:p>
          <a:p>
            <a:pPr>
              <a:buFont typeface="Wingdings" panose="05000000000000000000" pitchFamily="2" charset="2"/>
              <a:buChar char="q"/>
            </a:pPr>
            <a:r>
              <a:rPr lang="en-US" dirty="0"/>
              <a:t> </a:t>
            </a:r>
            <a:r>
              <a:rPr lang="en-US" b="1" dirty="0"/>
              <a:t>White</a:t>
            </a:r>
            <a:r>
              <a:rPr lang="en-US" dirty="0"/>
              <a:t> </a:t>
            </a:r>
            <a:r>
              <a:rPr lang="en-US" b="1" dirty="0"/>
              <a:t>blood</a:t>
            </a:r>
            <a:r>
              <a:rPr lang="en-US" dirty="0"/>
              <a:t> </a:t>
            </a:r>
            <a:r>
              <a:rPr lang="en-US" b="1" dirty="0"/>
              <a:t>cells</a:t>
            </a:r>
            <a:r>
              <a:rPr lang="en-US" dirty="0"/>
              <a:t> (</a:t>
            </a:r>
            <a:r>
              <a:rPr lang="en-US" b="1" dirty="0"/>
              <a:t>WBCs</a:t>
            </a:r>
            <a:r>
              <a:rPr lang="en-US" dirty="0"/>
              <a:t>) are called </a:t>
            </a:r>
            <a:r>
              <a:rPr lang="en-US" b="1" dirty="0"/>
              <a:t>leukocytes.</a:t>
            </a:r>
          </a:p>
          <a:p>
            <a:pPr>
              <a:buFont typeface="Wingdings" panose="05000000000000000000" pitchFamily="2" charset="2"/>
              <a:buChar char="§"/>
            </a:pPr>
            <a:r>
              <a:rPr lang="en-US" dirty="0"/>
              <a:t>They have no color. They protect the body against infection. </a:t>
            </a:r>
          </a:p>
          <a:p>
            <a:pPr>
              <a:buFont typeface="Wingdings" panose="05000000000000000000" pitchFamily="2" charset="2"/>
              <a:buChar char="§"/>
            </a:pPr>
            <a:r>
              <a:rPr lang="en-US" dirty="0"/>
              <a:t>There are about 5,000 to 10,000 WBCs in a cubic millimeter of blood.</a:t>
            </a:r>
          </a:p>
          <a:p>
            <a:pPr>
              <a:buFont typeface="Wingdings" panose="05000000000000000000" pitchFamily="2" charset="2"/>
              <a:buChar char="§"/>
            </a:pPr>
            <a:r>
              <a:rPr lang="en-US" dirty="0"/>
              <a:t> At the first sign of infection, WBCs rush to the infection site. </a:t>
            </a:r>
          </a:p>
          <a:p>
            <a:pPr>
              <a:buFont typeface="Wingdings" panose="05000000000000000000" pitchFamily="2" charset="2"/>
              <a:buChar char="§"/>
            </a:pPr>
            <a:r>
              <a:rPr lang="en-US" dirty="0"/>
              <a:t>There they multiply rapidly. The number of WBCs increases when there is an infection.</a:t>
            </a:r>
          </a:p>
          <a:p>
            <a:pPr>
              <a:buFont typeface="Wingdings" panose="05000000000000000000" pitchFamily="2" charset="2"/>
              <a:buChar char="§"/>
            </a:pPr>
            <a:r>
              <a:rPr lang="en-US" dirty="0"/>
              <a:t> WBCs are formed by the bone marrow. They live about 9 days.</a:t>
            </a:r>
          </a:p>
          <a:p>
            <a:pPr>
              <a:buFont typeface="Wingdings" panose="05000000000000000000" pitchFamily="2" charset="2"/>
              <a:buChar char="q"/>
            </a:pPr>
            <a:r>
              <a:rPr lang="en-US" dirty="0"/>
              <a:t> Platelets (thrombocytes) are needed for blood clotting. </a:t>
            </a:r>
          </a:p>
          <a:p>
            <a:pPr>
              <a:buFont typeface="Wingdings" panose="05000000000000000000" pitchFamily="2" charset="2"/>
              <a:buChar char="§"/>
            </a:pPr>
            <a:r>
              <a:rPr lang="en-US" dirty="0"/>
              <a:t>They are formed by the bone marrow. There are about 200,000 to 400,000 platelets in a cubic millimeter of blood. A platelet lives about 4 days.</a:t>
            </a:r>
            <a:endParaRPr lang="ar-SA" dirty="0"/>
          </a:p>
        </p:txBody>
      </p:sp>
    </p:spTree>
    <p:extLst>
      <p:ext uri="{BB962C8B-B14F-4D97-AF65-F5344CB8AC3E}">
        <p14:creationId xmlns:p14="http://schemas.microsoft.com/office/powerpoint/2010/main" val="408074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Arc 14">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D686923-ECBD-4892-18AF-EBBD7B9F2ABF}"/>
              </a:ext>
            </a:extLst>
          </p:cNvPr>
          <p:cNvSpPr>
            <a:spLocks noGrp="1"/>
          </p:cNvSpPr>
          <p:nvPr>
            <p:ph type="title"/>
          </p:nvPr>
        </p:nvSpPr>
        <p:spPr>
          <a:xfrm>
            <a:off x="5894962" y="479493"/>
            <a:ext cx="5458838" cy="1325563"/>
          </a:xfrm>
        </p:spPr>
        <p:txBody>
          <a:bodyPr>
            <a:normAutofit/>
          </a:bodyPr>
          <a:lstStyle/>
          <a:p>
            <a:r>
              <a:rPr lang="en-US" b="1">
                <a:effectLst>
                  <a:outerShdw blurRad="38100" dist="38100" dir="2700000" algn="tl">
                    <a:srgbClr val="000000">
                      <a:alpha val="43137"/>
                    </a:srgbClr>
                  </a:outerShdw>
                </a:effectLst>
              </a:rPr>
              <a:t>The Heart :</a:t>
            </a:r>
            <a:endParaRPr lang="ar-SA" b="1">
              <a:effectLst>
                <a:outerShdw blurRad="38100" dist="38100" dir="2700000" algn="tl">
                  <a:srgbClr val="000000">
                    <a:alpha val="43137"/>
                  </a:srgbClr>
                </a:outerShdw>
              </a:effectLst>
            </a:endParaRPr>
          </a:p>
        </p:txBody>
      </p:sp>
      <p:sp>
        <p:nvSpPr>
          <p:cNvPr id="13" name="Freeform: Shape 12">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A diagram of a human chest&#10;&#10;Description automatically generated">
            <a:extLst>
              <a:ext uri="{FF2B5EF4-FFF2-40B4-BE49-F238E27FC236}">
                <a16:creationId xmlns:a16="http://schemas.microsoft.com/office/drawing/2014/main" id="{D8AF4578-7BA6-C32F-791D-5D3412387E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182" y="1701903"/>
            <a:ext cx="4777381" cy="328444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58FCB280-3A5D-09BB-B41D-CFA7AAD93206}"/>
              </a:ext>
            </a:extLst>
          </p:cNvPr>
          <p:cNvSpPr>
            <a:spLocks noGrp="1"/>
          </p:cNvSpPr>
          <p:nvPr>
            <p:ph idx="1"/>
          </p:nvPr>
        </p:nvSpPr>
        <p:spPr>
          <a:xfrm>
            <a:off x="5894962" y="1984443"/>
            <a:ext cx="5458838" cy="4192520"/>
          </a:xfrm>
        </p:spPr>
        <p:txBody>
          <a:bodyPr>
            <a:normAutofit/>
          </a:bodyPr>
          <a:lstStyle/>
          <a:p>
            <a:pPr>
              <a:buFont typeface="Wingdings" panose="05000000000000000000" pitchFamily="2" charset="2"/>
              <a:buChar char="v"/>
            </a:pPr>
            <a:r>
              <a:rPr lang="en-US" sz="1800"/>
              <a:t> The </a:t>
            </a:r>
            <a:r>
              <a:rPr lang="en-US" sz="1800" b="1"/>
              <a:t>heart</a:t>
            </a:r>
            <a:r>
              <a:rPr lang="en-US" sz="1800"/>
              <a:t> is a muscle. It pumps blood through the blood vessels to the </a:t>
            </a:r>
            <a:r>
              <a:rPr lang="en-US" sz="1800" b="1"/>
              <a:t>tissues</a:t>
            </a:r>
            <a:r>
              <a:rPr lang="en-US" sz="1800"/>
              <a:t> and </a:t>
            </a:r>
            <a:r>
              <a:rPr lang="en-US" sz="1800" b="1"/>
              <a:t>cells</a:t>
            </a:r>
            <a:r>
              <a:rPr lang="en-US" sz="1800"/>
              <a:t>. </a:t>
            </a:r>
          </a:p>
          <a:p>
            <a:pPr>
              <a:buFont typeface="Wingdings" panose="05000000000000000000" pitchFamily="2" charset="2"/>
              <a:buChar char="v"/>
            </a:pPr>
            <a:r>
              <a:rPr lang="en-US" sz="1800"/>
              <a:t>The </a:t>
            </a:r>
            <a:r>
              <a:rPr lang="en-US" sz="1800" b="1"/>
              <a:t>heart</a:t>
            </a:r>
            <a:r>
              <a:rPr lang="en-US" sz="1800"/>
              <a:t> lies in the middle to lower part of the chest cavity toward the left side (Fig. 7-15). </a:t>
            </a:r>
          </a:p>
          <a:p>
            <a:pPr>
              <a:buFont typeface="Wingdings" panose="05000000000000000000" pitchFamily="2" charset="2"/>
              <a:buChar char="v"/>
            </a:pPr>
            <a:r>
              <a:rPr lang="en-US" sz="1800"/>
              <a:t>The </a:t>
            </a:r>
            <a:r>
              <a:rPr lang="en-US" sz="1800" b="1"/>
              <a:t>heart</a:t>
            </a:r>
            <a:r>
              <a:rPr lang="en-US" sz="1800"/>
              <a:t> is hollow and has 3 layers (Fig. 7-16).</a:t>
            </a:r>
          </a:p>
          <a:p>
            <a:pPr marL="0" indent="0">
              <a:buNone/>
            </a:pPr>
            <a:r>
              <a:rPr lang="en-US" sz="1800"/>
              <a:t>  • The </a:t>
            </a:r>
            <a:r>
              <a:rPr lang="en-US" sz="1800" b="1"/>
              <a:t>pericardium:</a:t>
            </a:r>
            <a:r>
              <a:rPr lang="en-US" sz="1800"/>
              <a:t> is the outer layer. It is a thin sac covering the heart. </a:t>
            </a:r>
          </a:p>
          <a:p>
            <a:pPr marL="0" indent="0">
              <a:buNone/>
            </a:pPr>
            <a:r>
              <a:rPr lang="en-US" sz="1800"/>
              <a:t>  • The </a:t>
            </a:r>
            <a:r>
              <a:rPr lang="en-US" sz="1800" b="1"/>
              <a:t>myocardium: </a:t>
            </a:r>
            <a:r>
              <a:rPr lang="en-US" sz="1800"/>
              <a:t>is the second layer. It is the thick, muscular part of the heart. </a:t>
            </a:r>
          </a:p>
          <a:p>
            <a:pPr marL="0" indent="0">
              <a:buNone/>
            </a:pPr>
            <a:r>
              <a:rPr lang="en-US" sz="1800"/>
              <a:t>  • The </a:t>
            </a:r>
            <a:r>
              <a:rPr lang="en-US" sz="1800" b="1"/>
              <a:t>endocardium</a:t>
            </a:r>
            <a:r>
              <a:rPr lang="en-US" sz="1800"/>
              <a:t> is the inner layer. A membrane, it lines the inner surface of the heart</a:t>
            </a:r>
            <a:endParaRPr lang="ar-SA" sz="1800"/>
          </a:p>
        </p:txBody>
      </p:sp>
    </p:spTree>
    <p:extLst>
      <p:ext uri="{BB962C8B-B14F-4D97-AF65-F5344CB8AC3E}">
        <p14:creationId xmlns:p14="http://schemas.microsoft.com/office/powerpoint/2010/main" val="3163808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44FA10-B8C5-F59E-C10B-53F66C9B9462}"/>
              </a:ext>
            </a:extLst>
          </p:cNvPr>
          <p:cNvSpPr>
            <a:spLocks noGrp="1"/>
          </p:cNvSpPr>
          <p:nvPr>
            <p:ph type="title"/>
          </p:nvPr>
        </p:nvSpPr>
        <p:spPr>
          <a:xfrm>
            <a:off x="572493" y="238539"/>
            <a:ext cx="11018520" cy="1434415"/>
          </a:xfrm>
        </p:spPr>
        <p:txBody>
          <a:bodyPr anchor="b">
            <a:normAutofit/>
          </a:bodyPr>
          <a:lstStyle/>
          <a:p>
            <a:r>
              <a:rPr lang="en-US" sz="5400" b="1">
                <a:effectLst>
                  <a:outerShdw blurRad="38100" dist="38100" dir="2700000" algn="tl">
                    <a:srgbClr val="000000">
                      <a:alpha val="43137"/>
                    </a:srgbClr>
                  </a:outerShdw>
                </a:effectLst>
              </a:rPr>
              <a:t>Champers of the heart:</a:t>
            </a:r>
            <a:endParaRPr lang="ar-SA" sz="5400" b="1">
              <a:effectLst>
                <a:outerShdw blurRad="38100" dist="38100" dir="2700000" algn="tl">
                  <a:srgbClr val="000000">
                    <a:alpha val="43137"/>
                  </a:srgbClr>
                </a:outerShdw>
              </a:effectLst>
            </a:endParaRP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0813FB8-5DBB-B2EA-44CE-FA2A01CBE385}"/>
              </a:ext>
            </a:extLst>
          </p:cNvPr>
          <p:cNvSpPr>
            <a:spLocks noGrp="1"/>
          </p:cNvSpPr>
          <p:nvPr>
            <p:ph idx="1"/>
          </p:nvPr>
        </p:nvSpPr>
        <p:spPr>
          <a:xfrm>
            <a:off x="129654" y="2071316"/>
            <a:ext cx="7156391" cy="4795274"/>
          </a:xfrm>
        </p:spPr>
        <p:txBody>
          <a:bodyPr anchor="t">
            <a:normAutofit/>
          </a:bodyPr>
          <a:lstStyle/>
          <a:p>
            <a:pPr>
              <a:buFont typeface="Wingdings" panose="05000000000000000000" pitchFamily="2" charset="2"/>
              <a:buChar char="v"/>
            </a:pPr>
            <a:r>
              <a:rPr lang="en-US" sz="2400" dirty="0"/>
              <a:t> The </a:t>
            </a:r>
            <a:r>
              <a:rPr lang="en-US" sz="2400" b="1" dirty="0"/>
              <a:t>heart</a:t>
            </a:r>
            <a:r>
              <a:rPr lang="en-US" sz="2400" dirty="0"/>
              <a:t> has 4 chambers (see Fig. 7-16). </a:t>
            </a:r>
          </a:p>
          <a:p>
            <a:pPr>
              <a:buFont typeface="Wingdings" panose="05000000000000000000" pitchFamily="2" charset="2"/>
              <a:buChar char="q"/>
            </a:pPr>
            <a:r>
              <a:rPr lang="en-US" sz="2400" b="1" dirty="0"/>
              <a:t>Upper</a:t>
            </a:r>
            <a:r>
              <a:rPr lang="en-US" sz="2400" dirty="0"/>
              <a:t> </a:t>
            </a:r>
            <a:r>
              <a:rPr lang="en-US" sz="2400" b="1" dirty="0"/>
              <a:t>chambers</a:t>
            </a:r>
            <a:r>
              <a:rPr lang="en-US" sz="2400" dirty="0"/>
              <a:t> receive blood and are called </a:t>
            </a:r>
            <a:r>
              <a:rPr lang="en-US" sz="2400" b="1" dirty="0"/>
              <a:t>atria</a:t>
            </a:r>
            <a:r>
              <a:rPr lang="en-US" sz="2400" dirty="0"/>
              <a:t>.</a:t>
            </a:r>
          </a:p>
          <a:p>
            <a:pPr>
              <a:buFont typeface="Wingdings" panose="05000000000000000000" pitchFamily="2" charset="2"/>
              <a:buChar char="§"/>
            </a:pPr>
            <a:r>
              <a:rPr lang="en-US" sz="2400" dirty="0"/>
              <a:t>The </a:t>
            </a:r>
            <a:r>
              <a:rPr lang="en-US" sz="2400" b="1" dirty="0"/>
              <a:t>right</a:t>
            </a:r>
            <a:r>
              <a:rPr lang="en-US" sz="2400" dirty="0"/>
              <a:t> </a:t>
            </a:r>
            <a:r>
              <a:rPr lang="en-US" sz="2400" b="1" dirty="0"/>
              <a:t>atrium</a:t>
            </a:r>
            <a:r>
              <a:rPr lang="en-US" sz="2400" dirty="0"/>
              <a:t> </a:t>
            </a:r>
            <a:r>
              <a:rPr lang="en-US" sz="2400" b="1" dirty="0"/>
              <a:t>receives</a:t>
            </a:r>
            <a:r>
              <a:rPr lang="en-US" sz="2400" dirty="0"/>
              <a:t> </a:t>
            </a:r>
            <a:r>
              <a:rPr lang="en-US" sz="2400" b="1" dirty="0"/>
              <a:t>blood</a:t>
            </a:r>
            <a:r>
              <a:rPr lang="en-US" sz="2400" dirty="0"/>
              <a:t> from body tissues.</a:t>
            </a:r>
          </a:p>
          <a:p>
            <a:pPr>
              <a:buFont typeface="Wingdings" panose="05000000000000000000" pitchFamily="2" charset="2"/>
              <a:buChar char="§"/>
            </a:pPr>
            <a:r>
              <a:rPr lang="en-US" sz="2400" dirty="0"/>
              <a:t> The </a:t>
            </a:r>
            <a:r>
              <a:rPr lang="en-US" sz="2400" b="1" dirty="0"/>
              <a:t>left</a:t>
            </a:r>
            <a:r>
              <a:rPr lang="en-US" sz="2400" dirty="0"/>
              <a:t> </a:t>
            </a:r>
            <a:r>
              <a:rPr lang="en-US" sz="2400" b="1" dirty="0"/>
              <a:t>atrium</a:t>
            </a:r>
            <a:r>
              <a:rPr lang="en-US" sz="2400" dirty="0"/>
              <a:t> receives blood from the lungs.</a:t>
            </a:r>
          </a:p>
          <a:p>
            <a:pPr>
              <a:buFont typeface="Wingdings" panose="05000000000000000000" pitchFamily="2" charset="2"/>
              <a:buChar char="q"/>
            </a:pPr>
            <a:r>
              <a:rPr lang="en-US" sz="2400" b="1" dirty="0"/>
              <a:t>Lower</a:t>
            </a:r>
            <a:r>
              <a:rPr lang="en-US" sz="2400" dirty="0"/>
              <a:t> </a:t>
            </a:r>
            <a:r>
              <a:rPr lang="en-US" sz="2400" b="1" dirty="0"/>
              <a:t>chambers</a:t>
            </a:r>
            <a:r>
              <a:rPr lang="en-US" sz="2400" dirty="0"/>
              <a:t> are called </a:t>
            </a:r>
            <a:r>
              <a:rPr lang="en-US" sz="2400" b="1" dirty="0"/>
              <a:t>ventricles</a:t>
            </a:r>
            <a:r>
              <a:rPr lang="en-US" sz="2400" dirty="0"/>
              <a:t>. Ventricles </a:t>
            </a:r>
            <a:r>
              <a:rPr lang="en-US" sz="2400" b="1" dirty="0"/>
              <a:t>pump</a:t>
            </a:r>
            <a:r>
              <a:rPr lang="en-US" sz="2400" dirty="0"/>
              <a:t> </a:t>
            </a:r>
            <a:r>
              <a:rPr lang="en-US" sz="2400" b="1" dirty="0"/>
              <a:t>blood</a:t>
            </a:r>
            <a:r>
              <a:rPr lang="en-US" sz="2400" dirty="0"/>
              <a:t>.</a:t>
            </a:r>
          </a:p>
          <a:p>
            <a:pPr>
              <a:buFont typeface="Wingdings" panose="05000000000000000000" pitchFamily="2" charset="2"/>
              <a:buChar char="§"/>
            </a:pPr>
            <a:r>
              <a:rPr lang="en-US" sz="2400" dirty="0"/>
              <a:t> The </a:t>
            </a:r>
            <a:r>
              <a:rPr lang="en-US" sz="2400" b="1" dirty="0"/>
              <a:t>right</a:t>
            </a:r>
            <a:r>
              <a:rPr lang="en-US" sz="2400" dirty="0"/>
              <a:t> </a:t>
            </a:r>
            <a:r>
              <a:rPr lang="en-US" sz="2400" b="1" dirty="0"/>
              <a:t>ventricle</a:t>
            </a:r>
            <a:r>
              <a:rPr lang="en-US" sz="2400" dirty="0"/>
              <a:t> pumps blood to the lungs for oxygen. </a:t>
            </a:r>
          </a:p>
          <a:p>
            <a:pPr>
              <a:buFont typeface="Wingdings" panose="05000000000000000000" pitchFamily="2" charset="2"/>
              <a:buChar char="§"/>
            </a:pPr>
            <a:r>
              <a:rPr lang="en-US" sz="2400" b="1" dirty="0"/>
              <a:t>The left ventricle pumps blood to all parts of the body</a:t>
            </a:r>
            <a:endParaRPr lang="ar-SA" sz="2400" b="1" dirty="0"/>
          </a:p>
        </p:txBody>
      </p:sp>
      <p:pic>
        <p:nvPicPr>
          <p:cNvPr id="5" name="Picture 4" descr="A diagram of a heart&#10;&#10;Description automatically generated">
            <a:extLst>
              <a:ext uri="{FF2B5EF4-FFF2-40B4-BE49-F238E27FC236}">
                <a16:creationId xmlns:a16="http://schemas.microsoft.com/office/drawing/2014/main" id="{2EDC93C2-13F8-51D0-DD29-FD1136949F48}"/>
              </a:ext>
            </a:extLst>
          </p:cNvPr>
          <p:cNvPicPr>
            <a:picLocks noChangeAspect="1"/>
          </p:cNvPicPr>
          <p:nvPr/>
        </p:nvPicPr>
        <p:blipFill rotWithShape="1">
          <a:blip r:embed="rId2">
            <a:extLst>
              <a:ext uri="{28A0092B-C50C-407E-A947-70E740481C1C}">
                <a14:useLocalDpi xmlns:a14="http://schemas.microsoft.com/office/drawing/2010/main" val="0"/>
              </a:ext>
            </a:extLst>
          </a:blip>
          <a:srcRect l="8342" r="10123" b="-1"/>
          <a:stretch/>
        </p:blipFill>
        <p:spPr>
          <a:xfrm>
            <a:off x="7415699" y="1658477"/>
            <a:ext cx="4478325" cy="4802223"/>
          </a:xfrm>
          <a:prstGeom prst="rect">
            <a:avLst/>
          </a:prstGeom>
        </p:spPr>
      </p:pic>
    </p:spTree>
    <p:extLst>
      <p:ext uri="{BB962C8B-B14F-4D97-AF65-F5344CB8AC3E}">
        <p14:creationId xmlns:p14="http://schemas.microsoft.com/office/powerpoint/2010/main" val="138783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3C77F-1CF5-611F-CB37-3ABE3C5B9096}"/>
              </a:ext>
            </a:extLst>
          </p:cNvPr>
          <p:cNvSpPr>
            <a:spLocks noGrp="1"/>
          </p:cNvSpPr>
          <p:nvPr>
            <p:ph type="title"/>
          </p:nvPr>
        </p:nvSpPr>
        <p:spPr>
          <a:xfrm>
            <a:off x="0" y="-289967"/>
            <a:ext cx="10515600" cy="1325563"/>
          </a:xfrm>
        </p:spPr>
        <p:txBody>
          <a:bodyPr/>
          <a:lstStyle/>
          <a:p>
            <a:r>
              <a:rPr lang="en-US" b="1" dirty="0">
                <a:solidFill>
                  <a:srgbClr val="FF0000"/>
                </a:solidFill>
              </a:rPr>
              <a:t>Valves:</a:t>
            </a:r>
            <a:endParaRPr lang="ar-SA" b="1" dirty="0">
              <a:solidFill>
                <a:srgbClr val="FF0000"/>
              </a:solidFill>
            </a:endParaRPr>
          </a:p>
        </p:txBody>
      </p:sp>
      <p:sp>
        <p:nvSpPr>
          <p:cNvPr id="3" name="Content Placeholder 2">
            <a:extLst>
              <a:ext uri="{FF2B5EF4-FFF2-40B4-BE49-F238E27FC236}">
                <a16:creationId xmlns:a16="http://schemas.microsoft.com/office/drawing/2014/main" id="{1AD9BB47-12DC-D461-995E-11C15352834D}"/>
              </a:ext>
            </a:extLst>
          </p:cNvPr>
          <p:cNvSpPr>
            <a:spLocks noGrp="1"/>
          </p:cNvSpPr>
          <p:nvPr>
            <p:ph idx="1"/>
          </p:nvPr>
        </p:nvSpPr>
        <p:spPr>
          <a:xfrm>
            <a:off x="60277" y="856633"/>
            <a:ext cx="11895162" cy="5578285"/>
          </a:xfrm>
        </p:spPr>
        <p:txBody>
          <a:bodyPr>
            <a:normAutofit/>
          </a:bodyPr>
          <a:lstStyle/>
          <a:p>
            <a:pPr>
              <a:buFont typeface="Courier New" panose="02070309020205020404" pitchFamily="49" charset="0"/>
              <a:buChar char="o"/>
            </a:pPr>
            <a:r>
              <a:rPr lang="en-US" b="1" dirty="0">
                <a:solidFill>
                  <a:srgbClr val="FF0000"/>
                </a:solidFill>
              </a:rPr>
              <a:t>Valves</a:t>
            </a:r>
            <a:r>
              <a:rPr lang="en-US" dirty="0"/>
              <a:t> are between the </a:t>
            </a:r>
            <a:r>
              <a:rPr lang="en-US" b="1" dirty="0">
                <a:solidFill>
                  <a:srgbClr val="FF0000"/>
                </a:solidFill>
              </a:rPr>
              <a:t>atria</a:t>
            </a:r>
            <a:r>
              <a:rPr lang="en-US" dirty="0"/>
              <a:t> and </a:t>
            </a:r>
            <a:r>
              <a:rPr lang="en-US" b="1" dirty="0">
                <a:solidFill>
                  <a:srgbClr val="FF0000"/>
                </a:solidFill>
              </a:rPr>
              <a:t>ventricles</a:t>
            </a:r>
            <a:r>
              <a:rPr lang="en-US" dirty="0"/>
              <a:t>. </a:t>
            </a:r>
          </a:p>
          <a:p>
            <a:pPr>
              <a:buFont typeface="Courier New" panose="02070309020205020404" pitchFamily="49" charset="0"/>
              <a:buChar char="o"/>
            </a:pPr>
            <a:r>
              <a:rPr lang="en-US" dirty="0"/>
              <a:t>The </a:t>
            </a:r>
            <a:r>
              <a:rPr lang="en-US" b="1" dirty="0">
                <a:solidFill>
                  <a:srgbClr val="FF0000"/>
                </a:solidFill>
              </a:rPr>
              <a:t>valves</a:t>
            </a:r>
            <a:r>
              <a:rPr lang="en-US" dirty="0"/>
              <a:t> allow blood flow in </a:t>
            </a:r>
            <a:r>
              <a:rPr lang="en-US" b="1" dirty="0"/>
              <a:t>1 direction</a:t>
            </a:r>
            <a:r>
              <a:rPr lang="en-US" dirty="0"/>
              <a:t>. </a:t>
            </a:r>
          </a:p>
          <a:p>
            <a:pPr>
              <a:buFont typeface="Courier New" panose="02070309020205020404" pitchFamily="49" charset="0"/>
              <a:buChar char="o"/>
            </a:pPr>
            <a:r>
              <a:rPr lang="en-US" dirty="0"/>
              <a:t>They prevent blood from flowing back into the atria from the ventricles. </a:t>
            </a:r>
          </a:p>
          <a:p>
            <a:r>
              <a:rPr lang="en-US" dirty="0"/>
              <a:t>The </a:t>
            </a:r>
            <a:r>
              <a:rPr lang="en-US" b="1" dirty="0"/>
              <a:t>tricuspid</a:t>
            </a:r>
            <a:r>
              <a:rPr lang="en-US" dirty="0"/>
              <a:t> </a:t>
            </a:r>
            <a:r>
              <a:rPr lang="en-US" b="1" dirty="0"/>
              <a:t>valve</a:t>
            </a:r>
            <a:r>
              <a:rPr lang="en-US" dirty="0"/>
              <a:t> is between the </a:t>
            </a:r>
            <a:r>
              <a:rPr lang="en-US" b="1" dirty="0"/>
              <a:t>right</a:t>
            </a:r>
            <a:r>
              <a:rPr lang="en-US" dirty="0"/>
              <a:t> </a:t>
            </a:r>
            <a:r>
              <a:rPr lang="en-US" b="1" dirty="0"/>
              <a:t>atrium</a:t>
            </a:r>
            <a:r>
              <a:rPr lang="en-US" dirty="0"/>
              <a:t> and the </a:t>
            </a:r>
            <a:r>
              <a:rPr lang="en-US" b="1" dirty="0"/>
              <a:t>right</a:t>
            </a:r>
            <a:r>
              <a:rPr lang="en-US" dirty="0"/>
              <a:t> </a:t>
            </a:r>
            <a:r>
              <a:rPr lang="en-US" b="1" dirty="0"/>
              <a:t>ventricle</a:t>
            </a:r>
            <a:r>
              <a:rPr lang="en-US" dirty="0"/>
              <a:t>.</a:t>
            </a:r>
          </a:p>
          <a:p>
            <a:r>
              <a:rPr lang="en-US" dirty="0"/>
              <a:t> The </a:t>
            </a:r>
            <a:r>
              <a:rPr lang="en-US" b="1" dirty="0"/>
              <a:t>mitral</a:t>
            </a:r>
            <a:r>
              <a:rPr lang="en-US" dirty="0"/>
              <a:t> </a:t>
            </a:r>
            <a:r>
              <a:rPr lang="en-US" b="1" dirty="0"/>
              <a:t>valve</a:t>
            </a:r>
            <a:r>
              <a:rPr lang="en-US" dirty="0"/>
              <a:t> (</a:t>
            </a:r>
            <a:r>
              <a:rPr lang="en-US" b="1" dirty="0"/>
              <a:t>bicuspid</a:t>
            </a:r>
            <a:r>
              <a:rPr lang="en-US" dirty="0"/>
              <a:t> </a:t>
            </a:r>
            <a:r>
              <a:rPr lang="en-US" b="1" dirty="0"/>
              <a:t>valve</a:t>
            </a:r>
            <a:r>
              <a:rPr lang="en-US" dirty="0"/>
              <a:t>) is between the </a:t>
            </a:r>
            <a:r>
              <a:rPr lang="en-US" b="1" dirty="0"/>
              <a:t>left</a:t>
            </a:r>
            <a:r>
              <a:rPr lang="en-US" dirty="0"/>
              <a:t> </a:t>
            </a:r>
            <a:r>
              <a:rPr lang="en-US" b="1" dirty="0"/>
              <a:t>atrium</a:t>
            </a:r>
            <a:r>
              <a:rPr lang="en-US" dirty="0"/>
              <a:t> and </a:t>
            </a:r>
            <a:r>
              <a:rPr lang="en-US" b="1" dirty="0"/>
              <a:t>left</a:t>
            </a:r>
            <a:r>
              <a:rPr lang="en-US" dirty="0"/>
              <a:t> </a:t>
            </a:r>
            <a:r>
              <a:rPr lang="en-US" b="1" dirty="0"/>
              <a:t>ventricle</a:t>
            </a:r>
            <a:r>
              <a:rPr lang="en-US" dirty="0"/>
              <a:t>. </a:t>
            </a:r>
          </a:p>
          <a:p>
            <a:pPr>
              <a:buFont typeface="Wingdings" panose="05000000000000000000" pitchFamily="2" charset="2"/>
              <a:buChar char="q"/>
            </a:pPr>
            <a:r>
              <a:rPr lang="en-US" dirty="0"/>
              <a:t>Heart action has </a:t>
            </a:r>
            <a:r>
              <a:rPr lang="en-US" b="1" dirty="0"/>
              <a:t>2 phases</a:t>
            </a:r>
            <a:r>
              <a:rPr lang="en-US" dirty="0"/>
              <a:t>.</a:t>
            </a:r>
          </a:p>
          <a:p>
            <a:pPr>
              <a:buFont typeface="Wingdings" panose="05000000000000000000" pitchFamily="2" charset="2"/>
              <a:buChar char="Ø"/>
            </a:pPr>
            <a:r>
              <a:rPr lang="en-US" dirty="0"/>
              <a:t> </a:t>
            </a:r>
            <a:r>
              <a:rPr lang="en-US" b="1" dirty="0"/>
              <a:t>Diastole</a:t>
            </a:r>
            <a:r>
              <a:rPr lang="en-US" dirty="0"/>
              <a:t>: It is the resting phase. Heart chambers fill with blood.</a:t>
            </a:r>
          </a:p>
          <a:p>
            <a:pPr>
              <a:buFont typeface="Wingdings" panose="05000000000000000000" pitchFamily="2" charset="2"/>
              <a:buChar char="Ø"/>
            </a:pPr>
            <a:r>
              <a:rPr lang="en-US" dirty="0"/>
              <a:t> </a:t>
            </a:r>
            <a:r>
              <a:rPr lang="en-US" b="1" dirty="0"/>
              <a:t>Systole</a:t>
            </a:r>
            <a:r>
              <a:rPr lang="en-US" dirty="0"/>
              <a:t>: It is the working phase. The heart contracts. Blood is pumped through the blood vessels when the heart contracts.</a:t>
            </a:r>
            <a:endParaRPr lang="ar-SA" dirty="0"/>
          </a:p>
        </p:txBody>
      </p:sp>
    </p:spTree>
    <p:extLst>
      <p:ext uri="{BB962C8B-B14F-4D97-AF65-F5344CB8AC3E}">
        <p14:creationId xmlns:p14="http://schemas.microsoft.com/office/powerpoint/2010/main" val="3255299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57832-6D66-02CB-1A65-B9447328D0CA}"/>
              </a:ext>
            </a:extLst>
          </p:cNvPr>
          <p:cNvSpPr>
            <a:spLocks noGrp="1"/>
          </p:cNvSpPr>
          <p:nvPr>
            <p:ph type="title"/>
          </p:nvPr>
        </p:nvSpPr>
        <p:spPr>
          <a:xfrm>
            <a:off x="0" y="-296792"/>
            <a:ext cx="10515600" cy="1325563"/>
          </a:xfrm>
        </p:spPr>
        <p:txBody>
          <a:bodyPr/>
          <a:lstStyle/>
          <a:p>
            <a:r>
              <a:rPr lang="en-US" b="1" dirty="0">
                <a:solidFill>
                  <a:srgbClr val="FF0000"/>
                </a:solidFill>
              </a:rPr>
              <a:t>The Blood Vessels :</a:t>
            </a:r>
            <a:endParaRPr lang="ar-SA" b="1" dirty="0">
              <a:solidFill>
                <a:srgbClr val="FF0000"/>
              </a:solidFill>
            </a:endParaRPr>
          </a:p>
        </p:txBody>
      </p:sp>
      <p:sp>
        <p:nvSpPr>
          <p:cNvPr id="3" name="Content Placeholder 2">
            <a:extLst>
              <a:ext uri="{FF2B5EF4-FFF2-40B4-BE49-F238E27FC236}">
                <a16:creationId xmlns:a16="http://schemas.microsoft.com/office/drawing/2014/main" id="{5C6A0493-ACF4-9738-F732-E4364036C1E5}"/>
              </a:ext>
            </a:extLst>
          </p:cNvPr>
          <p:cNvSpPr>
            <a:spLocks noGrp="1"/>
          </p:cNvSpPr>
          <p:nvPr>
            <p:ph idx="1"/>
          </p:nvPr>
        </p:nvSpPr>
        <p:spPr>
          <a:xfrm>
            <a:off x="94397" y="822513"/>
            <a:ext cx="11608558" cy="6035487"/>
          </a:xfrm>
        </p:spPr>
        <p:txBody>
          <a:bodyPr>
            <a:normAutofit fontScale="92500" lnSpcReduction="10000"/>
          </a:bodyPr>
          <a:lstStyle/>
          <a:p>
            <a:pPr>
              <a:buFont typeface="Wingdings" panose="05000000000000000000" pitchFamily="2" charset="2"/>
              <a:buChar char="v"/>
            </a:pPr>
            <a:r>
              <a:rPr lang="en-US" dirty="0"/>
              <a:t> Blood flows to body tissues and cells through the </a:t>
            </a:r>
            <a:r>
              <a:rPr lang="en-US" b="1" dirty="0">
                <a:solidFill>
                  <a:srgbClr val="FF0000"/>
                </a:solidFill>
              </a:rPr>
              <a:t>blood</a:t>
            </a:r>
            <a:r>
              <a:rPr lang="en-US" dirty="0"/>
              <a:t> </a:t>
            </a:r>
            <a:r>
              <a:rPr lang="en-US" b="1" dirty="0">
                <a:solidFill>
                  <a:srgbClr val="FF0000"/>
                </a:solidFill>
              </a:rPr>
              <a:t>vessels</a:t>
            </a:r>
            <a:r>
              <a:rPr lang="en-US" dirty="0"/>
              <a:t>.</a:t>
            </a:r>
          </a:p>
          <a:p>
            <a:pPr>
              <a:buFont typeface="Wingdings" panose="05000000000000000000" pitchFamily="2" charset="2"/>
              <a:buChar char="v"/>
            </a:pPr>
            <a:r>
              <a:rPr lang="en-US" dirty="0"/>
              <a:t> There are </a:t>
            </a:r>
            <a:r>
              <a:rPr lang="en-US" b="1" dirty="0"/>
              <a:t>3</a:t>
            </a:r>
            <a:r>
              <a:rPr lang="en-US" dirty="0"/>
              <a:t> </a:t>
            </a:r>
            <a:r>
              <a:rPr lang="en-US" b="1" dirty="0"/>
              <a:t>groups</a:t>
            </a:r>
            <a:r>
              <a:rPr lang="en-US" dirty="0"/>
              <a:t> of </a:t>
            </a:r>
            <a:r>
              <a:rPr lang="en-US" b="1" dirty="0">
                <a:solidFill>
                  <a:srgbClr val="FF0000"/>
                </a:solidFill>
              </a:rPr>
              <a:t>blood</a:t>
            </a:r>
            <a:r>
              <a:rPr lang="en-US" dirty="0"/>
              <a:t> </a:t>
            </a:r>
            <a:r>
              <a:rPr lang="en-US" b="1" dirty="0">
                <a:solidFill>
                  <a:srgbClr val="FF0000"/>
                </a:solidFill>
              </a:rPr>
              <a:t>vessels</a:t>
            </a:r>
            <a:r>
              <a:rPr lang="en-US" dirty="0"/>
              <a:t>: </a:t>
            </a:r>
            <a:r>
              <a:rPr lang="en-US" b="1" dirty="0"/>
              <a:t>arteries</a:t>
            </a:r>
            <a:r>
              <a:rPr lang="en-US" dirty="0"/>
              <a:t>, </a:t>
            </a:r>
            <a:r>
              <a:rPr lang="en-US" b="1" dirty="0"/>
              <a:t>capillaries</a:t>
            </a:r>
            <a:r>
              <a:rPr lang="en-US" dirty="0"/>
              <a:t>, and </a:t>
            </a:r>
            <a:r>
              <a:rPr lang="en-US" b="1" dirty="0"/>
              <a:t>veins</a:t>
            </a:r>
            <a:r>
              <a:rPr lang="en-US" dirty="0"/>
              <a:t>.</a:t>
            </a:r>
          </a:p>
          <a:p>
            <a:pPr>
              <a:buFont typeface="Wingdings" panose="05000000000000000000" pitchFamily="2" charset="2"/>
              <a:buChar char="q"/>
            </a:pPr>
            <a:r>
              <a:rPr lang="en-US" dirty="0"/>
              <a:t> </a:t>
            </a:r>
            <a:r>
              <a:rPr lang="en-US" b="1" dirty="0">
                <a:solidFill>
                  <a:srgbClr val="FF0000"/>
                </a:solidFill>
              </a:rPr>
              <a:t>Arteries</a:t>
            </a:r>
            <a:r>
              <a:rPr lang="en-US" dirty="0"/>
              <a:t> carry blood </a:t>
            </a:r>
            <a:r>
              <a:rPr lang="en-US" b="1" dirty="0"/>
              <a:t>away</a:t>
            </a:r>
            <a:r>
              <a:rPr lang="en-US" dirty="0"/>
              <a:t> from the </a:t>
            </a:r>
            <a:r>
              <a:rPr lang="en-US" b="1" dirty="0"/>
              <a:t>heart</a:t>
            </a:r>
            <a:r>
              <a:rPr lang="en-US" dirty="0"/>
              <a:t>. </a:t>
            </a:r>
          </a:p>
          <a:p>
            <a:pPr>
              <a:buFont typeface="Wingdings" panose="05000000000000000000" pitchFamily="2" charset="2"/>
              <a:buChar char="q"/>
            </a:pPr>
            <a:r>
              <a:rPr lang="en-US" b="1" dirty="0">
                <a:solidFill>
                  <a:srgbClr val="FF0000"/>
                </a:solidFill>
              </a:rPr>
              <a:t>Arterial</a:t>
            </a:r>
            <a:r>
              <a:rPr lang="en-US" dirty="0"/>
              <a:t> </a:t>
            </a:r>
            <a:r>
              <a:rPr lang="en-US" b="1" dirty="0">
                <a:solidFill>
                  <a:srgbClr val="FF0000"/>
                </a:solidFill>
              </a:rPr>
              <a:t>blood</a:t>
            </a:r>
            <a:r>
              <a:rPr lang="en-US" dirty="0"/>
              <a:t> is rich in oxygen.</a:t>
            </a:r>
          </a:p>
          <a:p>
            <a:pPr>
              <a:buFont typeface="Wingdings" panose="05000000000000000000" pitchFamily="2" charset="2"/>
              <a:buChar char="q"/>
            </a:pPr>
            <a:r>
              <a:rPr lang="en-US" dirty="0"/>
              <a:t> The </a:t>
            </a:r>
            <a:r>
              <a:rPr lang="en-US" b="1" dirty="0">
                <a:solidFill>
                  <a:srgbClr val="FF0000"/>
                </a:solidFill>
              </a:rPr>
              <a:t>aorta</a:t>
            </a:r>
            <a:r>
              <a:rPr lang="en-US" dirty="0"/>
              <a:t> is the </a:t>
            </a:r>
            <a:r>
              <a:rPr lang="en-US" b="1" dirty="0"/>
              <a:t>largest</a:t>
            </a:r>
            <a:r>
              <a:rPr lang="en-US" dirty="0"/>
              <a:t> </a:t>
            </a:r>
            <a:r>
              <a:rPr lang="en-US" b="1" dirty="0"/>
              <a:t>artery</a:t>
            </a:r>
            <a:r>
              <a:rPr lang="en-US" dirty="0"/>
              <a:t>. It receives blood directly from the </a:t>
            </a:r>
            <a:r>
              <a:rPr lang="en-US" b="1" dirty="0"/>
              <a:t>left</a:t>
            </a:r>
            <a:r>
              <a:rPr lang="en-US" dirty="0"/>
              <a:t> </a:t>
            </a:r>
            <a:r>
              <a:rPr lang="en-US" b="1" dirty="0"/>
              <a:t>ventricle</a:t>
            </a:r>
            <a:r>
              <a:rPr lang="en-US" dirty="0"/>
              <a:t>. </a:t>
            </a:r>
          </a:p>
          <a:p>
            <a:pPr>
              <a:buFont typeface="Wingdings" panose="05000000000000000000" pitchFamily="2" charset="2"/>
              <a:buChar char="q"/>
            </a:pPr>
            <a:r>
              <a:rPr lang="en-US" dirty="0"/>
              <a:t>The </a:t>
            </a:r>
            <a:r>
              <a:rPr lang="en-US" b="1" dirty="0"/>
              <a:t>aorta</a:t>
            </a:r>
            <a:r>
              <a:rPr lang="en-US" dirty="0"/>
              <a:t> branches into other arteries that carry blood to all parts of the body (Fig. 7-17). </a:t>
            </a:r>
          </a:p>
          <a:p>
            <a:pPr>
              <a:buFont typeface="Wingdings" panose="05000000000000000000" pitchFamily="2" charset="2"/>
              <a:buChar char="q"/>
            </a:pPr>
            <a:r>
              <a:rPr lang="en-US" dirty="0"/>
              <a:t>These </a:t>
            </a:r>
            <a:r>
              <a:rPr lang="en-US" b="1" dirty="0"/>
              <a:t>arteries</a:t>
            </a:r>
            <a:r>
              <a:rPr lang="en-US" dirty="0"/>
              <a:t> branch into smaller parts within the tissues.</a:t>
            </a:r>
          </a:p>
          <a:p>
            <a:pPr>
              <a:buFont typeface="Wingdings" panose="05000000000000000000" pitchFamily="2" charset="2"/>
              <a:buChar char="q"/>
            </a:pPr>
            <a:r>
              <a:rPr lang="en-US" dirty="0"/>
              <a:t> The </a:t>
            </a:r>
            <a:r>
              <a:rPr lang="en-US" b="1" dirty="0"/>
              <a:t>smallest</a:t>
            </a:r>
            <a:r>
              <a:rPr lang="en-US" dirty="0"/>
              <a:t> branch of an </a:t>
            </a:r>
            <a:r>
              <a:rPr lang="en-US" b="1" dirty="0"/>
              <a:t>artery</a:t>
            </a:r>
            <a:r>
              <a:rPr lang="en-US" dirty="0"/>
              <a:t> is an </a:t>
            </a:r>
            <a:r>
              <a:rPr lang="en-US" b="1" dirty="0"/>
              <a:t>arteriole</a:t>
            </a:r>
            <a:r>
              <a:rPr lang="en-US" dirty="0"/>
              <a:t>.</a:t>
            </a:r>
          </a:p>
          <a:p>
            <a:pPr>
              <a:buFont typeface="Wingdings" panose="05000000000000000000" pitchFamily="2" charset="2"/>
              <a:buChar char="q"/>
            </a:pPr>
            <a:r>
              <a:rPr lang="en-US" b="1" dirty="0"/>
              <a:t>Arterioles</a:t>
            </a:r>
            <a:r>
              <a:rPr lang="en-US" dirty="0"/>
              <a:t> connect to </a:t>
            </a:r>
            <a:r>
              <a:rPr lang="en-US" b="1" dirty="0"/>
              <a:t>capillaries</a:t>
            </a:r>
            <a:r>
              <a:rPr lang="en-US" dirty="0"/>
              <a:t>. </a:t>
            </a:r>
            <a:r>
              <a:rPr lang="en-US" b="1" dirty="0"/>
              <a:t>Capillaries</a:t>
            </a:r>
            <a:r>
              <a:rPr lang="en-US" dirty="0"/>
              <a:t> are very </a:t>
            </a:r>
            <a:r>
              <a:rPr lang="en-US" b="1" dirty="0"/>
              <a:t>tiny</a:t>
            </a:r>
            <a:r>
              <a:rPr lang="en-US" dirty="0"/>
              <a:t> blood vessels.</a:t>
            </a:r>
          </a:p>
          <a:p>
            <a:pPr>
              <a:buFont typeface="Wingdings" panose="05000000000000000000" pitchFamily="2" charset="2"/>
              <a:buChar char="q"/>
            </a:pPr>
            <a:r>
              <a:rPr lang="en-US" dirty="0"/>
              <a:t> Food, oxygen, and other substances pass from </a:t>
            </a:r>
            <a:r>
              <a:rPr lang="en-US" b="1" dirty="0"/>
              <a:t>capillaries</a:t>
            </a:r>
            <a:r>
              <a:rPr lang="en-US" dirty="0"/>
              <a:t> into the </a:t>
            </a:r>
            <a:r>
              <a:rPr lang="en-US" b="1" dirty="0"/>
              <a:t>cells</a:t>
            </a:r>
            <a:r>
              <a:rPr lang="en-US" dirty="0"/>
              <a:t>. </a:t>
            </a:r>
          </a:p>
          <a:p>
            <a:pPr>
              <a:buFont typeface="Wingdings" panose="05000000000000000000" pitchFamily="2" charset="2"/>
              <a:buChar char="q"/>
            </a:pPr>
            <a:r>
              <a:rPr lang="en-US" dirty="0"/>
              <a:t>The </a:t>
            </a:r>
            <a:r>
              <a:rPr lang="en-US" b="1" dirty="0"/>
              <a:t>capillaries</a:t>
            </a:r>
            <a:r>
              <a:rPr lang="en-US" dirty="0"/>
              <a:t> pick up waste products (including carbon dioxide) from the cells. </a:t>
            </a:r>
          </a:p>
        </p:txBody>
      </p:sp>
    </p:spTree>
    <p:extLst>
      <p:ext uri="{BB962C8B-B14F-4D97-AF65-F5344CB8AC3E}">
        <p14:creationId xmlns:p14="http://schemas.microsoft.com/office/powerpoint/2010/main" val="3577250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3001</TotalTime>
  <Words>3770</Words>
  <Application>Microsoft Office PowerPoint</Application>
  <PresentationFormat>Widescreen</PresentationFormat>
  <Paragraphs>297</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Aptos</vt:lpstr>
      <vt:lpstr>Aptos Display</vt:lpstr>
      <vt:lpstr>Arial</vt:lpstr>
      <vt:lpstr>Calibri</vt:lpstr>
      <vt:lpstr>Courier New</vt:lpstr>
      <vt:lpstr>Wingdings</vt:lpstr>
      <vt:lpstr>Office Theme</vt:lpstr>
      <vt:lpstr>PowerPoint Presentation</vt:lpstr>
      <vt:lpstr>Learning Objectives:</vt:lpstr>
      <vt:lpstr>PowerPoint Presentation</vt:lpstr>
      <vt:lpstr>The Blood:</vt:lpstr>
      <vt:lpstr>Red Blood Cells (RBCS):</vt:lpstr>
      <vt:lpstr>The Heart :</vt:lpstr>
      <vt:lpstr>Champers of the heart:</vt:lpstr>
      <vt:lpstr>Valves:</vt:lpstr>
      <vt:lpstr>The Blood Vessels :</vt:lpstr>
      <vt:lpstr>Veins:</vt:lpstr>
      <vt:lpstr>Path of blood flow:</vt:lpstr>
      <vt:lpstr>PowerPoint Presentation</vt:lpstr>
      <vt:lpstr>PowerPoint Presentation</vt:lpstr>
      <vt:lpstr>Cardiovascular disorders in children:</vt:lpstr>
      <vt:lpstr>PowerPoint Presentation</vt:lpstr>
      <vt:lpstr>PowerPoint Presentation</vt:lpstr>
      <vt:lpstr>CONT…</vt:lpstr>
      <vt:lpstr>Causes  and S/S of Hypertension:</vt:lpstr>
      <vt:lpstr>Management of Hypertension:</vt:lpstr>
      <vt:lpstr>PowerPoint Presentation</vt:lpstr>
      <vt:lpstr>Causes of coronary artery disease:</vt:lpstr>
      <vt:lpstr>Management of coronary artery disease (CAD):</vt:lpstr>
      <vt:lpstr>PowerPoint Presentation</vt:lpstr>
      <vt:lpstr>PowerPoint Presentation</vt:lpstr>
      <vt:lpstr>PowerPoint Presentation</vt:lpstr>
      <vt:lpstr>Measure care of Angina: </vt:lpstr>
      <vt:lpstr>PowerPoint Presentation</vt:lpstr>
      <vt:lpstr>PowerPoint Presentation</vt:lpstr>
      <vt:lpstr>PowerPoint Presentation</vt:lpstr>
      <vt:lpstr>PowerPoint Presentation</vt:lpstr>
      <vt:lpstr>PowerPoint Presentation</vt:lpstr>
      <vt:lpstr>PowerPoint Presentation</vt:lpstr>
      <vt:lpstr>Management of Heart Failure:</vt:lpstr>
      <vt:lpstr>PowerPoint Presentation</vt:lpstr>
      <vt:lpstr>Plan of care for Chronic Heart Failure:</vt:lpstr>
      <vt:lpstr>CONT…</vt:lpstr>
      <vt:lpstr>PowerPoint Presentation</vt:lpstr>
      <vt:lpstr>Any Question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jamilah abdullah</dc:creator>
  <cp:lastModifiedBy>jamilah abdullah</cp:lastModifiedBy>
  <cp:revision>1</cp:revision>
  <dcterms:created xsi:type="dcterms:W3CDTF">2024-05-15T18:34:49Z</dcterms:created>
  <dcterms:modified xsi:type="dcterms:W3CDTF">2024-05-18T07:26:03Z</dcterms:modified>
</cp:coreProperties>
</file>