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70" r:id="rId7"/>
    <p:sldId id="262" r:id="rId8"/>
    <p:sldId id="264" r:id="rId9"/>
    <p:sldId id="271" r:id="rId10"/>
    <p:sldId id="263" r:id="rId11"/>
    <p:sldId id="265" r:id="rId12"/>
    <p:sldId id="266" r:id="rId13"/>
    <p:sldId id="267" r:id="rId14"/>
    <p:sldId id="268" r:id="rId15"/>
    <p:sldId id="269" r:id="rId16"/>
    <p:sldId id="261" r:id="rId17"/>
    <p:sldId id="272" r:id="rId18"/>
    <p:sldId id="273" r:id="rId19"/>
    <p:sldId id="275" r:id="rId20"/>
    <p:sldId id="274" r:id="rId2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87" d="100"/>
          <a:sy n="87"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98F74-8046-4B48-B58B-B45063FD84F0}" type="doc">
      <dgm:prSet loTypeId="urn:microsoft.com/office/officeart/2016/7/layout/LinearBlockProcessNumbered" loCatId="process" qsTypeId="urn:microsoft.com/office/officeart/2005/8/quickstyle/simple1" qsCatId="simple" csTypeId="urn:microsoft.com/office/officeart/2005/8/colors/colorful5" csCatId="colorful"/>
      <dgm:spPr/>
      <dgm:t>
        <a:bodyPr/>
        <a:lstStyle/>
        <a:p>
          <a:endParaRPr lang="en-US"/>
        </a:p>
      </dgm:t>
    </dgm:pt>
    <dgm:pt modelId="{227CEAB9-9376-48D9-85C9-FC5316691BDB}">
      <dgm:prSet/>
      <dgm:spPr/>
      <dgm:t>
        <a:bodyPr/>
        <a:lstStyle/>
        <a:p>
          <a:r>
            <a:rPr lang="en-US"/>
            <a:t>Describe the basic expectations employers have for those wishing to be employed as nurse assistants.</a:t>
          </a:r>
        </a:p>
      </dgm:t>
    </dgm:pt>
    <dgm:pt modelId="{2987A6BE-FF8E-4E92-A5FF-02BA95E96A05}" type="parTrans" cxnId="{64EC3F8C-28E7-4A3B-ABE7-C651C368DE86}">
      <dgm:prSet/>
      <dgm:spPr/>
      <dgm:t>
        <a:bodyPr/>
        <a:lstStyle/>
        <a:p>
          <a:endParaRPr lang="en-US"/>
        </a:p>
      </dgm:t>
    </dgm:pt>
    <dgm:pt modelId="{D2CE154F-B86F-4FBB-841F-DFB06FD7A212}" type="sibTrans" cxnId="{64EC3F8C-28E7-4A3B-ABE7-C651C368DE86}">
      <dgm:prSet phldrT="01" phldr="0"/>
      <dgm:spPr/>
      <dgm:t>
        <a:bodyPr/>
        <a:lstStyle/>
        <a:p>
          <a:r>
            <a:rPr lang="en-US"/>
            <a:t>01</a:t>
          </a:r>
        </a:p>
      </dgm:t>
    </dgm:pt>
    <dgm:pt modelId="{107C0FB0-DE8A-40AF-8274-9CB2874B8E9C}">
      <dgm:prSet/>
      <dgm:spPr/>
      <dgm:t>
        <a:bodyPr/>
        <a:lstStyle/>
        <a:p>
          <a:r>
            <a:rPr lang="en-US"/>
            <a:t>Describe how to manage your time and prioritize your responsibilities.</a:t>
          </a:r>
        </a:p>
      </dgm:t>
    </dgm:pt>
    <dgm:pt modelId="{C109C956-76DE-4853-A682-C5E9CFE5EF05}" type="parTrans" cxnId="{2A5092C5-9C53-4F3B-B875-2F902AEE911E}">
      <dgm:prSet/>
      <dgm:spPr/>
      <dgm:t>
        <a:bodyPr/>
        <a:lstStyle/>
        <a:p>
          <a:endParaRPr lang="en-US"/>
        </a:p>
      </dgm:t>
    </dgm:pt>
    <dgm:pt modelId="{EA7FF3AD-0BE5-4B11-A88C-31DC85C878EC}" type="sibTrans" cxnId="{2A5092C5-9C53-4F3B-B875-2F902AEE911E}">
      <dgm:prSet phldrT="02" phldr="0"/>
      <dgm:spPr/>
      <dgm:t>
        <a:bodyPr/>
        <a:lstStyle/>
        <a:p>
          <a:r>
            <a:rPr lang="en-US"/>
            <a:t>02</a:t>
          </a:r>
        </a:p>
      </dgm:t>
    </dgm:pt>
    <dgm:pt modelId="{A2F6FFD0-2E08-43BF-9B26-929B1CBCE53E}">
      <dgm:prSet/>
      <dgm:spPr/>
      <dgm:t>
        <a:bodyPr/>
        <a:lstStyle/>
        <a:p>
          <a:r>
            <a:rPr lang="en-US"/>
            <a:t>Describe the importance of caring for yourself, as well as others.</a:t>
          </a:r>
        </a:p>
      </dgm:t>
    </dgm:pt>
    <dgm:pt modelId="{62A61F92-3722-4479-AF0B-13FC1D016801}" type="parTrans" cxnId="{160FABDE-37A4-40B6-B9B5-6B1DD156854B}">
      <dgm:prSet/>
      <dgm:spPr/>
      <dgm:t>
        <a:bodyPr/>
        <a:lstStyle/>
        <a:p>
          <a:endParaRPr lang="en-US"/>
        </a:p>
      </dgm:t>
    </dgm:pt>
    <dgm:pt modelId="{6F45A763-5632-4F74-926E-BE19B7ACE2BA}" type="sibTrans" cxnId="{160FABDE-37A4-40B6-B9B5-6B1DD156854B}">
      <dgm:prSet phldrT="03" phldr="0"/>
      <dgm:spPr/>
      <dgm:t>
        <a:bodyPr/>
        <a:lstStyle/>
        <a:p>
          <a:r>
            <a:rPr lang="en-US"/>
            <a:t>03</a:t>
          </a:r>
        </a:p>
      </dgm:t>
    </dgm:pt>
    <dgm:pt modelId="{738636E4-070C-4B78-8120-2527D8DD60CC}">
      <dgm:prSet/>
      <dgm:spPr/>
      <dgm:t>
        <a:bodyPr/>
        <a:lstStyle/>
        <a:p>
          <a:r>
            <a:rPr lang="en-US"/>
            <a:t>Describe opportunities for career development and advancement for nurse assistants.</a:t>
          </a:r>
        </a:p>
      </dgm:t>
    </dgm:pt>
    <dgm:pt modelId="{E5C8959C-969F-4ED5-8D9C-6440CC56BAB4}" type="parTrans" cxnId="{14A0C8CB-92E6-4858-9E2D-C7E1303133C1}">
      <dgm:prSet/>
      <dgm:spPr/>
      <dgm:t>
        <a:bodyPr/>
        <a:lstStyle/>
        <a:p>
          <a:endParaRPr lang="en-US"/>
        </a:p>
      </dgm:t>
    </dgm:pt>
    <dgm:pt modelId="{D16FF16A-F25F-41AF-ADF7-95429BE48D23}" type="sibTrans" cxnId="{14A0C8CB-92E6-4858-9E2D-C7E1303133C1}">
      <dgm:prSet phldrT="04" phldr="0"/>
      <dgm:spPr/>
      <dgm:t>
        <a:bodyPr/>
        <a:lstStyle/>
        <a:p>
          <a:r>
            <a:rPr lang="en-US"/>
            <a:t>04</a:t>
          </a:r>
        </a:p>
      </dgm:t>
    </dgm:pt>
    <dgm:pt modelId="{CBFF3DF0-DEFB-4BB6-9CAB-E92E38FDD2FE}" type="pres">
      <dgm:prSet presAssocID="{B8198F74-8046-4B48-B58B-B45063FD84F0}" presName="Name0" presStyleCnt="0">
        <dgm:presLayoutVars>
          <dgm:animLvl val="lvl"/>
          <dgm:resizeHandles val="exact"/>
        </dgm:presLayoutVars>
      </dgm:prSet>
      <dgm:spPr/>
    </dgm:pt>
    <dgm:pt modelId="{03A477E4-CED1-4EF1-AD0E-2549A4EC9AC2}" type="pres">
      <dgm:prSet presAssocID="{227CEAB9-9376-48D9-85C9-FC5316691BDB}" presName="compositeNode" presStyleCnt="0">
        <dgm:presLayoutVars>
          <dgm:bulletEnabled val="1"/>
        </dgm:presLayoutVars>
      </dgm:prSet>
      <dgm:spPr/>
    </dgm:pt>
    <dgm:pt modelId="{92FCA5E3-8A55-4265-BFA1-F61B4E6729E1}" type="pres">
      <dgm:prSet presAssocID="{227CEAB9-9376-48D9-85C9-FC5316691BDB}" presName="bgRect" presStyleLbl="alignNode1" presStyleIdx="0" presStyleCnt="4"/>
      <dgm:spPr/>
    </dgm:pt>
    <dgm:pt modelId="{BF44825C-183A-4198-AA47-1C3EAC29FCAC}" type="pres">
      <dgm:prSet presAssocID="{D2CE154F-B86F-4FBB-841F-DFB06FD7A212}" presName="sibTransNodeRect" presStyleLbl="alignNode1" presStyleIdx="0" presStyleCnt="4">
        <dgm:presLayoutVars>
          <dgm:chMax val="0"/>
          <dgm:bulletEnabled val="1"/>
        </dgm:presLayoutVars>
      </dgm:prSet>
      <dgm:spPr/>
    </dgm:pt>
    <dgm:pt modelId="{A63F77F3-5C28-45ED-B569-2E4E836D03D1}" type="pres">
      <dgm:prSet presAssocID="{227CEAB9-9376-48D9-85C9-FC5316691BDB}" presName="nodeRect" presStyleLbl="alignNode1" presStyleIdx="0" presStyleCnt="4">
        <dgm:presLayoutVars>
          <dgm:bulletEnabled val="1"/>
        </dgm:presLayoutVars>
      </dgm:prSet>
      <dgm:spPr/>
    </dgm:pt>
    <dgm:pt modelId="{C11F303E-AC0E-4925-89E9-D22DA003AEAE}" type="pres">
      <dgm:prSet presAssocID="{D2CE154F-B86F-4FBB-841F-DFB06FD7A212}" presName="sibTrans" presStyleCnt="0"/>
      <dgm:spPr/>
    </dgm:pt>
    <dgm:pt modelId="{A3E920EC-D260-4F24-A54A-E2A0791BA76C}" type="pres">
      <dgm:prSet presAssocID="{107C0FB0-DE8A-40AF-8274-9CB2874B8E9C}" presName="compositeNode" presStyleCnt="0">
        <dgm:presLayoutVars>
          <dgm:bulletEnabled val="1"/>
        </dgm:presLayoutVars>
      </dgm:prSet>
      <dgm:spPr/>
    </dgm:pt>
    <dgm:pt modelId="{BA79B17D-336E-4FAB-BEA9-60F3A959718C}" type="pres">
      <dgm:prSet presAssocID="{107C0FB0-DE8A-40AF-8274-9CB2874B8E9C}" presName="bgRect" presStyleLbl="alignNode1" presStyleIdx="1" presStyleCnt="4"/>
      <dgm:spPr/>
    </dgm:pt>
    <dgm:pt modelId="{F46699FA-8435-43E6-9C33-8846B7A0A910}" type="pres">
      <dgm:prSet presAssocID="{EA7FF3AD-0BE5-4B11-A88C-31DC85C878EC}" presName="sibTransNodeRect" presStyleLbl="alignNode1" presStyleIdx="1" presStyleCnt="4">
        <dgm:presLayoutVars>
          <dgm:chMax val="0"/>
          <dgm:bulletEnabled val="1"/>
        </dgm:presLayoutVars>
      </dgm:prSet>
      <dgm:spPr/>
    </dgm:pt>
    <dgm:pt modelId="{575F16DF-6F15-45D5-AFFF-D949312DAA76}" type="pres">
      <dgm:prSet presAssocID="{107C0FB0-DE8A-40AF-8274-9CB2874B8E9C}" presName="nodeRect" presStyleLbl="alignNode1" presStyleIdx="1" presStyleCnt="4">
        <dgm:presLayoutVars>
          <dgm:bulletEnabled val="1"/>
        </dgm:presLayoutVars>
      </dgm:prSet>
      <dgm:spPr/>
    </dgm:pt>
    <dgm:pt modelId="{8D7684F5-4F86-4354-8DC2-B185A84B761F}" type="pres">
      <dgm:prSet presAssocID="{EA7FF3AD-0BE5-4B11-A88C-31DC85C878EC}" presName="sibTrans" presStyleCnt="0"/>
      <dgm:spPr/>
    </dgm:pt>
    <dgm:pt modelId="{C2E8FC04-DD9A-453A-8884-65C1AD520D5B}" type="pres">
      <dgm:prSet presAssocID="{A2F6FFD0-2E08-43BF-9B26-929B1CBCE53E}" presName="compositeNode" presStyleCnt="0">
        <dgm:presLayoutVars>
          <dgm:bulletEnabled val="1"/>
        </dgm:presLayoutVars>
      </dgm:prSet>
      <dgm:spPr/>
    </dgm:pt>
    <dgm:pt modelId="{45DFA188-C389-452F-A3F4-CAF33C7F93A3}" type="pres">
      <dgm:prSet presAssocID="{A2F6FFD0-2E08-43BF-9B26-929B1CBCE53E}" presName="bgRect" presStyleLbl="alignNode1" presStyleIdx="2" presStyleCnt="4"/>
      <dgm:spPr/>
    </dgm:pt>
    <dgm:pt modelId="{DAED39B6-0F0C-4863-BE83-087214C9A728}" type="pres">
      <dgm:prSet presAssocID="{6F45A763-5632-4F74-926E-BE19B7ACE2BA}" presName="sibTransNodeRect" presStyleLbl="alignNode1" presStyleIdx="2" presStyleCnt="4">
        <dgm:presLayoutVars>
          <dgm:chMax val="0"/>
          <dgm:bulletEnabled val="1"/>
        </dgm:presLayoutVars>
      </dgm:prSet>
      <dgm:spPr/>
    </dgm:pt>
    <dgm:pt modelId="{ABA619AD-70E1-46DE-A681-B285ADD1CE6E}" type="pres">
      <dgm:prSet presAssocID="{A2F6FFD0-2E08-43BF-9B26-929B1CBCE53E}" presName="nodeRect" presStyleLbl="alignNode1" presStyleIdx="2" presStyleCnt="4">
        <dgm:presLayoutVars>
          <dgm:bulletEnabled val="1"/>
        </dgm:presLayoutVars>
      </dgm:prSet>
      <dgm:spPr/>
    </dgm:pt>
    <dgm:pt modelId="{735C4997-98DC-4825-B3DD-BBC6EC0132D0}" type="pres">
      <dgm:prSet presAssocID="{6F45A763-5632-4F74-926E-BE19B7ACE2BA}" presName="sibTrans" presStyleCnt="0"/>
      <dgm:spPr/>
    </dgm:pt>
    <dgm:pt modelId="{5D926834-803E-4313-809E-F01F521C7235}" type="pres">
      <dgm:prSet presAssocID="{738636E4-070C-4B78-8120-2527D8DD60CC}" presName="compositeNode" presStyleCnt="0">
        <dgm:presLayoutVars>
          <dgm:bulletEnabled val="1"/>
        </dgm:presLayoutVars>
      </dgm:prSet>
      <dgm:spPr/>
    </dgm:pt>
    <dgm:pt modelId="{4907D325-40A1-4B19-8F4E-221A4A49522D}" type="pres">
      <dgm:prSet presAssocID="{738636E4-070C-4B78-8120-2527D8DD60CC}" presName="bgRect" presStyleLbl="alignNode1" presStyleIdx="3" presStyleCnt="4"/>
      <dgm:spPr/>
    </dgm:pt>
    <dgm:pt modelId="{81F24CFC-C780-4102-A2AB-BA36C208A1CB}" type="pres">
      <dgm:prSet presAssocID="{D16FF16A-F25F-41AF-ADF7-95429BE48D23}" presName="sibTransNodeRect" presStyleLbl="alignNode1" presStyleIdx="3" presStyleCnt="4">
        <dgm:presLayoutVars>
          <dgm:chMax val="0"/>
          <dgm:bulletEnabled val="1"/>
        </dgm:presLayoutVars>
      </dgm:prSet>
      <dgm:spPr/>
    </dgm:pt>
    <dgm:pt modelId="{8334616D-5F04-4365-8B14-3CA10E5FDD7F}" type="pres">
      <dgm:prSet presAssocID="{738636E4-070C-4B78-8120-2527D8DD60CC}" presName="nodeRect" presStyleLbl="alignNode1" presStyleIdx="3" presStyleCnt="4">
        <dgm:presLayoutVars>
          <dgm:bulletEnabled val="1"/>
        </dgm:presLayoutVars>
      </dgm:prSet>
      <dgm:spPr/>
    </dgm:pt>
  </dgm:ptLst>
  <dgm:cxnLst>
    <dgm:cxn modelId="{5B1A0605-AB9B-4D21-A55D-FCA43B43B584}" type="presOf" srcId="{738636E4-070C-4B78-8120-2527D8DD60CC}" destId="{4907D325-40A1-4B19-8F4E-221A4A49522D}" srcOrd="0" destOrd="0" presId="urn:microsoft.com/office/officeart/2016/7/layout/LinearBlockProcessNumbered"/>
    <dgm:cxn modelId="{B4FDC418-41A6-40A1-BB7C-13C6E76AC67F}" type="presOf" srcId="{738636E4-070C-4B78-8120-2527D8DD60CC}" destId="{8334616D-5F04-4365-8B14-3CA10E5FDD7F}" srcOrd="1" destOrd="0" presId="urn:microsoft.com/office/officeart/2016/7/layout/LinearBlockProcessNumbered"/>
    <dgm:cxn modelId="{E64A581E-E637-4C0A-8AEF-B5EE1EDA7D36}" type="presOf" srcId="{107C0FB0-DE8A-40AF-8274-9CB2874B8E9C}" destId="{575F16DF-6F15-45D5-AFFF-D949312DAA76}" srcOrd="1" destOrd="0" presId="urn:microsoft.com/office/officeart/2016/7/layout/LinearBlockProcessNumbered"/>
    <dgm:cxn modelId="{C206A367-B904-40D5-8DC2-D558743DAD6A}" type="presOf" srcId="{D16FF16A-F25F-41AF-ADF7-95429BE48D23}" destId="{81F24CFC-C780-4102-A2AB-BA36C208A1CB}" srcOrd="0" destOrd="0" presId="urn:microsoft.com/office/officeart/2016/7/layout/LinearBlockProcessNumbered"/>
    <dgm:cxn modelId="{35F7DB74-EEE1-4257-B49C-D2D8CC1334C8}" type="presOf" srcId="{107C0FB0-DE8A-40AF-8274-9CB2874B8E9C}" destId="{BA79B17D-336E-4FAB-BEA9-60F3A959718C}" srcOrd="0" destOrd="0" presId="urn:microsoft.com/office/officeart/2016/7/layout/LinearBlockProcessNumbered"/>
    <dgm:cxn modelId="{28667384-0818-4311-B5E8-A563B82AF62A}" type="presOf" srcId="{6F45A763-5632-4F74-926E-BE19B7ACE2BA}" destId="{DAED39B6-0F0C-4863-BE83-087214C9A728}" srcOrd="0" destOrd="0" presId="urn:microsoft.com/office/officeart/2016/7/layout/LinearBlockProcessNumbered"/>
    <dgm:cxn modelId="{61FFA98B-CC7B-4A85-B201-AB4B2C1F4854}" type="presOf" srcId="{B8198F74-8046-4B48-B58B-B45063FD84F0}" destId="{CBFF3DF0-DEFB-4BB6-9CAB-E92E38FDD2FE}" srcOrd="0" destOrd="0" presId="urn:microsoft.com/office/officeart/2016/7/layout/LinearBlockProcessNumbered"/>
    <dgm:cxn modelId="{64EC3F8C-28E7-4A3B-ABE7-C651C368DE86}" srcId="{B8198F74-8046-4B48-B58B-B45063FD84F0}" destId="{227CEAB9-9376-48D9-85C9-FC5316691BDB}" srcOrd="0" destOrd="0" parTransId="{2987A6BE-FF8E-4E92-A5FF-02BA95E96A05}" sibTransId="{D2CE154F-B86F-4FBB-841F-DFB06FD7A212}"/>
    <dgm:cxn modelId="{B653D895-48E1-4C54-BB21-8F263B96EB4A}" type="presOf" srcId="{A2F6FFD0-2E08-43BF-9B26-929B1CBCE53E}" destId="{45DFA188-C389-452F-A3F4-CAF33C7F93A3}" srcOrd="0" destOrd="0" presId="urn:microsoft.com/office/officeart/2016/7/layout/LinearBlockProcessNumbered"/>
    <dgm:cxn modelId="{86AF08A5-7A48-4A2E-94E9-6E5F719A8B3D}" type="presOf" srcId="{227CEAB9-9376-48D9-85C9-FC5316691BDB}" destId="{92FCA5E3-8A55-4265-BFA1-F61B4E6729E1}" srcOrd="0" destOrd="0" presId="urn:microsoft.com/office/officeart/2016/7/layout/LinearBlockProcessNumbered"/>
    <dgm:cxn modelId="{9CE4BFB9-4B05-4ECE-AB2C-5B6EE38F4EE6}" type="presOf" srcId="{A2F6FFD0-2E08-43BF-9B26-929B1CBCE53E}" destId="{ABA619AD-70E1-46DE-A681-B285ADD1CE6E}" srcOrd="1" destOrd="0" presId="urn:microsoft.com/office/officeart/2016/7/layout/LinearBlockProcessNumbered"/>
    <dgm:cxn modelId="{BBF8B0C3-86B3-419B-BC90-D1C87C892AA4}" type="presOf" srcId="{D2CE154F-B86F-4FBB-841F-DFB06FD7A212}" destId="{BF44825C-183A-4198-AA47-1C3EAC29FCAC}" srcOrd="0" destOrd="0" presId="urn:microsoft.com/office/officeart/2016/7/layout/LinearBlockProcessNumbered"/>
    <dgm:cxn modelId="{2A5092C5-9C53-4F3B-B875-2F902AEE911E}" srcId="{B8198F74-8046-4B48-B58B-B45063FD84F0}" destId="{107C0FB0-DE8A-40AF-8274-9CB2874B8E9C}" srcOrd="1" destOrd="0" parTransId="{C109C956-76DE-4853-A682-C5E9CFE5EF05}" sibTransId="{EA7FF3AD-0BE5-4B11-A88C-31DC85C878EC}"/>
    <dgm:cxn modelId="{14A0C8CB-92E6-4858-9E2D-C7E1303133C1}" srcId="{B8198F74-8046-4B48-B58B-B45063FD84F0}" destId="{738636E4-070C-4B78-8120-2527D8DD60CC}" srcOrd="3" destOrd="0" parTransId="{E5C8959C-969F-4ED5-8D9C-6440CC56BAB4}" sibTransId="{D16FF16A-F25F-41AF-ADF7-95429BE48D23}"/>
    <dgm:cxn modelId="{AA5ED4D9-5127-464D-A8F1-F4684B96403C}" type="presOf" srcId="{EA7FF3AD-0BE5-4B11-A88C-31DC85C878EC}" destId="{F46699FA-8435-43E6-9C33-8846B7A0A910}" srcOrd="0" destOrd="0" presId="urn:microsoft.com/office/officeart/2016/7/layout/LinearBlockProcessNumbered"/>
    <dgm:cxn modelId="{160FABDE-37A4-40B6-B9B5-6B1DD156854B}" srcId="{B8198F74-8046-4B48-B58B-B45063FD84F0}" destId="{A2F6FFD0-2E08-43BF-9B26-929B1CBCE53E}" srcOrd="2" destOrd="0" parTransId="{62A61F92-3722-4479-AF0B-13FC1D016801}" sibTransId="{6F45A763-5632-4F74-926E-BE19B7ACE2BA}"/>
    <dgm:cxn modelId="{126E1BFB-8996-48F7-B72B-06DAE0DAE585}" type="presOf" srcId="{227CEAB9-9376-48D9-85C9-FC5316691BDB}" destId="{A63F77F3-5C28-45ED-B569-2E4E836D03D1}" srcOrd="1" destOrd="0" presId="urn:microsoft.com/office/officeart/2016/7/layout/LinearBlockProcessNumbered"/>
    <dgm:cxn modelId="{E661E189-CE27-4AE6-9627-DB2F3DD56EBE}" type="presParOf" srcId="{CBFF3DF0-DEFB-4BB6-9CAB-E92E38FDD2FE}" destId="{03A477E4-CED1-4EF1-AD0E-2549A4EC9AC2}" srcOrd="0" destOrd="0" presId="urn:microsoft.com/office/officeart/2016/7/layout/LinearBlockProcessNumbered"/>
    <dgm:cxn modelId="{C5652518-28E1-4FFE-A9B1-ED3D57B8F147}" type="presParOf" srcId="{03A477E4-CED1-4EF1-AD0E-2549A4EC9AC2}" destId="{92FCA5E3-8A55-4265-BFA1-F61B4E6729E1}" srcOrd="0" destOrd="0" presId="urn:microsoft.com/office/officeart/2016/7/layout/LinearBlockProcessNumbered"/>
    <dgm:cxn modelId="{2CE99E5D-143F-4E06-9692-6E67D74C099E}" type="presParOf" srcId="{03A477E4-CED1-4EF1-AD0E-2549A4EC9AC2}" destId="{BF44825C-183A-4198-AA47-1C3EAC29FCAC}" srcOrd="1" destOrd="0" presId="urn:microsoft.com/office/officeart/2016/7/layout/LinearBlockProcessNumbered"/>
    <dgm:cxn modelId="{03796E87-EF56-47B7-915A-1F4839ED3CFD}" type="presParOf" srcId="{03A477E4-CED1-4EF1-AD0E-2549A4EC9AC2}" destId="{A63F77F3-5C28-45ED-B569-2E4E836D03D1}" srcOrd="2" destOrd="0" presId="urn:microsoft.com/office/officeart/2016/7/layout/LinearBlockProcessNumbered"/>
    <dgm:cxn modelId="{3FA030DB-8A59-4988-BB84-D98A9F2F5849}" type="presParOf" srcId="{CBFF3DF0-DEFB-4BB6-9CAB-E92E38FDD2FE}" destId="{C11F303E-AC0E-4925-89E9-D22DA003AEAE}" srcOrd="1" destOrd="0" presId="urn:microsoft.com/office/officeart/2016/7/layout/LinearBlockProcessNumbered"/>
    <dgm:cxn modelId="{C7152E77-74C1-4292-8250-F88763C87D42}" type="presParOf" srcId="{CBFF3DF0-DEFB-4BB6-9CAB-E92E38FDD2FE}" destId="{A3E920EC-D260-4F24-A54A-E2A0791BA76C}" srcOrd="2" destOrd="0" presId="urn:microsoft.com/office/officeart/2016/7/layout/LinearBlockProcessNumbered"/>
    <dgm:cxn modelId="{08D49FC8-5A4B-4341-82AE-EE2F9CA7E54B}" type="presParOf" srcId="{A3E920EC-D260-4F24-A54A-E2A0791BA76C}" destId="{BA79B17D-336E-4FAB-BEA9-60F3A959718C}" srcOrd="0" destOrd="0" presId="urn:microsoft.com/office/officeart/2016/7/layout/LinearBlockProcessNumbered"/>
    <dgm:cxn modelId="{8EAACEB5-5D84-4FB6-82A3-B14A90DF8514}" type="presParOf" srcId="{A3E920EC-D260-4F24-A54A-E2A0791BA76C}" destId="{F46699FA-8435-43E6-9C33-8846B7A0A910}" srcOrd="1" destOrd="0" presId="urn:microsoft.com/office/officeart/2016/7/layout/LinearBlockProcessNumbered"/>
    <dgm:cxn modelId="{DDD1C680-5F12-4800-B46B-31700EDF1EDE}" type="presParOf" srcId="{A3E920EC-D260-4F24-A54A-E2A0791BA76C}" destId="{575F16DF-6F15-45D5-AFFF-D949312DAA76}" srcOrd="2" destOrd="0" presId="urn:microsoft.com/office/officeart/2016/7/layout/LinearBlockProcessNumbered"/>
    <dgm:cxn modelId="{9F2D6A82-B51F-4889-B059-FD6DB278DFF8}" type="presParOf" srcId="{CBFF3DF0-DEFB-4BB6-9CAB-E92E38FDD2FE}" destId="{8D7684F5-4F86-4354-8DC2-B185A84B761F}" srcOrd="3" destOrd="0" presId="urn:microsoft.com/office/officeart/2016/7/layout/LinearBlockProcessNumbered"/>
    <dgm:cxn modelId="{4BEA8C98-F09C-41DC-BE7A-69403BAC0F0C}" type="presParOf" srcId="{CBFF3DF0-DEFB-4BB6-9CAB-E92E38FDD2FE}" destId="{C2E8FC04-DD9A-453A-8884-65C1AD520D5B}" srcOrd="4" destOrd="0" presId="urn:microsoft.com/office/officeart/2016/7/layout/LinearBlockProcessNumbered"/>
    <dgm:cxn modelId="{64E3BE8D-3E0D-4184-80CB-FEC642F4D4A5}" type="presParOf" srcId="{C2E8FC04-DD9A-453A-8884-65C1AD520D5B}" destId="{45DFA188-C389-452F-A3F4-CAF33C7F93A3}" srcOrd="0" destOrd="0" presId="urn:microsoft.com/office/officeart/2016/7/layout/LinearBlockProcessNumbered"/>
    <dgm:cxn modelId="{9940B150-A029-4D95-A893-D5E08DB44EBA}" type="presParOf" srcId="{C2E8FC04-DD9A-453A-8884-65C1AD520D5B}" destId="{DAED39B6-0F0C-4863-BE83-087214C9A728}" srcOrd="1" destOrd="0" presId="urn:microsoft.com/office/officeart/2016/7/layout/LinearBlockProcessNumbered"/>
    <dgm:cxn modelId="{CE0880D7-11F5-4734-8B1C-8A9F67A984F2}" type="presParOf" srcId="{C2E8FC04-DD9A-453A-8884-65C1AD520D5B}" destId="{ABA619AD-70E1-46DE-A681-B285ADD1CE6E}" srcOrd="2" destOrd="0" presId="urn:microsoft.com/office/officeart/2016/7/layout/LinearBlockProcessNumbered"/>
    <dgm:cxn modelId="{744EBEB4-D935-42E5-A0DE-38CE6094445F}" type="presParOf" srcId="{CBFF3DF0-DEFB-4BB6-9CAB-E92E38FDD2FE}" destId="{735C4997-98DC-4825-B3DD-BBC6EC0132D0}" srcOrd="5" destOrd="0" presId="urn:microsoft.com/office/officeart/2016/7/layout/LinearBlockProcessNumbered"/>
    <dgm:cxn modelId="{EB4A9DB2-8A74-4914-86CF-7537A0314450}" type="presParOf" srcId="{CBFF3DF0-DEFB-4BB6-9CAB-E92E38FDD2FE}" destId="{5D926834-803E-4313-809E-F01F521C7235}" srcOrd="6" destOrd="0" presId="urn:microsoft.com/office/officeart/2016/7/layout/LinearBlockProcessNumbered"/>
    <dgm:cxn modelId="{94C778CB-B5C4-43DF-B7D4-FE2D78755C35}" type="presParOf" srcId="{5D926834-803E-4313-809E-F01F521C7235}" destId="{4907D325-40A1-4B19-8F4E-221A4A49522D}" srcOrd="0" destOrd="0" presId="urn:microsoft.com/office/officeart/2016/7/layout/LinearBlockProcessNumbered"/>
    <dgm:cxn modelId="{F51D0E62-39AF-4761-9BFB-FE43FB9B0F37}" type="presParOf" srcId="{5D926834-803E-4313-809E-F01F521C7235}" destId="{81F24CFC-C780-4102-A2AB-BA36C208A1CB}" srcOrd="1" destOrd="0" presId="urn:microsoft.com/office/officeart/2016/7/layout/LinearBlockProcessNumbered"/>
    <dgm:cxn modelId="{568DCDC7-96FE-4CE3-890B-2A114A679980}" type="presParOf" srcId="{5D926834-803E-4313-809E-F01F521C7235}" destId="{8334616D-5F04-4365-8B14-3CA10E5FDD7F}"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4E985-4932-4F63-8710-E7A3A7E674D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C18E87E-D8CD-4F50-A78D-5F26309D4A8B}">
      <dgm:prSet/>
      <dgm:spPr/>
      <dgm:t>
        <a:bodyPr/>
        <a:lstStyle/>
        <a:p>
          <a:pPr>
            <a:lnSpc>
              <a:spcPct val="100000"/>
            </a:lnSpc>
          </a:pPr>
          <a:r>
            <a:rPr lang="en-US"/>
            <a:t>■ Plan your time, using critical thinking skills to assess situations.</a:t>
          </a:r>
        </a:p>
      </dgm:t>
    </dgm:pt>
    <dgm:pt modelId="{EE9EDEFA-D2F7-414E-ACA0-13B74DE921AB}" type="parTrans" cxnId="{05406119-A25D-48AD-A808-CD5DC523C833}">
      <dgm:prSet/>
      <dgm:spPr/>
      <dgm:t>
        <a:bodyPr/>
        <a:lstStyle/>
        <a:p>
          <a:endParaRPr lang="en-US"/>
        </a:p>
      </dgm:t>
    </dgm:pt>
    <dgm:pt modelId="{A8BDE8ED-5554-4E3D-8E87-A7C16A685384}" type="sibTrans" cxnId="{05406119-A25D-48AD-A808-CD5DC523C833}">
      <dgm:prSet/>
      <dgm:spPr/>
      <dgm:t>
        <a:bodyPr/>
        <a:lstStyle/>
        <a:p>
          <a:endParaRPr lang="en-US"/>
        </a:p>
      </dgm:t>
    </dgm:pt>
    <dgm:pt modelId="{933D2ED6-DB8C-4934-A053-E6E1C505786E}">
      <dgm:prSet/>
      <dgm:spPr/>
      <dgm:t>
        <a:bodyPr/>
        <a:lstStyle/>
        <a:p>
          <a:pPr>
            <a:lnSpc>
              <a:spcPct val="100000"/>
            </a:lnSpc>
          </a:pPr>
          <a:r>
            <a:rPr lang="en-US"/>
            <a:t>■ Balance your scheduling needs and the needs of the people in your care.</a:t>
          </a:r>
        </a:p>
      </dgm:t>
    </dgm:pt>
    <dgm:pt modelId="{A88A2488-7530-4D5D-AEAE-DF3C4200D270}" type="parTrans" cxnId="{CF5ED2D6-C327-4B51-A8AC-747DFFEB36DB}">
      <dgm:prSet/>
      <dgm:spPr/>
      <dgm:t>
        <a:bodyPr/>
        <a:lstStyle/>
        <a:p>
          <a:endParaRPr lang="en-US"/>
        </a:p>
      </dgm:t>
    </dgm:pt>
    <dgm:pt modelId="{98897A76-BD6B-45E4-BAF1-2C5F25BC3CC9}" type="sibTrans" cxnId="{CF5ED2D6-C327-4B51-A8AC-747DFFEB36DB}">
      <dgm:prSet/>
      <dgm:spPr/>
      <dgm:t>
        <a:bodyPr/>
        <a:lstStyle/>
        <a:p>
          <a:endParaRPr lang="en-US"/>
        </a:p>
      </dgm:t>
    </dgm:pt>
    <dgm:pt modelId="{56393272-5C4A-44E1-AC43-E7AC252749BF}">
      <dgm:prSet/>
      <dgm:spPr/>
      <dgm:t>
        <a:bodyPr/>
        <a:lstStyle/>
        <a:p>
          <a:pPr>
            <a:lnSpc>
              <a:spcPct val="100000"/>
            </a:lnSpc>
          </a:pPr>
          <a:r>
            <a:rPr lang="en-US"/>
            <a:t>■ Stay in control of your time.</a:t>
          </a:r>
        </a:p>
      </dgm:t>
    </dgm:pt>
    <dgm:pt modelId="{620B0254-2310-43D5-9142-930F0A733B09}" type="parTrans" cxnId="{23305375-5AB0-44A2-B270-88148B135AA6}">
      <dgm:prSet/>
      <dgm:spPr/>
      <dgm:t>
        <a:bodyPr/>
        <a:lstStyle/>
        <a:p>
          <a:endParaRPr lang="en-US"/>
        </a:p>
      </dgm:t>
    </dgm:pt>
    <dgm:pt modelId="{E32A4E77-0987-4412-8F8E-AA1D9FC9C164}" type="sibTrans" cxnId="{23305375-5AB0-44A2-B270-88148B135AA6}">
      <dgm:prSet/>
      <dgm:spPr/>
      <dgm:t>
        <a:bodyPr/>
        <a:lstStyle/>
        <a:p>
          <a:endParaRPr lang="en-US"/>
        </a:p>
      </dgm:t>
    </dgm:pt>
    <dgm:pt modelId="{70592ADC-3602-4C6A-82A1-CF247B0E3A7F}" type="pres">
      <dgm:prSet presAssocID="{DDE4E985-4932-4F63-8710-E7A3A7E674DB}" presName="root" presStyleCnt="0">
        <dgm:presLayoutVars>
          <dgm:dir/>
          <dgm:resizeHandles val="exact"/>
        </dgm:presLayoutVars>
      </dgm:prSet>
      <dgm:spPr/>
    </dgm:pt>
    <dgm:pt modelId="{256CB0C6-2735-433C-AAE9-D94ADE23A459}" type="pres">
      <dgm:prSet presAssocID="{0C18E87E-D8CD-4F50-A78D-5F26309D4A8B}" presName="compNode" presStyleCnt="0"/>
      <dgm:spPr/>
    </dgm:pt>
    <dgm:pt modelId="{2B9FCF5A-ED20-4F88-BB4E-CEDF6446C629}" type="pres">
      <dgm:prSet presAssocID="{0C18E87E-D8CD-4F50-A78D-5F26309D4A8B}" presName="bgRect" presStyleLbl="bgShp" presStyleIdx="0" presStyleCnt="3"/>
      <dgm:spPr/>
    </dgm:pt>
    <dgm:pt modelId="{65206358-D8FD-4A83-85CA-A12BCC3E50FB}" type="pres">
      <dgm:prSet presAssocID="{0C18E87E-D8CD-4F50-A78D-5F26309D4A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E6ADE9D3-21B0-43AD-893E-AB5921347E91}" type="pres">
      <dgm:prSet presAssocID="{0C18E87E-D8CD-4F50-A78D-5F26309D4A8B}" presName="spaceRect" presStyleCnt="0"/>
      <dgm:spPr/>
    </dgm:pt>
    <dgm:pt modelId="{A67BF63F-E50F-497F-836D-D6062372CFB1}" type="pres">
      <dgm:prSet presAssocID="{0C18E87E-D8CD-4F50-A78D-5F26309D4A8B}" presName="parTx" presStyleLbl="revTx" presStyleIdx="0" presStyleCnt="3">
        <dgm:presLayoutVars>
          <dgm:chMax val="0"/>
          <dgm:chPref val="0"/>
        </dgm:presLayoutVars>
      </dgm:prSet>
      <dgm:spPr/>
    </dgm:pt>
    <dgm:pt modelId="{5142D4A4-0C34-48F0-8256-B41B7744FFB7}" type="pres">
      <dgm:prSet presAssocID="{A8BDE8ED-5554-4E3D-8E87-A7C16A685384}" presName="sibTrans" presStyleCnt="0"/>
      <dgm:spPr/>
    </dgm:pt>
    <dgm:pt modelId="{20F96EB7-09ED-4235-8B79-820E6130A1E8}" type="pres">
      <dgm:prSet presAssocID="{933D2ED6-DB8C-4934-A053-E6E1C505786E}" presName="compNode" presStyleCnt="0"/>
      <dgm:spPr/>
    </dgm:pt>
    <dgm:pt modelId="{336C649C-393E-43C9-9D56-118B09E10F52}" type="pres">
      <dgm:prSet presAssocID="{933D2ED6-DB8C-4934-A053-E6E1C505786E}" presName="bgRect" presStyleLbl="bgShp" presStyleIdx="1" presStyleCnt="3"/>
      <dgm:spPr/>
    </dgm:pt>
    <dgm:pt modelId="{4B897CCC-1FC7-443D-AC2F-FD7BFBAB4A68}" type="pres">
      <dgm:prSet presAssocID="{933D2ED6-DB8C-4934-A053-E6E1C505786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thly calendar"/>
        </a:ext>
      </dgm:extLst>
    </dgm:pt>
    <dgm:pt modelId="{3D955B1B-86E8-4415-B409-DA28CAF7E098}" type="pres">
      <dgm:prSet presAssocID="{933D2ED6-DB8C-4934-A053-E6E1C505786E}" presName="spaceRect" presStyleCnt="0"/>
      <dgm:spPr/>
    </dgm:pt>
    <dgm:pt modelId="{300D087C-0A75-4244-825C-E3AA2072D957}" type="pres">
      <dgm:prSet presAssocID="{933D2ED6-DB8C-4934-A053-E6E1C505786E}" presName="parTx" presStyleLbl="revTx" presStyleIdx="1" presStyleCnt="3">
        <dgm:presLayoutVars>
          <dgm:chMax val="0"/>
          <dgm:chPref val="0"/>
        </dgm:presLayoutVars>
      </dgm:prSet>
      <dgm:spPr/>
    </dgm:pt>
    <dgm:pt modelId="{39E7E50F-CC60-42C1-A527-495B1C3ACD2E}" type="pres">
      <dgm:prSet presAssocID="{98897A76-BD6B-45E4-BAF1-2C5F25BC3CC9}" presName="sibTrans" presStyleCnt="0"/>
      <dgm:spPr/>
    </dgm:pt>
    <dgm:pt modelId="{E523E1BF-63CD-4935-9BCC-5B984782DD27}" type="pres">
      <dgm:prSet presAssocID="{56393272-5C4A-44E1-AC43-E7AC252749BF}" presName="compNode" presStyleCnt="0"/>
      <dgm:spPr/>
    </dgm:pt>
    <dgm:pt modelId="{B9A7E304-E5F6-4868-B40D-8646E142EC2A}" type="pres">
      <dgm:prSet presAssocID="{56393272-5C4A-44E1-AC43-E7AC252749BF}" presName="bgRect" presStyleLbl="bgShp" presStyleIdx="2" presStyleCnt="3"/>
      <dgm:spPr/>
    </dgm:pt>
    <dgm:pt modelId="{70003B30-A14F-4AE5-8739-38CEA12EAA60}" type="pres">
      <dgm:prSet presAssocID="{56393272-5C4A-44E1-AC43-E7AC252749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ساعة"/>
        </a:ext>
      </dgm:extLst>
    </dgm:pt>
    <dgm:pt modelId="{ABBBD3AD-A365-42C9-BD2F-D514E9982013}" type="pres">
      <dgm:prSet presAssocID="{56393272-5C4A-44E1-AC43-E7AC252749BF}" presName="spaceRect" presStyleCnt="0"/>
      <dgm:spPr/>
    </dgm:pt>
    <dgm:pt modelId="{9A60E191-E468-43B4-8DC5-13D05124D6F0}" type="pres">
      <dgm:prSet presAssocID="{56393272-5C4A-44E1-AC43-E7AC252749BF}" presName="parTx" presStyleLbl="revTx" presStyleIdx="2" presStyleCnt="3">
        <dgm:presLayoutVars>
          <dgm:chMax val="0"/>
          <dgm:chPref val="0"/>
        </dgm:presLayoutVars>
      </dgm:prSet>
      <dgm:spPr/>
    </dgm:pt>
  </dgm:ptLst>
  <dgm:cxnLst>
    <dgm:cxn modelId="{05406119-A25D-48AD-A808-CD5DC523C833}" srcId="{DDE4E985-4932-4F63-8710-E7A3A7E674DB}" destId="{0C18E87E-D8CD-4F50-A78D-5F26309D4A8B}" srcOrd="0" destOrd="0" parTransId="{EE9EDEFA-D2F7-414E-ACA0-13B74DE921AB}" sibTransId="{A8BDE8ED-5554-4E3D-8E87-A7C16A685384}"/>
    <dgm:cxn modelId="{A338625E-3D40-4033-AB42-F9E9A2B58B28}" type="presOf" srcId="{56393272-5C4A-44E1-AC43-E7AC252749BF}" destId="{9A60E191-E468-43B4-8DC5-13D05124D6F0}" srcOrd="0" destOrd="0" presId="urn:microsoft.com/office/officeart/2018/2/layout/IconVerticalSolidList"/>
    <dgm:cxn modelId="{23305375-5AB0-44A2-B270-88148B135AA6}" srcId="{DDE4E985-4932-4F63-8710-E7A3A7E674DB}" destId="{56393272-5C4A-44E1-AC43-E7AC252749BF}" srcOrd="2" destOrd="0" parTransId="{620B0254-2310-43D5-9142-930F0A733B09}" sibTransId="{E32A4E77-0987-4412-8F8E-AA1D9FC9C164}"/>
    <dgm:cxn modelId="{AE3EF98D-5097-47C7-B7C3-B899706208CA}" type="presOf" srcId="{933D2ED6-DB8C-4934-A053-E6E1C505786E}" destId="{300D087C-0A75-4244-825C-E3AA2072D957}" srcOrd="0" destOrd="0" presId="urn:microsoft.com/office/officeart/2018/2/layout/IconVerticalSolidList"/>
    <dgm:cxn modelId="{CF5ED2D6-C327-4B51-A8AC-747DFFEB36DB}" srcId="{DDE4E985-4932-4F63-8710-E7A3A7E674DB}" destId="{933D2ED6-DB8C-4934-A053-E6E1C505786E}" srcOrd="1" destOrd="0" parTransId="{A88A2488-7530-4D5D-AEAE-DF3C4200D270}" sibTransId="{98897A76-BD6B-45E4-BAF1-2C5F25BC3CC9}"/>
    <dgm:cxn modelId="{422EA1EF-55EE-459A-BF36-33C93EDCE106}" type="presOf" srcId="{0C18E87E-D8CD-4F50-A78D-5F26309D4A8B}" destId="{A67BF63F-E50F-497F-836D-D6062372CFB1}" srcOrd="0" destOrd="0" presId="urn:microsoft.com/office/officeart/2018/2/layout/IconVerticalSolidList"/>
    <dgm:cxn modelId="{F32824F6-BA1A-42AC-84FD-0877242E7011}" type="presOf" srcId="{DDE4E985-4932-4F63-8710-E7A3A7E674DB}" destId="{70592ADC-3602-4C6A-82A1-CF247B0E3A7F}" srcOrd="0" destOrd="0" presId="urn:microsoft.com/office/officeart/2018/2/layout/IconVerticalSolidList"/>
    <dgm:cxn modelId="{12B7760D-DAA5-49CC-97ED-EAC4DEF2B151}" type="presParOf" srcId="{70592ADC-3602-4C6A-82A1-CF247B0E3A7F}" destId="{256CB0C6-2735-433C-AAE9-D94ADE23A459}" srcOrd="0" destOrd="0" presId="urn:microsoft.com/office/officeart/2018/2/layout/IconVerticalSolidList"/>
    <dgm:cxn modelId="{6949363F-29E2-4EB6-9445-FF4FD9E3A55E}" type="presParOf" srcId="{256CB0C6-2735-433C-AAE9-D94ADE23A459}" destId="{2B9FCF5A-ED20-4F88-BB4E-CEDF6446C629}" srcOrd="0" destOrd="0" presId="urn:microsoft.com/office/officeart/2018/2/layout/IconVerticalSolidList"/>
    <dgm:cxn modelId="{1F0D9681-0D43-4DFF-8C5A-800E6BF5FC5E}" type="presParOf" srcId="{256CB0C6-2735-433C-AAE9-D94ADE23A459}" destId="{65206358-D8FD-4A83-85CA-A12BCC3E50FB}" srcOrd="1" destOrd="0" presId="urn:microsoft.com/office/officeart/2018/2/layout/IconVerticalSolidList"/>
    <dgm:cxn modelId="{B47E3304-3705-4C34-B603-D47029A250F2}" type="presParOf" srcId="{256CB0C6-2735-433C-AAE9-D94ADE23A459}" destId="{E6ADE9D3-21B0-43AD-893E-AB5921347E91}" srcOrd="2" destOrd="0" presId="urn:microsoft.com/office/officeart/2018/2/layout/IconVerticalSolidList"/>
    <dgm:cxn modelId="{F7EC6937-2213-4D9D-A919-A5C43BDC89FF}" type="presParOf" srcId="{256CB0C6-2735-433C-AAE9-D94ADE23A459}" destId="{A67BF63F-E50F-497F-836D-D6062372CFB1}" srcOrd="3" destOrd="0" presId="urn:microsoft.com/office/officeart/2018/2/layout/IconVerticalSolidList"/>
    <dgm:cxn modelId="{AAA26164-DF7A-444A-9934-9D74E73B8F6B}" type="presParOf" srcId="{70592ADC-3602-4C6A-82A1-CF247B0E3A7F}" destId="{5142D4A4-0C34-48F0-8256-B41B7744FFB7}" srcOrd="1" destOrd="0" presId="urn:microsoft.com/office/officeart/2018/2/layout/IconVerticalSolidList"/>
    <dgm:cxn modelId="{743F8751-4584-4DEF-B17C-F0178CFC24FE}" type="presParOf" srcId="{70592ADC-3602-4C6A-82A1-CF247B0E3A7F}" destId="{20F96EB7-09ED-4235-8B79-820E6130A1E8}" srcOrd="2" destOrd="0" presId="urn:microsoft.com/office/officeart/2018/2/layout/IconVerticalSolidList"/>
    <dgm:cxn modelId="{34C142C9-BB42-46EC-8359-1A72CE3CC9EC}" type="presParOf" srcId="{20F96EB7-09ED-4235-8B79-820E6130A1E8}" destId="{336C649C-393E-43C9-9D56-118B09E10F52}" srcOrd="0" destOrd="0" presId="urn:microsoft.com/office/officeart/2018/2/layout/IconVerticalSolidList"/>
    <dgm:cxn modelId="{1743544F-B08C-4A7B-A2BB-A1FF3D507CD6}" type="presParOf" srcId="{20F96EB7-09ED-4235-8B79-820E6130A1E8}" destId="{4B897CCC-1FC7-443D-AC2F-FD7BFBAB4A68}" srcOrd="1" destOrd="0" presId="urn:microsoft.com/office/officeart/2018/2/layout/IconVerticalSolidList"/>
    <dgm:cxn modelId="{7F7A3519-9ADB-4F85-8462-A68FAC2A2DBE}" type="presParOf" srcId="{20F96EB7-09ED-4235-8B79-820E6130A1E8}" destId="{3D955B1B-86E8-4415-B409-DA28CAF7E098}" srcOrd="2" destOrd="0" presId="urn:microsoft.com/office/officeart/2018/2/layout/IconVerticalSolidList"/>
    <dgm:cxn modelId="{3E240305-71C0-4C86-B739-80BC71A08311}" type="presParOf" srcId="{20F96EB7-09ED-4235-8B79-820E6130A1E8}" destId="{300D087C-0A75-4244-825C-E3AA2072D957}" srcOrd="3" destOrd="0" presId="urn:microsoft.com/office/officeart/2018/2/layout/IconVerticalSolidList"/>
    <dgm:cxn modelId="{4B261B60-3F29-43CD-B4F5-DA3928DDBCC5}" type="presParOf" srcId="{70592ADC-3602-4C6A-82A1-CF247B0E3A7F}" destId="{39E7E50F-CC60-42C1-A527-495B1C3ACD2E}" srcOrd="3" destOrd="0" presId="urn:microsoft.com/office/officeart/2018/2/layout/IconVerticalSolidList"/>
    <dgm:cxn modelId="{74D60032-2B37-42E7-9C37-DE8E927550B6}" type="presParOf" srcId="{70592ADC-3602-4C6A-82A1-CF247B0E3A7F}" destId="{E523E1BF-63CD-4935-9BCC-5B984782DD27}" srcOrd="4" destOrd="0" presId="urn:microsoft.com/office/officeart/2018/2/layout/IconVerticalSolidList"/>
    <dgm:cxn modelId="{A5794711-C42F-4D0C-9BE3-EE77330EF390}" type="presParOf" srcId="{E523E1BF-63CD-4935-9BCC-5B984782DD27}" destId="{B9A7E304-E5F6-4868-B40D-8646E142EC2A}" srcOrd="0" destOrd="0" presId="urn:microsoft.com/office/officeart/2018/2/layout/IconVerticalSolidList"/>
    <dgm:cxn modelId="{8EE4C00B-0E75-4354-94A2-9D2A4AA15E67}" type="presParOf" srcId="{E523E1BF-63CD-4935-9BCC-5B984782DD27}" destId="{70003B30-A14F-4AE5-8739-38CEA12EAA60}" srcOrd="1" destOrd="0" presId="urn:microsoft.com/office/officeart/2018/2/layout/IconVerticalSolidList"/>
    <dgm:cxn modelId="{DB353DC0-0255-49D7-98F5-1B4B81EDA34B}" type="presParOf" srcId="{E523E1BF-63CD-4935-9BCC-5B984782DD27}" destId="{ABBBD3AD-A365-42C9-BD2F-D514E9982013}" srcOrd="2" destOrd="0" presId="urn:microsoft.com/office/officeart/2018/2/layout/IconVerticalSolidList"/>
    <dgm:cxn modelId="{CEAABE06-8389-465B-A049-0B304E28BDFF}" type="presParOf" srcId="{E523E1BF-63CD-4935-9BCC-5B984782DD27}" destId="{9A60E191-E468-43B4-8DC5-13D05124D6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3ABC11-6D3F-42D7-AD85-84948121AF7F}"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EC7A08B-80E6-4090-A06A-C0EC630BC881}">
      <dgm:prSet/>
      <dgm:spPr/>
      <dgm:t>
        <a:bodyPr/>
        <a:lstStyle/>
        <a:p>
          <a:pPr>
            <a:defRPr cap="all"/>
          </a:pPr>
          <a:r>
            <a:rPr lang="en-US"/>
            <a:t>Staying Physically Healthy</a:t>
          </a:r>
        </a:p>
      </dgm:t>
    </dgm:pt>
    <dgm:pt modelId="{6F6C1E49-6729-4A14-93A4-743E02B78FEB}" type="parTrans" cxnId="{A135F24C-86EA-4B37-AEEC-B9097E66C1B0}">
      <dgm:prSet/>
      <dgm:spPr/>
      <dgm:t>
        <a:bodyPr/>
        <a:lstStyle/>
        <a:p>
          <a:endParaRPr lang="en-US"/>
        </a:p>
      </dgm:t>
    </dgm:pt>
    <dgm:pt modelId="{F79C8996-FA9D-4E97-8D3E-754F22CB8645}" type="sibTrans" cxnId="{A135F24C-86EA-4B37-AEEC-B9097E66C1B0}">
      <dgm:prSet/>
      <dgm:spPr/>
      <dgm:t>
        <a:bodyPr/>
        <a:lstStyle/>
        <a:p>
          <a:endParaRPr lang="en-US"/>
        </a:p>
      </dgm:t>
    </dgm:pt>
    <dgm:pt modelId="{59BE62C5-88B7-4D2B-95AA-C49557903BD5}">
      <dgm:prSet/>
      <dgm:spPr/>
      <dgm:t>
        <a:bodyPr/>
        <a:lstStyle/>
        <a:p>
          <a:pPr>
            <a:defRPr cap="all"/>
          </a:pPr>
          <a:r>
            <a:rPr lang="en-US"/>
            <a:t>Staying Mentally Healthy</a:t>
          </a:r>
        </a:p>
      </dgm:t>
    </dgm:pt>
    <dgm:pt modelId="{5717AA65-A4E4-4553-941C-0197D9B59356}" type="parTrans" cxnId="{750E7966-B173-4328-9F0A-8FFF7A325401}">
      <dgm:prSet/>
      <dgm:spPr/>
      <dgm:t>
        <a:bodyPr/>
        <a:lstStyle/>
        <a:p>
          <a:endParaRPr lang="en-US"/>
        </a:p>
      </dgm:t>
    </dgm:pt>
    <dgm:pt modelId="{D94E442F-98FF-467B-A793-631F6C660063}" type="sibTrans" cxnId="{750E7966-B173-4328-9F0A-8FFF7A325401}">
      <dgm:prSet/>
      <dgm:spPr/>
      <dgm:t>
        <a:bodyPr/>
        <a:lstStyle/>
        <a:p>
          <a:endParaRPr lang="en-US"/>
        </a:p>
      </dgm:t>
    </dgm:pt>
    <dgm:pt modelId="{FDEC7454-E255-46D2-84E4-A1E7AB479A32}" type="pres">
      <dgm:prSet presAssocID="{623ABC11-6D3F-42D7-AD85-84948121AF7F}" presName="root" presStyleCnt="0">
        <dgm:presLayoutVars>
          <dgm:dir/>
          <dgm:resizeHandles val="exact"/>
        </dgm:presLayoutVars>
      </dgm:prSet>
      <dgm:spPr/>
    </dgm:pt>
    <dgm:pt modelId="{5230658D-68B8-4773-99DA-E61115C9A0BB}" type="pres">
      <dgm:prSet presAssocID="{FEC7A08B-80E6-4090-A06A-C0EC630BC881}" presName="compNode" presStyleCnt="0"/>
      <dgm:spPr/>
    </dgm:pt>
    <dgm:pt modelId="{F7275047-6F20-4EBD-92B2-F70A43B60631}" type="pres">
      <dgm:prSet presAssocID="{FEC7A08B-80E6-4090-A06A-C0EC630BC881}" presName="iconBgRect" presStyleLbl="bgShp" presStyleIdx="0" presStyleCnt="2"/>
      <dgm:spPr/>
    </dgm:pt>
    <dgm:pt modelId="{88A7D4DD-3A68-44F8-A172-D9DA975E9FA4}" type="pres">
      <dgm:prSet presAssocID="{FEC7A08B-80E6-4090-A06A-C0EC630BC8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تشغيل"/>
        </a:ext>
      </dgm:extLst>
    </dgm:pt>
    <dgm:pt modelId="{0A8576CB-5C82-43B3-9A19-DCEFA229CB55}" type="pres">
      <dgm:prSet presAssocID="{FEC7A08B-80E6-4090-A06A-C0EC630BC881}" presName="spaceRect" presStyleCnt="0"/>
      <dgm:spPr/>
    </dgm:pt>
    <dgm:pt modelId="{2B81F136-53B5-4E46-B420-9F2D1D29D194}" type="pres">
      <dgm:prSet presAssocID="{FEC7A08B-80E6-4090-A06A-C0EC630BC881}" presName="textRect" presStyleLbl="revTx" presStyleIdx="0" presStyleCnt="2">
        <dgm:presLayoutVars>
          <dgm:chMax val="1"/>
          <dgm:chPref val="1"/>
        </dgm:presLayoutVars>
      </dgm:prSet>
      <dgm:spPr/>
    </dgm:pt>
    <dgm:pt modelId="{04D276A2-4F68-4814-B06C-AB1B07DE03DD}" type="pres">
      <dgm:prSet presAssocID="{F79C8996-FA9D-4E97-8D3E-754F22CB8645}" presName="sibTrans" presStyleCnt="0"/>
      <dgm:spPr/>
    </dgm:pt>
    <dgm:pt modelId="{34E5151E-12BA-42BA-9D24-F1AC1D173DA5}" type="pres">
      <dgm:prSet presAssocID="{59BE62C5-88B7-4D2B-95AA-C49557903BD5}" presName="compNode" presStyleCnt="0"/>
      <dgm:spPr/>
    </dgm:pt>
    <dgm:pt modelId="{31566306-CA04-47BF-9924-5DB38A3C8C6F}" type="pres">
      <dgm:prSet presAssocID="{59BE62C5-88B7-4D2B-95AA-C49557903BD5}" presName="iconBgRect" presStyleLbl="bgShp" presStyleIdx="1" presStyleCnt="2"/>
      <dgm:spPr/>
    </dgm:pt>
    <dgm:pt modelId="{237ADAA3-FE4C-423C-9C53-0A47CB38B035}" type="pres">
      <dgm:prSet presAssocID="{59BE62C5-88B7-4D2B-95AA-C49557903BD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5A0E31EF-EEDF-402E-9F0D-EC6664F0E356}" type="pres">
      <dgm:prSet presAssocID="{59BE62C5-88B7-4D2B-95AA-C49557903BD5}" presName="spaceRect" presStyleCnt="0"/>
      <dgm:spPr/>
    </dgm:pt>
    <dgm:pt modelId="{E9C2B0C4-0DCF-4D7F-A5CD-9FE7B834F3FC}" type="pres">
      <dgm:prSet presAssocID="{59BE62C5-88B7-4D2B-95AA-C49557903BD5}" presName="textRect" presStyleLbl="revTx" presStyleIdx="1" presStyleCnt="2">
        <dgm:presLayoutVars>
          <dgm:chMax val="1"/>
          <dgm:chPref val="1"/>
        </dgm:presLayoutVars>
      </dgm:prSet>
      <dgm:spPr/>
    </dgm:pt>
  </dgm:ptLst>
  <dgm:cxnLst>
    <dgm:cxn modelId="{3021E642-5ECA-4A32-99C3-69B78563B82C}" type="presOf" srcId="{FEC7A08B-80E6-4090-A06A-C0EC630BC881}" destId="{2B81F136-53B5-4E46-B420-9F2D1D29D194}" srcOrd="0" destOrd="0" presId="urn:microsoft.com/office/officeart/2018/5/layout/IconCircleLabelList"/>
    <dgm:cxn modelId="{750E7966-B173-4328-9F0A-8FFF7A325401}" srcId="{623ABC11-6D3F-42D7-AD85-84948121AF7F}" destId="{59BE62C5-88B7-4D2B-95AA-C49557903BD5}" srcOrd="1" destOrd="0" parTransId="{5717AA65-A4E4-4553-941C-0197D9B59356}" sibTransId="{D94E442F-98FF-467B-A793-631F6C660063}"/>
    <dgm:cxn modelId="{A135F24C-86EA-4B37-AEEC-B9097E66C1B0}" srcId="{623ABC11-6D3F-42D7-AD85-84948121AF7F}" destId="{FEC7A08B-80E6-4090-A06A-C0EC630BC881}" srcOrd="0" destOrd="0" parTransId="{6F6C1E49-6729-4A14-93A4-743E02B78FEB}" sibTransId="{F79C8996-FA9D-4E97-8D3E-754F22CB8645}"/>
    <dgm:cxn modelId="{0B13967A-448F-4DC3-B7E5-A9F2C3033FD6}" type="presOf" srcId="{623ABC11-6D3F-42D7-AD85-84948121AF7F}" destId="{FDEC7454-E255-46D2-84E4-A1E7AB479A32}" srcOrd="0" destOrd="0" presId="urn:microsoft.com/office/officeart/2018/5/layout/IconCircleLabelList"/>
    <dgm:cxn modelId="{B086F0B9-DFAF-4B99-BFD0-A1E74C648933}" type="presOf" srcId="{59BE62C5-88B7-4D2B-95AA-C49557903BD5}" destId="{E9C2B0C4-0DCF-4D7F-A5CD-9FE7B834F3FC}" srcOrd="0" destOrd="0" presId="urn:microsoft.com/office/officeart/2018/5/layout/IconCircleLabelList"/>
    <dgm:cxn modelId="{AB24B4C9-7F37-4109-A8F2-06F8C01D8BAF}" type="presParOf" srcId="{FDEC7454-E255-46D2-84E4-A1E7AB479A32}" destId="{5230658D-68B8-4773-99DA-E61115C9A0BB}" srcOrd="0" destOrd="0" presId="urn:microsoft.com/office/officeart/2018/5/layout/IconCircleLabelList"/>
    <dgm:cxn modelId="{EC6BD220-E5DE-49EF-A13C-EFCE7D2095B5}" type="presParOf" srcId="{5230658D-68B8-4773-99DA-E61115C9A0BB}" destId="{F7275047-6F20-4EBD-92B2-F70A43B60631}" srcOrd="0" destOrd="0" presId="urn:microsoft.com/office/officeart/2018/5/layout/IconCircleLabelList"/>
    <dgm:cxn modelId="{5FC87A16-D6B8-4846-B467-AA771B32145F}" type="presParOf" srcId="{5230658D-68B8-4773-99DA-E61115C9A0BB}" destId="{88A7D4DD-3A68-44F8-A172-D9DA975E9FA4}" srcOrd="1" destOrd="0" presId="urn:microsoft.com/office/officeart/2018/5/layout/IconCircleLabelList"/>
    <dgm:cxn modelId="{52DD6E19-DDF5-43F3-8481-30C23DB3F716}" type="presParOf" srcId="{5230658D-68B8-4773-99DA-E61115C9A0BB}" destId="{0A8576CB-5C82-43B3-9A19-DCEFA229CB55}" srcOrd="2" destOrd="0" presId="urn:microsoft.com/office/officeart/2018/5/layout/IconCircleLabelList"/>
    <dgm:cxn modelId="{F45BE875-5401-4ECC-BA43-78540016F54B}" type="presParOf" srcId="{5230658D-68B8-4773-99DA-E61115C9A0BB}" destId="{2B81F136-53B5-4E46-B420-9F2D1D29D194}" srcOrd="3" destOrd="0" presId="urn:microsoft.com/office/officeart/2018/5/layout/IconCircleLabelList"/>
    <dgm:cxn modelId="{9735FEE2-AEA4-49EA-9D42-978FA1521386}" type="presParOf" srcId="{FDEC7454-E255-46D2-84E4-A1E7AB479A32}" destId="{04D276A2-4F68-4814-B06C-AB1B07DE03DD}" srcOrd="1" destOrd="0" presId="urn:microsoft.com/office/officeart/2018/5/layout/IconCircleLabelList"/>
    <dgm:cxn modelId="{86218EF8-BCD5-4A61-A407-D7EF1E322C7B}" type="presParOf" srcId="{FDEC7454-E255-46D2-84E4-A1E7AB479A32}" destId="{34E5151E-12BA-42BA-9D24-F1AC1D173DA5}" srcOrd="2" destOrd="0" presId="urn:microsoft.com/office/officeart/2018/5/layout/IconCircleLabelList"/>
    <dgm:cxn modelId="{10E2A690-0B18-4DDE-916A-FAFBBC5921C6}" type="presParOf" srcId="{34E5151E-12BA-42BA-9D24-F1AC1D173DA5}" destId="{31566306-CA04-47BF-9924-5DB38A3C8C6F}" srcOrd="0" destOrd="0" presId="urn:microsoft.com/office/officeart/2018/5/layout/IconCircleLabelList"/>
    <dgm:cxn modelId="{53470C82-DBDB-44BE-B144-FA524FAF8D10}" type="presParOf" srcId="{34E5151E-12BA-42BA-9D24-F1AC1D173DA5}" destId="{237ADAA3-FE4C-423C-9C53-0A47CB38B035}" srcOrd="1" destOrd="0" presId="urn:microsoft.com/office/officeart/2018/5/layout/IconCircleLabelList"/>
    <dgm:cxn modelId="{7C7DB9DA-3B82-4CDD-85BF-1BA8843C61CF}" type="presParOf" srcId="{34E5151E-12BA-42BA-9D24-F1AC1D173DA5}" destId="{5A0E31EF-EEDF-402E-9F0D-EC6664F0E356}" srcOrd="2" destOrd="0" presId="urn:microsoft.com/office/officeart/2018/5/layout/IconCircleLabelList"/>
    <dgm:cxn modelId="{1A49DFB2-7B3B-4C02-AF96-7956FCB584FD}" type="presParOf" srcId="{34E5151E-12BA-42BA-9D24-F1AC1D173DA5}" destId="{E9C2B0C4-0DCF-4D7F-A5CD-9FE7B834F3F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CA5E3-8A55-4265-BFA1-F61B4E6729E1}">
      <dsp:nvSpPr>
        <dsp:cNvPr id="0" name=""/>
        <dsp:cNvSpPr/>
      </dsp:nvSpPr>
      <dsp:spPr>
        <a:xfrm>
          <a:off x="205" y="687670"/>
          <a:ext cx="2479997" cy="297599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55650">
            <a:lnSpc>
              <a:spcPct val="90000"/>
            </a:lnSpc>
            <a:spcBef>
              <a:spcPct val="0"/>
            </a:spcBef>
            <a:spcAft>
              <a:spcPct val="35000"/>
            </a:spcAft>
            <a:buNone/>
          </a:pPr>
          <a:r>
            <a:rPr lang="en-US" sz="1700" kern="1200"/>
            <a:t>Describe the basic expectations employers have for those wishing to be employed as nurse assistants.</a:t>
          </a:r>
        </a:p>
      </dsp:txBody>
      <dsp:txXfrm>
        <a:off x="205" y="1878069"/>
        <a:ext cx="2479997" cy="1785598"/>
      </dsp:txXfrm>
    </dsp:sp>
    <dsp:sp modelId="{BF44825C-183A-4198-AA47-1C3EAC29FCAC}">
      <dsp:nvSpPr>
        <dsp:cNvPr id="0" name=""/>
        <dsp:cNvSpPr/>
      </dsp:nvSpPr>
      <dsp:spPr>
        <a:xfrm>
          <a:off x="205"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205" y="687670"/>
        <a:ext cx="2479997" cy="1190398"/>
      </dsp:txXfrm>
    </dsp:sp>
    <dsp:sp modelId="{BA79B17D-336E-4FAB-BEA9-60F3A959718C}">
      <dsp:nvSpPr>
        <dsp:cNvPr id="0" name=""/>
        <dsp:cNvSpPr/>
      </dsp:nvSpPr>
      <dsp:spPr>
        <a:xfrm>
          <a:off x="2678602" y="687670"/>
          <a:ext cx="2479997" cy="2975996"/>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55650">
            <a:lnSpc>
              <a:spcPct val="90000"/>
            </a:lnSpc>
            <a:spcBef>
              <a:spcPct val="0"/>
            </a:spcBef>
            <a:spcAft>
              <a:spcPct val="35000"/>
            </a:spcAft>
            <a:buNone/>
          </a:pPr>
          <a:r>
            <a:rPr lang="en-US" sz="1700" kern="1200"/>
            <a:t>Describe how to manage your time and prioritize your responsibilities.</a:t>
          </a:r>
        </a:p>
      </dsp:txBody>
      <dsp:txXfrm>
        <a:off x="2678602" y="1878069"/>
        <a:ext cx="2479997" cy="1785598"/>
      </dsp:txXfrm>
    </dsp:sp>
    <dsp:sp modelId="{F46699FA-8435-43E6-9C33-8846B7A0A910}">
      <dsp:nvSpPr>
        <dsp:cNvPr id="0" name=""/>
        <dsp:cNvSpPr/>
      </dsp:nvSpPr>
      <dsp:spPr>
        <a:xfrm>
          <a:off x="2678602"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678602" y="687670"/>
        <a:ext cx="2479997" cy="1190398"/>
      </dsp:txXfrm>
    </dsp:sp>
    <dsp:sp modelId="{45DFA188-C389-452F-A3F4-CAF33C7F93A3}">
      <dsp:nvSpPr>
        <dsp:cNvPr id="0" name=""/>
        <dsp:cNvSpPr/>
      </dsp:nvSpPr>
      <dsp:spPr>
        <a:xfrm>
          <a:off x="5356999" y="687670"/>
          <a:ext cx="2479997" cy="2975996"/>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55650">
            <a:lnSpc>
              <a:spcPct val="90000"/>
            </a:lnSpc>
            <a:spcBef>
              <a:spcPct val="0"/>
            </a:spcBef>
            <a:spcAft>
              <a:spcPct val="35000"/>
            </a:spcAft>
            <a:buNone/>
          </a:pPr>
          <a:r>
            <a:rPr lang="en-US" sz="1700" kern="1200"/>
            <a:t>Describe the importance of caring for yourself, as well as others.</a:t>
          </a:r>
        </a:p>
      </dsp:txBody>
      <dsp:txXfrm>
        <a:off x="5356999" y="1878069"/>
        <a:ext cx="2479997" cy="1785598"/>
      </dsp:txXfrm>
    </dsp:sp>
    <dsp:sp modelId="{DAED39B6-0F0C-4863-BE83-087214C9A728}">
      <dsp:nvSpPr>
        <dsp:cNvPr id="0" name=""/>
        <dsp:cNvSpPr/>
      </dsp:nvSpPr>
      <dsp:spPr>
        <a:xfrm>
          <a:off x="5356999"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5356999" y="687670"/>
        <a:ext cx="2479997" cy="1190398"/>
      </dsp:txXfrm>
    </dsp:sp>
    <dsp:sp modelId="{4907D325-40A1-4B19-8F4E-221A4A49522D}">
      <dsp:nvSpPr>
        <dsp:cNvPr id="0" name=""/>
        <dsp:cNvSpPr/>
      </dsp:nvSpPr>
      <dsp:spPr>
        <a:xfrm>
          <a:off x="8035397" y="687670"/>
          <a:ext cx="2479997" cy="2975996"/>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55650">
            <a:lnSpc>
              <a:spcPct val="90000"/>
            </a:lnSpc>
            <a:spcBef>
              <a:spcPct val="0"/>
            </a:spcBef>
            <a:spcAft>
              <a:spcPct val="35000"/>
            </a:spcAft>
            <a:buNone/>
          </a:pPr>
          <a:r>
            <a:rPr lang="en-US" sz="1700" kern="1200"/>
            <a:t>Describe opportunities for career development and advancement for nurse assistants.</a:t>
          </a:r>
        </a:p>
      </dsp:txBody>
      <dsp:txXfrm>
        <a:off x="8035397" y="1878069"/>
        <a:ext cx="2479997" cy="1785598"/>
      </dsp:txXfrm>
    </dsp:sp>
    <dsp:sp modelId="{81F24CFC-C780-4102-A2AB-BA36C208A1CB}">
      <dsp:nvSpPr>
        <dsp:cNvPr id="0" name=""/>
        <dsp:cNvSpPr/>
      </dsp:nvSpPr>
      <dsp:spPr>
        <a:xfrm>
          <a:off x="8035397"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8035397" y="687670"/>
        <a:ext cx="2479997" cy="1190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FCF5A-ED20-4F88-BB4E-CEDF6446C629}">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06358-D8FD-4A83-85CA-A12BCC3E50F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7BF63F-E50F-497F-836D-D6062372CFB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 Plan your time, using critical thinking skills to assess situations.</a:t>
          </a:r>
        </a:p>
      </dsp:txBody>
      <dsp:txXfrm>
        <a:off x="1435590" y="531"/>
        <a:ext cx="9080009" cy="1242935"/>
      </dsp:txXfrm>
    </dsp:sp>
    <dsp:sp modelId="{336C649C-393E-43C9-9D56-118B09E10F5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97CCC-1FC7-443D-AC2F-FD7BFBAB4A6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D087C-0A75-4244-825C-E3AA2072D957}">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 Balance your scheduling needs and the needs of the people in your care.</a:t>
          </a:r>
        </a:p>
      </dsp:txBody>
      <dsp:txXfrm>
        <a:off x="1435590" y="1554201"/>
        <a:ext cx="9080009" cy="1242935"/>
      </dsp:txXfrm>
    </dsp:sp>
    <dsp:sp modelId="{B9A7E304-E5F6-4868-B40D-8646E142EC2A}">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03B30-A14F-4AE5-8739-38CEA12EAA6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60E191-E468-43B4-8DC5-13D05124D6F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 Stay in control of your time.</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75047-6F20-4EBD-92B2-F70A43B60631}">
      <dsp:nvSpPr>
        <dsp:cNvPr id="0" name=""/>
        <dsp:cNvSpPr/>
      </dsp:nvSpPr>
      <dsp:spPr>
        <a:xfrm>
          <a:off x="225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7D4DD-3A68-44F8-A172-D9DA975E9FA4}">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81F136-53B5-4E46-B420-9F2D1D29D194}">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Staying Physically Healthy</a:t>
          </a:r>
        </a:p>
      </dsp:txBody>
      <dsp:txXfrm>
        <a:off x="1548914" y="3176402"/>
        <a:ext cx="3600000" cy="720000"/>
      </dsp:txXfrm>
    </dsp:sp>
    <dsp:sp modelId="{31566306-CA04-47BF-9924-5DB38A3C8C6F}">
      <dsp:nvSpPr>
        <dsp:cNvPr id="0" name=""/>
        <dsp:cNvSpPr/>
      </dsp:nvSpPr>
      <dsp:spPr>
        <a:xfrm>
          <a:off x="648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ADAA3-FE4C-423C-9C53-0A47CB38B035}">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C2B0C4-0DCF-4D7F-A5CD-9FE7B834F3FC}">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Staying Mentally Healthy</a:t>
          </a:r>
        </a:p>
      </dsp:txBody>
      <dsp:txXfrm>
        <a:off x="5778914" y="317640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FFB0ACC-672D-7A17-8319-9EA80F1E9DC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6FEF0763-470B-82CE-4464-CBC7BDA9B3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A73E2F85-57DE-1C59-5477-BEB634D91735}"/>
              </a:ext>
            </a:extLst>
          </p:cNvPr>
          <p:cNvSpPr>
            <a:spLocks noGrp="1"/>
          </p:cNvSpPr>
          <p:nvPr>
            <p:ph type="dt" sz="half" idx="10"/>
          </p:nvPr>
        </p:nvSpPr>
        <p:spPr/>
        <p:txBody>
          <a:bodyPr/>
          <a:lstStyle/>
          <a:p>
            <a:fld id="{D78F56C3-C4A0-4D68-BD50-CF5731DF8803}" type="datetimeFigureOut">
              <a:rPr lang="ar-SA" smtClean="0"/>
              <a:t>17/12/45</a:t>
            </a:fld>
            <a:endParaRPr lang="ar-SA"/>
          </a:p>
        </p:txBody>
      </p:sp>
      <p:sp>
        <p:nvSpPr>
          <p:cNvPr id="5" name="عنصر نائب للتذييل 4">
            <a:extLst>
              <a:ext uri="{FF2B5EF4-FFF2-40B4-BE49-F238E27FC236}">
                <a16:creationId xmlns:a16="http://schemas.microsoft.com/office/drawing/2014/main" id="{79A20358-DC8B-207D-FB93-9911A26327A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E2BFFA5-0400-03FC-9A86-F6902AD14F56}"/>
              </a:ext>
            </a:extLst>
          </p:cNvPr>
          <p:cNvSpPr>
            <a:spLocks noGrp="1"/>
          </p:cNvSpPr>
          <p:nvPr>
            <p:ph type="sldNum" sz="quarter" idx="12"/>
          </p:nvPr>
        </p:nvSpPr>
        <p:spPr/>
        <p:txBody>
          <a:bodyPr/>
          <a:lstStyle/>
          <a:p>
            <a:fld id="{FC2BE181-617A-47A6-BCDA-DBCC8B00B15A}" type="slidenum">
              <a:rPr lang="ar-SA" smtClean="0"/>
              <a:t>‹#›</a:t>
            </a:fld>
            <a:endParaRPr lang="ar-SA"/>
          </a:p>
        </p:txBody>
      </p:sp>
    </p:spTree>
    <p:extLst>
      <p:ext uri="{BB962C8B-B14F-4D97-AF65-F5344CB8AC3E}">
        <p14:creationId xmlns:p14="http://schemas.microsoft.com/office/powerpoint/2010/main" val="310623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C723E7F-7A42-3DEF-D43D-E14F1C8E6B3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6F4883C8-8B35-BD81-327D-3226BE5CE51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E1385FA-9713-4C1B-4EA1-739C81B95B37}"/>
              </a:ext>
            </a:extLst>
          </p:cNvPr>
          <p:cNvSpPr>
            <a:spLocks noGrp="1"/>
          </p:cNvSpPr>
          <p:nvPr>
            <p:ph type="dt" sz="half" idx="10"/>
          </p:nvPr>
        </p:nvSpPr>
        <p:spPr/>
        <p:txBody>
          <a:bodyPr/>
          <a:lstStyle/>
          <a:p>
            <a:fld id="{D78F56C3-C4A0-4D68-BD50-CF5731DF8803}" type="datetimeFigureOut">
              <a:rPr lang="ar-SA" smtClean="0"/>
              <a:t>17/12/45</a:t>
            </a:fld>
            <a:endParaRPr lang="ar-SA"/>
          </a:p>
        </p:txBody>
      </p:sp>
      <p:sp>
        <p:nvSpPr>
          <p:cNvPr id="5" name="عنصر نائب للتذييل 4">
            <a:extLst>
              <a:ext uri="{FF2B5EF4-FFF2-40B4-BE49-F238E27FC236}">
                <a16:creationId xmlns:a16="http://schemas.microsoft.com/office/drawing/2014/main" id="{5525517E-1A54-D1CA-6BD2-BA79997DC1A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387B504-B142-4E1B-039D-1F9FB45F8B82}"/>
              </a:ext>
            </a:extLst>
          </p:cNvPr>
          <p:cNvSpPr>
            <a:spLocks noGrp="1"/>
          </p:cNvSpPr>
          <p:nvPr>
            <p:ph type="sldNum" sz="quarter" idx="12"/>
          </p:nvPr>
        </p:nvSpPr>
        <p:spPr/>
        <p:txBody>
          <a:bodyPr/>
          <a:lstStyle/>
          <a:p>
            <a:fld id="{FC2BE181-617A-47A6-BCDA-DBCC8B00B15A}" type="slidenum">
              <a:rPr lang="ar-SA" smtClean="0"/>
              <a:t>‹#›</a:t>
            </a:fld>
            <a:endParaRPr lang="ar-SA"/>
          </a:p>
        </p:txBody>
      </p:sp>
    </p:spTree>
    <p:extLst>
      <p:ext uri="{BB962C8B-B14F-4D97-AF65-F5344CB8AC3E}">
        <p14:creationId xmlns:p14="http://schemas.microsoft.com/office/powerpoint/2010/main" val="93853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43BA48CD-D0AF-2404-CC0D-58B46674BEA5}"/>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38489DE-0801-6DC0-70BD-996D5CB9CB27}"/>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DA1AAED-7A7A-2CF0-79E9-7C33CF470C66}"/>
              </a:ext>
            </a:extLst>
          </p:cNvPr>
          <p:cNvSpPr>
            <a:spLocks noGrp="1"/>
          </p:cNvSpPr>
          <p:nvPr>
            <p:ph type="dt" sz="half" idx="10"/>
          </p:nvPr>
        </p:nvSpPr>
        <p:spPr/>
        <p:txBody>
          <a:bodyPr/>
          <a:lstStyle/>
          <a:p>
            <a:fld id="{D78F56C3-C4A0-4D68-BD50-CF5731DF8803}" type="datetimeFigureOut">
              <a:rPr lang="ar-SA" smtClean="0"/>
              <a:t>17/12/45</a:t>
            </a:fld>
            <a:endParaRPr lang="ar-SA"/>
          </a:p>
        </p:txBody>
      </p:sp>
      <p:sp>
        <p:nvSpPr>
          <p:cNvPr id="5" name="عنصر نائب للتذييل 4">
            <a:extLst>
              <a:ext uri="{FF2B5EF4-FFF2-40B4-BE49-F238E27FC236}">
                <a16:creationId xmlns:a16="http://schemas.microsoft.com/office/drawing/2014/main" id="{69FE9279-F97D-D4A5-B6CA-6D1E8D20DED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A641900-58A6-440D-EA5E-6A114F9ACD36}"/>
              </a:ext>
            </a:extLst>
          </p:cNvPr>
          <p:cNvSpPr>
            <a:spLocks noGrp="1"/>
          </p:cNvSpPr>
          <p:nvPr>
            <p:ph type="sldNum" sz="quarter" idx="12"/>
          </p:nvPr>
        </p:nvSpPr>
        <p:spPr/>
        <p:txBody>
          <a:bodyPr/>
          <a:lstStyle/>
          <a:p>
            <a:fld id="{FC2BE181-617A-47A6-BCDA-DBCC8B00B15A}" type="slidenum">
              <a:rPr lang="ar-SA" smtClean="0"/>
              <a:t>‹#›</a:t>
            </a:fld>
            <a:endParaRPr lang="ar-SA"/>
          </a:p>
        </p:txBody>
      </p:sp>
    </p:spTree>
    <p:extLst>
      <p:ext uri="{BB962C8B-B14F-4D97-AF65-F5344CB8AC3E}">
        <p14:creationId xmlns:p14="http://schemas.microsoft.com/office/powerpoint/2010/main" val="390010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6FA64CF-4162-9507-B44D-90B5CD601BF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51506DA-B979-82FE-8077-D3345688890C}"/>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FB628F5-4A55-0275-C154-C6EC166077A0}"/>
              </a:ext>
            </a:extLst>
          </p:cNvPr>
          <p:cNvSpPr>
            <a:spLocks noGrp="1"/>
          </p:cNvSpPr>
          <p:nvPr>
            <p:ph type="dt" sz="half" idx="10"/>
          </p:nvPr>
        </p:nvSpPr>
        <p:spPr/>
        <p:txBody>
          <a:bodyPr/>
          <a:lstStyle/>
          <a:p>
            <a:fld id="{D78F56C3-C4A0-4D68-BD50-CF5731DF8803}" type="datetimeFigureOut">
              <a:rPr lang="ar-SA" smtClean="0"/>
              <a:t>17/12/45</a:t>
            </a:fld>
            <a:endParaRPr lang="ar-SA"/>
          </a:p>
        </p:txBody>
      </p:sp>
      <p:sp>
        <p:nvSpPr>
          <p:cNvPr id="5" name="عنصر نائب للتذييل 4">
            <a:extLst>
              <a:ext uri="{FF2B5EF4-FFF2-40B4-BE49-F238E27FC236}">
                <a16:creationId xmlns:a16="http://schemas.microsoft.com/office/drawing/2014/main" id="{C75173D6-AFD0-0AAC-AE7D-E4C73B8D461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8BD0FD9-F6BA-3610-5B82-DEE73AA75003}"/>
              </a:ext>
            </a:extLst>
          </p:cNvPr>
          <p:cNvSpPr>
            <a:spLocks noGrp="1"/>
          </p:cNvSpPr>
          <p:nvPr>
            <p:ph type="sldNum" sz="quarter" idx="12"/>
          </p:nvPr>
        </p:nvSpPr>
        <p:spPr/>
        <p:txBody>
          <a:bodyPr/>
          <a:lstStyle/>
          <a:p>
            <a:fld id="{FC2BE181-617A-47A6-BCDA-DBCC8B00B15A}" type="slidenum">
              <a:rPr lang="ar-SA" smtClean="0"/>
              <a:t>‹#›</a:t>
            </a:fld>
            <a:endParaRPr lang="ar-SA"/>
          </a:p>
        </p:txBody>
      </p:sp>
    </p:spTree>
    <p:extLst>
      <p:ext uri="{BB962C8B-B14F-4D97-AF65-F5344CB8AC3E}">
        <p14:creationId xmlns:p14="http://schemas.microsoft.com/office/powerpoint/2010/main" val="31947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887389-4F33-CA9F-AEE0-526567C79ED7}"/>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D622A18-E5A6-38FA-D705-2B20EF4CD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ACCBBA8B-FDF2-42C4-975D-A779C88C93A1}"/>
              </a:ext>
            </a:extLst>
          </p:cNvPr>
          <p:cNvSpPr>
            <a:spLocks noGrp="1"/>
          </p:cNvSpPr>
          <p:nvPr>
            <p:ph type="dt" sz="half" idx="10"/>
          </p:nvPr>
        </p:nvSpPr>
        <p:spPr/>
        <p:txBody>
          <a:bodyPr/>
          <a:lstStyle/>
          <a:p>
            <a:fld id="{D78F56C3-C4A0-4D68-BD50-CF5731DF8803}" type="datetimeFigureOut">
              <a:rPr lang="ar-SA" smtClean="0"/>
              <a:t>17/12/45</a:t>
            </a:fld>
            <a:endParaRPr lang="ar-SA"/>
          </a:p>
        </p:txBody>
      </p:sp>
      <p:sp>
        <p:nvSpPr>
          <p:cNvPr id="5" name="عنصر نائب للتذييل 4">
            <a:extLst>
              <a:ext uri="{FF2B5EF4-FFF2-40B4-BE49-F238E27FC236}">
                <a16:creationId xmlns:a16="http://schemas.microsoft.com/office/drawing/2014/main" id="{BC513554-284F-4DE1-ABE5-FB08E437401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89360D4-43EE-F1E7-22E5-AC436FA5156B}"/>
              </a:ext>
            </a:extLst>
          </p:cNvPr>
          <p:cNvSpPr>
            <a:spLocks noGrp="1"/>
          </p:cNvSpPr>
          <p:nvPr>
            <p:ph type="sldNum" sz="quarter" idx="12"/>
          </p:nvPr>
        </p:nvSpPr>
        <p:spPr/>
        <p:txBody>
          <a:bodyPr/>
          <a:lstStyle/>
          <a:p>
            <a:fld id="{FC2BE181-617A-47A6-BCDA-DBCC8B00B15A}" type="slidenum">
              <a:rPr lang="ar-SA" smtClean="0"/>
              <a:t>‹#›</a:t>
            </a:fld>
            <a:endParaRPr lang="ar-SA"/>
          </a:p>
        </p:txBody>
      </p:sp>
    </p:spTree>
    <p:extLst>
      <p:ext uri="{BB962C8B-B14F-4D97-AF65-F5344CB8AC3E}">
        <p14:creationId xmlns:p14="http://schemas.microsoft.com/office/powerpoint/2010/main" val="195699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91FF17-1C6C-4E54-7CB8-CD4D6C1DD7A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2E5296E7-2B1E-E451-7AF9-CBB82AB7DDA4}"/>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6595E12F-133E-7721-6F26-C750BB426C0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48156E45-7C60-DC44-494B-24C0E92BEA75}"/>
              </a:ext>
            </a:extLst>
          </p:cNvPr>
          <p:cNvSpPr>
            <a:spLocks noGrp="1"/>
          </p:cNvSpPr>
          <p:nvPr>
            <p:ph type="dt" sz="half" idx="10"/>
          </p:nvPr>
        </p:nvSpPr>
        <p:spPr/>
        <p:txBody>
          <a:bodyPr/>
          <a:lstStyle/>
          <a:p>
            <a:fld id="{D78F56C3-C4A0-4D68-BD50-CF5731DF8803}" type="datetimeFigureOut">
              <a:rPr lang="ar-SA" smtClean="0"/>
              <a:t>17/12/45</a:t>
            </a:fld>
            <a:endParaRPr lang="ar-SA"/>
          </a:p>
        </p:txBody>
      </p:sp>
      <p:sp>
        <p:nvSpPr>
          <p:cNvPr id="6" name="عنصر نائب للتذييل 5">
            <a:extLst>
              <a:ext uri="{FF2B5EF4-FFF2-40B4-BE49-F238E27FC236}">
                <a16:creationId xmlns:a16="http://schemas.microsoft.com/office/drawing/2014/main" id="{58D12B40-93E8-3075-40B0-38CA123C345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C4521D6-0D08-ED47-2D95-417215C4FEE5}"/>
              </a:ext>
            </a:extLst>
          </p:cNvPr>
          <p:cNvSpPr>
            <a:spLocks noGrp="1"/>
          </p:cNvSpPr>
          <p:nvPr>
            <p:ph type="sldNum" sz="quarter" idx="12"/>
          </p:nvPr>
        </p:nvSpPr>
        <p:spPr/>
        <p:txBody>
          <a:bodyPr/>
          <a:lstStyle/>
          <a:p>
            <a:fld id="{FC2BE181-617A-47A6-BCDA-DBCC8B00B15A}" type="slidenum">
              <a:rPr lang="ar-SA" smtClean="0"/>
              <a:t>‹#›</a:t>
            </a:fld>
            <a:endParaRPr lang="ar-SA"/>
          </a:p>
        </p:txBody>
      </p:sp>
    </p:spTree>
    <p:extLst>
      <p:ext uri="{BB962C8B-B14F-4D97-AF65-F5344CB8AC3E}">
        <p14:creationId xmlns:p14="http://schemas.microsoft.com/office/powerpoint/2010/main" val="93605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D9576AB-2137-500F-A71F-696A56376954}"/>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44F7CDE-78A0-95D8-7241-E9B3A452F5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F8DEF545-77CD-6A26-2721-25E2982CF16F}"/>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EE66E91D-55B3-9416-46AF-09BE55741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7F37F8D-5572-904E-AEC8-1B612521B325}"/>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1F3A676-FADC-08EE-AEA7-F179C887FB7D}"/>
              </a:ext>
            </a:extLst>
          </p:cNvPr>
          <p:cNvSpPr>
            <a:spLocks noGrp="1"/>
          </p:cNvSpPr>
          <p:nvPr>
            <p:ph type="dt" sz="half" idx="10"/>
          </p:nvPr>
        </p:nvSpPr>
        <p:spPr/>
        <p:txBody>
          <a:bodyPr/>
          <a:lstStyle/>
          <a:p>
            <a:fld id="{D78F56C3-C4A0-4D68-BD50-CF5731DF8803}" type="datetimeFigureOut">
              <a:rPr lang="ar-SA" smtClean="0"/>
              <a:t>17/12/45</a:t>
            </a:fld>
            <a:endParaRPr lang="ar-SA"/>
          </a:p>
        </p:txBody>
      </p:sp>
      <p:sp>
        <p:nvSpPr>
          <p:cNvPr id="8" name="عنصر نائب للتذييل 7">
            <a:extLst>
              <a:ext uri="{FF2B5EF4-FFF2-40B4-BE49-F238E27FC236}">
                <a16:creationId xmlns:a16="http://schemas.microsoft.com/office/drawing/2014/main" id="{28CC242A-268A-61EA-E7DB-078E3FE7B1E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D6AC6F07-68F6-9922-DE5B-959B53EB01D3}"/>
              </a:ext>
            </a:extLst>
          </p:cNvPr>
          <p:cNvSpPr>
            <a:spLocks noGrp="1"/>
          </p:cNvSpPr>
          <p:nvPr>
            <p:ph type="sldNum" sz="quarter" idx="12"/>
          </p:nvPr>
        </p:nvSpPr>
        <p:spPr/>
        <p:txBody>
          <a:bodyPr/>
          <a:lstStyle/>
          <a:p>
            <a:fld id="{FC2BE181-617A-47A6-BCDA-DBCC8B00B15A}" type="slidenum">
              <a:rPr lang="ar-SA" smtClean="0"/>
              <a:t>‹#›</a:t>
            </a:fld>
            <a:endParaRPr lang="ar-SA"/>
          </a:p>
        </p:txBody>
      </p:sp>
    </p:spTree>
    <p:extLst>
      <p:ext uri="{BB962C8B-B14F-4D97-AF65-F5344CB8AC3E}">
        <p14:creationId xmlns:p14="http://schemas.microsoft.com/office/powerpoint/2010/main" val="17509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8D00DB-4F7D-6730-563E-9AF18A1F68D0}"/>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BCA86042-E3C5-03FF-EFF7-DF6E772D4FFC}"/>
              </a:ext>
            </a:extLst>
          </p:cNvPr>
          <p:cNvSpPr>
            <a:spLocks noGrp="1"/>
          </p:cNvSpPr>
          <p:nvPr>
            <p:ph type="dt" sz="half" idx="10"/>
          </p:nvPr>
        </p:nvSpPr>
        <p:spPr/>
        <p:txBody>
          <a:bodyPr/>
          <a:lstStyle/>
          <a:p>
            <a:fld id="{D78F56C3-C4A0-4D68-BD50-CF5731DF8803}" type="datetimeFigureOut">
              <a:rPr lang="ar-SA" smtClean="0"/>
              <a:t>17/12/45</a:t>
            </a:fld>
            <a:endParaRPr lang="ar-SA"/>
          </a:p>
        </p:txBody>
      </p:sp>
      <p:sp>
        <p:nvSpPr>
          <p:cNvPr id="4" name="عنصر نائب للتذييل 3">
            <a:extLst>
              <a:ext uri="{FF2B5EF4-FFF2-40B4-BE49-F238E27FC236}">
                <a16:creationId xmlns:a16="http://schemas.microsoft.com/office/drawing/2014/main" id="{581F173F-85D5-8D3D-2AC6-6694F007E368}"/>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4D8218A5-7CAA-B93C-47A6-D38C7B49FE57}"/>
              </a:ext>
            </a:extLst>
          </p:cNvPr>
          <p:cNvSpPr>
            <a:spLocks noGrp="1"/>
          </p:cNvSpPr>
          <p:nvPr>
            <p:ph type="sldNum" sz="quarter" idx="12"/>
          </p:nvPr>
        </p:nvSpPr>
        <p:spPr/>
        <p:txBody>
          <a:bodyPr/>
          <a:lstStyle/>
          <a:p>
            <a:fld id="{FC2BE181-617A-47A6-BCDA-DBCC8B00B15A}" type="slidenum">
              <a:rPr lang="ar-SA" smtClean="0"/>
              <a:t>‹#›</a:t>
            </a:fld>
            <a:endParaRPr lang="ar-SA"/>
          </a:p>
        </p:txBody>
      </p:sp>
    </p:spTree>
    <p:extLst>
      <p:ext uri="{BB962C8B-B14F-4D97-AF65-F5344CB8AC3E}">
        <p14:creationId xmlns:p14="http://schemas.microsoft.com/office/powerpoint/2010/main" val="49221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8E17CCB-F157-5055-CECF-A1670E43C54D}"/>
              </a:ext>
            </a:extLst>
          </p:cNvPr>
          <p:cNvSpPr>
            <a:spLocks noGrp="1"/>
          </p:cNvSpPr>
          <p:nvPr>
            <p:ph type="dt" sz="half" idx="10"/>
          </p:nvPr>
        </p:nvSpPr>
        <p:spPr/>
        <p:txBody>
          <a:bodyPr/>
          <a:lstStyle/>
          <a:p>
            <a:fld id="{D78F56C3-C4A0-4D68-BD50-CF5731DF8803}" type="datetimeFigureOut">
              <a:rPr lang="ar-SA" smtClean="0"/>
              <a:t>17/12/45</a:t>
            </a:fld>
            <a:endParaRPr lang="ar-SA"/>
          </a:p>
        </p:txBody>
      </p:sp>
      <p:sp>
        <p:nvSpPr>
          <p:cNvPr id="3" name="عنصر نائب للتذييل 2">
            <a:extLst>
              <a:ext uri="{FF2B5EF4-FFF2-40B4-BE49-F238E27FC236}">
                <a16:creationId xmlns:a16="http://schemas.microsoft.com/office/drawing/2014/main" id="{4A751CA4-6D3C-4B0E-007B-21B2DA0B1856}"/>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54985920-B2DC-07B6-E03E-0F885BB849FC}"/>
              </a:ext>
            </a:extLst>
          </p:cNvPr>
          <p:cNvSpPr>
            <a:spLocks noGrp="1"/>
          </p:cNvSpPr>
          <p:nvPr>
            <p:ph type="sldNum" sz="quarter" idx="12"/>
          </p:nvPr>
        </p:nvSpPr>
        <p:spPr/>
        <p:txBody>
          <a:bodyPr/>
          <a:lstStyle/>
          <a:p>
            <a:fld id="{FC2BE181-617A-47A6-BCDA-DBCC8B00B15A}" type="slidenum">
              <a:rPr lang="ar-SA" smtClean="0"/>
              <a:t>‹#›</a:t>
            </a:fld>
            <a:endParaRPr lang="ar-SA"/>
          </a:p>
        </p:txBody>
      </p:sp>
    </p:spTree>
    <p:extLst>
      <p:ext uri="{BB962C8B-B14F-4D97-AF65-F5344CB8AC3E}">
        <p14:creationId xmlns:p14="http://schemas.microsoft.com/office/powerpoint/2010/main" val="13129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461FAF-00B7-E676-25D8-DEAC7E796E8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0D61DAB-A5C7-E36D-C99B-2CD852D811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517DE0E-1C86-3443-6318-0BD740439A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8B8D585-E8B8-505A-8B3D-C539ACB11061}"/>
              </a:ext>
            </a:extLst>
          </p:cNvPr>
          <p:cNvSpPr>
            <a:spLocks noGrp="1"/>
          </p:cNvSpPr>
          <p:nvPr>
            <p:ph type="dt" sz="half" idx="10"/>
          </p:nvPr>
        </p:nvSpPr>
        <p:spPr/>
        <p:txBody>
          <a:bodyPr/>
          <a:lstStyle/>
          <a:p>
            <a:fld id="{D78F56C3-C4A0-4D68-BD50-CF5731DF8803}" type="datetimeFigureOut">
              <a:rPr lang="ar-SA" smtClean="0"/>
              <a:t>17/12/45</a:t>
            </a:fld>
            <a:endParaRPr lang="ar-SA"/>
          </a:p>
        </p:txBody>
      </p:sp>
      <p:sp>
        <p:nvSpPr>
          <p:cNvPr id="6" name="عنصر نائب للتذييل 5">
            <a:extLst>
              <a:ext uri="{FF2B5EF4-FFF2-40B4-BE49-F238E27FC236}">
                <a16:creationId xmlns:a16="http://schemas.microsoft.com/office/drawing/2014/main" id="{A5D7FBB2-BF4A-318E-E199-10E6C879D76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1C24612A-246C-24F8-6962-3E24D778D11D}"/>
              </a:ext>
            </a:extLst>
          </p:cNvPr>
          <p:cNvSpPr>
            <a:spLocks noGrp="1"/>
          </p:cNvSpPr>
          <p:nvPr>
            <p:ph type="sldNum" sz="quarter" idx="12"/>
          </p:nvPr>
        </p:nvSpPr>
        <p:spPr/>
        <p:txBody>
          <a:bodyPr/>
          <a:lstStyle/>
          <a:p>
            <a:fld id="{FC2BE181-617A-47A6-BCDA-DBCC8B00B15A}" type="slidenum">
              <a:rPr lang="ar-SA" smtClean="0"/>
              <a:t>‹#›</a:t>
            </a:fld>
            <a:endParaRPr lang="ar-SA"/>
          </a:p>
        </p:txBody>
      </p:sp>
    </p:spTree>
    <p:extLst>
      <p:ext uri="{BB962C8B-B14F-4D97-AF65-F5344CB8AC3E}">
        <p14:creationId xmlns:p14="http://schemas.microsoft.com/office/powerpoint/2010/main" val="187864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E1BDED-D00D-62F9-BD82-57103EC4161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5D4F356A-50E1-08CA-4A54-B586FDC6F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9C13C39-3B31-7A4A-FBFC-25567D1C9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3A52CAB-D6FD-AA64-07D7-E7C1FC62C382}"/>
              </a:ext>
            </a:extLst>
          </p:cNvPr>
          <p:cNvSpPr>
            <a:spLocks noGrp="1"/>
          </p:cNvSpPr>
          <p:nvPr>
            <p:ph type="dt" sz="half" idx="10"/>
          </p:nvPr>
        </p:nvSpPr>
        <p:spPr/>
        <p:txBody>
          <a:bodyPr/>
          <a:lstStyle/>
          <a:p>
            <a:fld id="{D78F56C3-C4A0-4D68-BD50-CF5731DF8803}" type="datetimeFigureOut">
              <a:rPr lang="ar-SA" smtClean="0"/>
              <a:t>17/12/45</a:t>
            </a:fld>
            <a:endParaRPr lang="ar-SA"/>
          </a:p>
        </p:txBody>
      </p:sp>
      <p:sp>
        <p:nvSpPr>
          <p:cNvPr id="6" name="عنصر نائب للتذييل 5">
            <a:extLst>
              <a:ext uri="{FF2B5EF4-FFF2-40B4-BE49-F238E27FC236}">
                <a16:creationId xmlns:a16="http://schemas.microsoft.com/office/drawing/2014/main" id="{32126FB4-E0E2-94C1-8723-4A8B2631672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ABD84B6-F99D-F593-CB32-7465A3B3F115}"/>
              </a:ext>
            </a:extLst>
          </p:cNvPr>
          <p:cNvSpPr>
            <a:spLocks noGrp="1"/>
          </p:cNvSpPr>
          <p:nvPr>
            <p:ph type="sldNum" sz="quarter" idx="12"/>
          </p:nvPr>
        </p:nvSpPr>
        <p:spPr/>
        <p:txBody>
          <a:bodyPr/>
          <a:lstStyle/>
          <a:p>
            <a:fld id="{FC2BE181-617A-47A6-BCDA-DBCC8B00B15A}" type="slidenum">
              <a:rPr lang="ar-SA" smtClean="0"/>
              <a:t>‹#›</a:t>
            </a:fld>
            <a:endParaRPr lang="ar-SA"/>
          </a:p>
        </p:txBody>
      </p:sp>
    </p:spTree>
    <p:extLst>
      <p:ext uri="{BB962C8B-B14F-4D97-AF65-F5344CB8AC3E}">
        <p14:creationId xmlns:p14="http://schemas.microsoft.com/office/powerpoint/2010/main" val="138721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1780062-3DA1-D3E9-8793-51184FCE5AB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2CABEC8-035C-448C-F728-E780CD34363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ABC992E-D4D5-5E71-4045-D050B7081F7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78F56C3-C4A0-4D68-BD50-CF5731DF8803}" type="datetimeFigureOut">
              <a:rPr lang="ar-SA" smtClean="0"/>
              <a:t>17/12/45</a:t>
            </a:fld>
            <a:endParaRPr lang="ar-SA"/>
          </a:p>
        </p:txBody>
      </p:sp>
      <p:sp>
        <p:nvSpPr>
          <p:cNvPr id="5" name="عنصر نائب للتذييل 4">
            <a:extLst>
              <a:ext uri="{FF2B5EF4-FFF2-40B4-BE49-F238E27FC236}">
                <a16:creationId xmlns:a16="http://schemas.microsoft.com/office/drawing/2014/main" id="{CDCE2FFC-FA59-0BAA-78CF-BEB3ACFFD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4663E996-57A4-FE6F-D96E-ACB8A00115D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C2BE181-617A-47A6-BCDA-DBCC8B00B15A}" type="slidenum">
              <a:rPr lang="ar-SA" smtClean="0"/>
              <a:t>‹#›</a:t>
            </a:fld>
            <a:endParaRPr lang="ar-SA"/>
          </a:p>
        </p:txBody>
      </p:sp>
    </p:spTree>
    <p:extLst>
      <p:ext uri="{BB962C8B-B14F-4D97-AF65-F5344CB8AC3E}">
        <p14:creationId xmlns:p14="http://schemas.microsoft.com/office/powerpoint/2010/main" val="623873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صورة تحتوي على دائرة, فن, التلون, شكل&#10;&#10;تم إنشاء الوصف تلقائياً">
            <a:extLst>
              <a:ext uri="{FF2B5EF4-FFF2-40B4-BE49-F238E27FC236}">
                <a16:creationId xmlns:a16="http://schemas.microsoft.com/office/drawing/2014/main" id="{91205007-CCA9-14D7-626A-F88C5B7C6C2D}"/>
              </a:ext>
            </a:extLst>
          </p:cNvPr>
          <p:cNvPicPr>
            <a:picLocks noChangeAspect="1"/>
          </p:cNvPicPr>
          <p:nvPr/>
        </p:nvPicPr>
        <p:blipFill rotWithShape="1">
          <a:blip r:embed="rId2">
            <a:alphaModFix amt="50000"/>
          </a:blip>
          <a:srcRect t="23289" r="-1" b="14194"/>
          <a:stretch/>
        </p:blipFill>
        <p:spPr>
          <a:xfrm>
            <a:off x="20" y="10"/>
            <a:ext cx="12188930" cy="6857990"/>
          </a:xfrm>
          <a:prstGeom prst="rect">
            <a:avLst/>
          </a:prstGeom>
        </p:spPr>
      </p:pic>
      <p:sp>
        <p:nvSpPr>
          <p:cNvPr id="2" name="عنوان 1">
            <a:extLst>
              <a:ext uri="{FF2B5EF4-FFF2-40B4-BE49-F238E27FC236}">
                <a16:creationId xmlns:a16="http://schemas.microsoft.com/office/drawing/2014/main" id="{092ED59B-9FE4-C1E3-A9A9-BB11CB595DBD}"/>
              </a:ext>
            </a:extLst>
          </p:cNvPr>
          <p:cNvSpPr>
            <a:spLocks noGrp="1"/>
          </p:cNvSpPr>
          <p:nvPr>
            <p:ph type="ctrTitle"/>
          </p:nvPr>
        </p:nvSpPr>
        <p:spPr>
          <a:xfrm>
            <a:off x="1524000" y="1122363"/>
            <a:ext cx="9144000" cy="3063240"/>
          </a:xfrm>
        </p:spPr>
        <p:txBody>
          <a:bodyPr>
            <a:normAutofit/>
          </a:bodyPr>
          <a:lstStyle/>
          <a:p>
            <a:r>
              <a:rPr lang="en-US" sz="6600" dirty="0">
                <a:solidFill>
                  <a:schemeClr val="bg1"/>
                </a:solidFill>
              </a:rPr>
              <a:t>Module 6: Transitioning from Trainee to Employee</a:t>
            </a:r>
            <a:endParaRPr lang="ar-SA" sz="6600" dirty="0">
              <a:solidFill>
                <a:schemeClr val="bg1"/>
              </a:solidFill>
            </a:endParaRPr>
          </a:p>
        </p:txBody>
      </p:sp>
      <p:sp>
        <p:nvSpPr>
          <p:cNvPr id="3" name="عنوان فرعي 2">
            <a:extLst>
              <a:ext uri="{FF2B5EF4-FFF2-40B4-BE49-F238E27FC236}">
                <a16:creationId xmlns:a16="http://schemas.microsoft.com/office/drawing/2014/main" id="{58F522ED-453B-65A5-5F0E-BA5CD7BBE20C}"/>
              </a:ext>
            </a:extLst>
          </p:cNvPr>
          <p:cNvSpPr>
            <a:spLocks noGrp="1"/>
          </p:cNvSpPr>
          <p:nvPr>
            <p:ph type="subTitle" idx="1"/>
          </p:nvPr>
        </p:nvSpPr>
        <p:spPr>
          <a:xfrm>
            <a:off x="1527048" y="4599432"/>
            <a:ext cx="9144000" cy="1536192"/>
          </a:xfrm>
        </p:spPr>
        <p:txBody>
          <a:bodyPr>
            <a:normAutofit/>
          </a:bodyPr>
          <a:lstStyle/>
          <a:p>
            <a:r>
              <a:rPr lang="en-US">
                <a:solidFill>
                  <a:schemeClr val="bg1"/>
                </a:solidFill>
              </a:rPr>
              <a:t>MADA ALSEDRAH</a:t>
            </a:r>
            <a:endParaRPr lang="ar-SA">
              <a:solidFill>
                <a:schemeClr val="bg1"/>
              </a:solidFill>
            </a:endParaRPr>
          </a:p>
        </p:txBody>
      </p:sp>
      <p:sp>
        <p:nvSpPr>
          <p:cNvPr id="2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2627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EBF730A-AA81-2127-8387-BED0031EB359}"/>
              </a:ext>
            </a:extLst>
          </p:cNvPr>
          <p:cNvSpPr>
            <a:spLocks noGrp="1"/>
          </p:cNvSpPr>
          <p:nvPr>
            <p:ph type="title"/>
          </p:nvPr>
        </p:nvSpPr>
        <p:spPr/>
        <p:txBody>
          <a:bodyPr/>
          <a:lstStyle/>
          <a:p>
            <a:pPr algn="ctr"/>
            <a:r>
              <a:rPr lang="en-US" dirty="0">
                <a:solidFill>
                  <a:schemeClr val="accent2"/>
                </a:solidFill>
              </a:rPr>
              <a:t>MANAGING TIME</a:t>
            </a:r>
            <a:endParaRPr lang="ar-SA" dirty="0">
              <a:solidFill>
                <a:schemeClr val="accent2"/>
              </a:solidFill>
            </a:endParaRPr>
          </a:p>
        </p:txBody>
      </p:sp>
      <p:graphicFrame>
        <p:nvGraphicFramePr>
          <p:cNvPr id="5" name="عنصر نائب للمحتوى 2">
            <a:extLst>
              <a:ext uri="{FF2B5EF4-FFF2-40B4-BE49-F238E27FC236}">
                <a16:creationId xmlns:a16="http://schemas.microsoft.com/office/drawing/2014/main" id="{C772DE7D-A20E-244B-25E0-CC6B9E909C0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652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EA0C02DE-52AC-1571-8A5E-C87EF7634C87}"/>
              </a:ext>
            </a:extLst>
          </p:cNvPr>
          <p:cNvSpPr>
            <a:spLocks noGrp="1"/>
          </p:cNvSpPr>
          <p:nvPr>
            <p:ph type="title"/>
          </p:nvPr>
        </p:nvSpPr>
        <p:spPr>
          <a:xfrm>
            <a:off x="686834" y="1153572"/>
            <a:ext cx="3200400" cy="4461163"/>
          </a:xfrm>
        </p:spPr>
        <p:txBody>
          <a:bodyPr>
            <a:normAutofit/>
          </a:bodyPr>
          <a:lstStyle/>
          <a:p>
            <a:pPr algn="ctr"/>
            <a:r>
              <a:rPr lang="en-US" dirty="0">
                <a:solidFill>
                  <a:srgbClr val="FFFFFF"/>
                </a:solidFill>
              </a:rPr>
              <a:t>Using Critical Thinking Skills to Manage Your Time</a:t>
            </a:r>
            <a:endParaRPr lang="ar-SA"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عنصر نائب للمحتوى 2">
            <a:extLst>
              <a:ext uri="{FF2B5EF4-FFF2-40B4-BE49-F238E27FC236}">
                <a16:creationId xmlns:a16="http://schemas.microsoft.com/office/drawing/2014/main" id="{0F550D95-7FAD-145A-04D0-B8EBB853545B}"/>
              </a:ext>
            </a:extLst>
          </p:cNvPr>
          <p:cNvSpPr>
            <a:spLocks noGrp="1"/>
          </p:cNvSpPr>
          <p:nvPr>
            <p:ph idx="1"/>
          </p:nvPr>
        </p:nvSpPr>
        <p:spPr>
          <a:xfrm>
            <a:off x="4447308" y="591344"/>
            <a:ext cx="6906491" cy="5585619"/>
          </a:xfrm>
        </p:spPr>
        <p:txBody>
          <a:bodyPr anchor="ctr">
            <a:normAutofit/>
          </a:bodyPr>
          <a:lstStyle/>
          <a:p>
            <a:pPr marL="0" indent="0" algn="l">
              <a:buNone/>
            </a:pPr>
            <a:r>
              <a:rPr lang="en-US" dirty="0"/>
              <a:t>The ability to think critically about situations and problems will help you in your everyday life and at work.</a:t>
            </a:r>
          </a:p>
          <a:p>
            <a:pPr algn="l" rtl="0">
              <a:buFont typeface="Wingdings" panose="05000000000000000000" pitchFamily="2" charset="2"/>
              <a:buChar char="v"/>
            </a:pPr>
            <a:r>
              <a:rPr lang="en-US" dirty="0"/>
              <a:t>Critical thinking is a five-step process:</a:t>
            </a:r>
          </a:p>
          <a:p>
            <a:pPr marL="0" indent="0" algn="l">
              <a:buNone/>
            </a:pPr>
            <a:r>
              <a:rPr lang="en-US" dirty="0"/>
              <a:t>1. Identify the problem.</a:t>
            </a:r>
          </a:p>
          <a:p>
            <a:pPr marL="0" indent="0" algn="l">
              <a:buNone/>
            </a:pPr>
            <a:r>
              <a:rPr lang="en-US" dirty="0"/>
              <a:t>2. List alternatives to solve the problem.</a:t>
            </a:r>
          </a:p>
          <a:p>
            <a:pPr marL="0" indent="0" algn="l">
              <a:buNone/>
            </a:pPr>
            <a:r>
              <a:rPr lang="en-US" dirty="0"/>
              <a:t>3. List the pros and cons of each alternative solution.</a:t>
            </a:r>
          </a:p>
          <a:p>
            <a:pPr marL="0" indent="0" algn="l">
              <a:buNone/>
            </a:pPr>
            <a:r>
              <a:rPr lang="en-US" dirty="0"/>
              <a:t>4. Decide on the solution.</a:t>
            </a:r>
          </a:p>
          <a:p>
            <a:pPr marL="0" indent="0" algn="l">
              <a:buNone/>
            </a:pPr>
            <a:r>
              <a:rPr lang="en-US" dirty="0"/>
              <a:t>5. Evaluate: Is the problem solved?</a:t>
            </a:r>
            <a:endParaRPr lang="ar-SA" dirty="0"/>
          </a:p>
        </p:txBody>
      </p:sp>
    </p:spTree>
    <p:extLst>
      <p:ext uri="{BB962C8B-B14F-4D97-AF65-F5344CB8AC3E}">
        <p14:creationId xmlns:p14="http://schemas.microsoft.com/office/powerpoint/2010/main" val="386191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a:extLst>
              <a:ext uri="{FF2B5EF4-FFF2-40B4-BE49-F238E27FC236}">
                <a16:creationId xmlns:a16="http://schemas.microsoft.com/office/drawing/2014/main" id="{652E516E-D777-6FF0-27EA-9AB7D0A14EE0}"/>
              </a:ext>
            </a:extLst>
          </p:cNvPr>
          <p:cNvSpPr>
            <a:spLocks noGrp="1"/>
          </p:cNvSpPr>
          <p:nvPr>
            <p:ph type="title"/>
          </p:nvPr>
        </p:nvSpPr>
        <p:spPr>
          <a:xfrm>
            <a:off x="838200" y="365125"/>
            <a:ext cx="10515600" cy="1325563"/>
          </a:xfrm>
        </p:spPr>
        <p:txBody>
          <a:bodyPr>
            <a:normAutofit/>
          </a:bodyPr>
          <a:lstStyle/>
          <a:p>
            <a:pPr algn="ctr"/>
            <a:r>
              <a:rPr lang="en-US" dirty="0">
                <a:solidFill>
                  <a:schemeClr val="accent2"/>
                </a:solidFill>
              </a:rPr>
              <a:t>Developing Time-Management Skills</a:t>
            </a:r>
            <a:endParaRPr lang="ar-SA" dirty="0">
              <a:solidFill>
                <a:schemeClr val="accent2"/>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عنصر نائب للمحتوى 2">
            <a:extLst>
              <a:ext uri="{FF2B5EF4-FFF2-40B4-BE49-F238E27FC236}">
                <a16:creationId xmlns:a16="http://schemas.microsoft.com/office/drawing/2014/main" id="{5D83D57A-8F6D-B15F-91DE-04C3CE6B9A0F}"/>
              </a:ext>
            </a:extLst>
          </p:cNvPr>
          <p:cNvSpPr>
            <a:spLocks noGrp="1"/>
          </p:cNvSpPr>
          <p:nvPr>
            <p:ph idx="1"/>
          </p:nvPr>
        </p:nvSpPr>
        <p:spPr>
          <a:xfrm>
            <a:off x="1003453" y="1591878"/>
            <a:ext cx="10515600" cy="4351338"/>
          </a:xfrm>
        </p:spPr>
        <p:txBody>
          <a:bodyPr>
            <a:normAutofit/>
          </a:bodyPr>
          <a:lstStyle/>
          <a:p>
            <a:pPr marL="0" indent="0" algn="l" rtl="0">
              <a:buNone/>
            </a:pPr>
            <a:r>
              <a:rPr lang="en-US" sz="2600" dirty="0"/>
              <a:t>Good time-management skills are essential in helping you keep your job and reduce your stress levels. Here are some strategies you can use to help you manage your time effectively:</a:t>
            </a:r>
          </a:p>
          <a:p>
            <a:pPr marL="0" indent="0" algn="l" rtl="0">
              <a:buNone/>
            </a:pPr>
            <a:r>
              <a:rPr lang="en-US" sz="2600" dirty="0"/>
              <a:t>■ Plan ahead for each day. Prioritize (list in order of importance) the things you must accomplish each day. Allow a realistic amount of time to complete each item.</a:t>
            </a:r>
          </a:p>
          <a:p>
            <a:pPr marL="0" indent="0" algn="l" rtl="0">
              <a:buNone/>
            </a:pPr>
            <a:r>
              <a:rPr lang="en-US" sz="2600" dirty="0"/>
              <a:t>■ Have back-up plans in place (for example, for childcare and transportation).</a:t>
            </a:r>
          </a:p>
          <a:p>
            <a:pPr marL="0" indent="0" algn="l" rtl="0">
              <a:buNone/>
            </a:pPr>
            <a:r>
              <a:rPr lang="en-US" sz="2600" dirty="0"/>
              <a:t>■ Always plan to report to work at least 15 minutes before your shift starts.</a:t>
            </a:r>
          </a:p>
          <a:p>
            <a:pPr marL="0" indent="0" algn="l" rtl="0">
              <a:buNone/>
            </a:pPr>
            <a:r>
              <a:rPr lang="en-US" sz="2600" dirty="0"/>
              <a:t>■ Make sure you have a reliable alarm clock.</a:t>
            </a:r>
            <a:endParaRPr lang="ar-SA" sz="2600" dirty="0"/>
          </a:p>
        </p:txBody>
      </p:sp>
    </p:spTree>
    <p:extLst>
      <p:ext uri="{BB962C8B-B14F-4D97-AF65-F5344CB8AC3E}">
        <p14:creationId xmlns:p14="http://schemas.microsoft.com/office/powerpoint/2010/main" val="2587577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a:extLst>
              <a:ext uri="{FF2B5EF4-FFF2-40B4-BE49-F238E27FC236}">
                <a16:creationId xmlns:a16="http://schemas.microsoft.com/office/drawing/2014/main" id="{A4F77A58-C680-6279-C04A-9FFBD3F02A10}"/>
              </a:ext>
            </a:extLst>
          </p:cNvPr>
          <p:cNvSpPr>
            <a:spLocks noGrp="1"/>
          </p:cNvSpPr>
          <p:nvPr>
            <p:ph type="title"/>
          </p:nvPr>
        </p:nvSpPr>
        <p:spPr>
          <a:xfrm>
            <a:off x="838200" y="365125"/>
            <a:ext cx="10515600" cy="1325563"/>
          </a:xfrm>
        </p:spPr>
        <p:txBody>
          <a:bodyPr>
            <a:normAutofit/>
          </a:bodyPr>
          <a:lstStyle/>
          <a:p>
            <a:pPr algn="l"/>
            <a:r>
              <a:rPr lang="en-US" dirty="0" err="1">
                <a:solidFill>
                  <a:schemeClr val="accent2"/>
                </a:solidFill>
              </a:rPr>
              <a:t>Cont</a:t>
            </a:r>
            <a:r>
              <a:rPr lang="en-US" dirty="0">
                <a:solidFill>
                  <a:schemeClr val="accent2"/>
                </a:solidFill>
              </a:rPr>
              <a:t>…</a:t>
            </a:r>
            <a:endParaRPr lang="ar-SA" dirty="0">
              <a:solidFill>
                <a:schemeClr val="accent2"/>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عنصر نائب للمحتوى 2">
            <a:extLst>
              <a:ext uri="{FF2B5EF4-FFF2-40B4-BE49-F238E27FC236}">
                <a16:creationId xmlns:a16="http://schemas.microsoft.com/office/drawing/2014/main" id="{88C4597B-FD9F-CE6E-A02A-65EE7E373AA2}"/>
              </a:ext>
            </a:extLst>
          </p:cNvPr>
          <p:cNvSpPr>
            <a:spLocks noGrp="1"/>
          </p:cNvSpPr>
          <p:nvPr>
            <p:ph idx="1"/>
          </p:nvPr>
        </p:nvSpPr>
        <p:spPr>
          <a:xfrm>
            <a:off x="1120690" y="1591878"/>
            <a:ext cx="10515600" cy="4351338"/>
          </a:xfrm>
        </p:spPr>
        <p:txBody>
          <a:bodyPr>
            <a:normAutofit/>
          </a:bodyPr>
          <a:lstStyle/>
          <a:p>
            <a:pPr marL="0" indent="0" algn="l">
              <a:buNone/>
            </a:pPr>
            <a:r>
              <a:rPr lang="en-US" sz="2400" dirty="0"/>
              <a:t>■ Have a reliable form of transportation.</a:t>
            </a:r>
          </a:p>
          <a:p>
            <a:pPr marL="0" indent="0" algn="l">
              <a:buNone/>
            </a:pPr>
            <a:r>
              <a:rPr lang="en-US" sz="2400" dirty="0"/>
              <a:t>■ Keep a monthly calendar noting personal and family activities and appointments. Record all activities and appointments and coordinate them with your work schedule.</a:t>
            </a:r>
          </a:p>
          <a:p>
            <a:pPr marL="0" indent="0" algn="l">
              <a:buNone/>
            </a:pPr>
            <a:r>
              <a:rPr lang="en-US" sz="2400" dirty="0"/>
              <a:t>■ Share household duties with your spouse and children.</a:t>
            </a:r>
          </a:p>
          <a:p>
            <a:pPr marL="0" indent="0" algn="l">
              <a:buNone/>
            </a:pPr>
            <a:r>
              <a:rPr lang="en-US" sz="2400" dirty="0"/>
              <a:t>■ Establish set times for daily activities such as homework, baths and bedtime.</a:t>
            </a:r>
            <a:endParaRPr lang="ar-SA" sz="2400" dirty="0"/>
          </a:p>
          <a:p>
            <a:pPr marL="0" indent="0" algn="l">
              <a:buNone/>
            </a:pPr>
            <a:r>
              <a:rPr lang="en-US" sz="2400" dirty="0"/>
              <a:t>■ Check your phone messages and write them down. Open mail daily.</a:t>
            </a:r>
          </a:p>
          <a:p>
            <a:pPr marL="0" indent="0" algn="l">
              <a:buNone/>
            </a:pPr>
            <a:r>
              <a:rPr lang="en-US" sz="2400" dirty="0"/>
              <a:t>■ Pay bills twice a month (for example, on the 1st and the 15th of each month).</a:t>
            </a:r>
          </a:p>
          <a:p>
            <a:pPr marL="0" indent="0" algn="l">
              <a:buNone/>
            </a:pPr>
            <a:r>
              <a:rPr lang="en-US" sz="2400" dirty="0"/>
              <a:t>■ Keep an ongoing grocery list, noting items that need to be replaced as they are used up, and shop once a week for the entire week.</a:t>
            </a:r>
            <a:endParaRPr lang="ar-SA" sz="2400" dirty="0"/>
          </a:p>
        </p:txBody>
      </p:sp>
    </p:spTree>
    <p:extLst>
      <p:ext uri="{BB962C8B-B14F-4D97-AF65-F5344CB8AC3E}">
        <p14:creationId xmlns:p14="http://schemas.microsoft.com/office/powerpoint/2010/main" val="134379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a:extLst>
              <a:ext uri="{FF2B5EF4-FFF2-40B4-BE49-F238E27FC236}">
                <a16:creationId xmlns:a16="http://schemas.microsoft.com/office/drawing/2014/main" id="{67D763E9-892B-D73B-0B43-A8CCB01BBBA2}"/>
              </a:ext>
            </a:extLst>
          </p:cNvPr>
          <p:cNvSpPr>
            <a:spLocks noGrp="1"/>
          </p:cNvSpPr>
          <p:nvPr>
            <p:ph type="title"/>
          </p:nvPr>
        </p:nvSpPr>
        <p:spPr>
          <a:xfrm>
            <a:off x="1371597" y="348865"/>
            <a:ext cx="10044023" cy="877729"/>
          </a:xfrm>
        </p:spPr>
        <p:txBody>
          <a:bodyPr anchor="ctr">
            <a:normAutofit/>
          </a:bodyPr>
          <a:lstStyle/>
          <a:p>
            <a:pPr algn="l"/>
            <a:r>
              <a:rPr lang="en-US" sz="4000" dirty="0">
                <a:solidFill>
                  <a:srgbClr val="FFFFFF"/>
                </a:solidFill>
              </a:rPr>
              <a:t>CARING FOR YOURSELF</a:t>
            </a:r>
            <a:endParaRPr lang="ar-SA" sz="4000" dirty="0">
              <a:solidFill>
                <a:srgbClr val="FFFFFF"/>
              </a:solidFill>
            </a:endParaRPr>
          </a:p>
        </p:txBody>
      </p:sp>
      <p:graphicFrame>
        <p:nvGraphicFramePr>
          <p:cNvPr id="5" name="عنصر نائب للمحتوى 2">
            <a:extLst>
              <a:ext uri="{FF2B5EF4-FFF2-40B4-BE49-F238E27FC236}">
                <a16:creationId xmlns:a16="http://schemas.microsoft.com/office/drawing/2014/main" id="{DF921385-FE7B-3B5E-6241-355F4DBA038C}"/>
              </a:ext>
            </a:extLst>
          </p:cNvPr>
          <p:cNvGraphicFramePr>
            <a:graphicFrameLocks noGrp="1"/>
          </p:cNvGraphicFramePr>
          <p:nvPr>
            <p:ph idx="1"/>
            <p:extLst>
              <p:ext uri="{D42A27DB-BD31-4B8C-83A1-F6EECF244321}">
                <p14:modId xmlns:p14="http://schemas.microsoft.com/office/powerpoint/2010/main" val="114182033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397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bulbs with a yellow one standing out">
            <a:extLst>
              <a:ext uri="{FF2B5EF4-FFF2-40B4-BE49-F238E27FC236}">
                <a16:creationId xmlns:a16="http://schemas.microsoft.com/office/drawing/2014/main" id="{0001C29C-BB37-495F-7CF4-59FB529B42D5}"/>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عنوان 1">
            <a:extLst>
              <a:ext uri="{FF2B5EF4-FFF2-40B4-BE49-F238E27FC236}">
                <a16:creationId xmlns:a16="http://schemas.microsoft.com/office/drawing/2014/main" id="{31A11CA6-6F76-D8F1-BB8A-633D9A9DF69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rtl="0"/>
            <a:r>
              <a:rPr lang="en-US" sz="6000">
                <a:solidFill>
                  <a:srgbClr val="FFFFFF"/>
                </a:solidFill>
              </a:rPr>
              <a:t>DEVELOPING YOUR CAREER</a:t>
            </a:r>
          </a:p>
        </p:txBody>
      </p:sp>
      <p:sp>
        <p:nvSpPr>
          <p:cNvPr id="3" name="عنصر نائب للمحتوى 2">
            <a:extLst>
              <a:ext uri="{FF2B5EF4-FFF2-40B4-BE49-F238E27FC236}">
                <a16:creationId xmlns:a16="http://schemas.microsoft.com/office/drawing/2014/main" id="{8D10E754-2FA9-CA75-1433-F2E5F5906C02}"/>
              </a:ext>
            </a:extLst>
          </p:cNvPr>
          <p:cNvSpPr>
            <a:spLocks noGrp="1"/>
          </p:cNvSpPr>
          <p:nvPr>
            <p:ph idx="1"/>
          </p:nvPr>
        </p:nvSpPr>
        <p:spPr>
          <a:xfrm>
            <a:off x="301128" y="4046846"/>
            <a:ext cx="9144000" cy="1098395"/>
          </a:xfrm>
        </p:spPr>
        <p:txBody>
          <a:bodyPr vert="horz" lIns="91440" tIns="45720" rIns="91440" bIns="45720" rtlCol="0">
            <a:normAutofit/>
          </a:bodyPr>
          <a:lstStyle/>
          <a:p>
            <a:pPr marL="0" indent="0" algn="ctr" rtl="0">
              <a:buNone/>
            </a:pPr>
            <a:r>
              <a:rPr lang="en-US" dirty="0">
                <a:solidFill>
                  <a:srgbClr val="FFFFFF"/>
                </a:solidFill>
              </a:rPr>
              <a:t>Lifelong Learning</a:t>
            </a:r>
          </a:p>
        </p:txBody>
      </p:sp>
    </p:spTree>
    <p:extLst>
      <p:ext uri="{BB962C8B-B14F-4D97-AF65-F5344CB8AC3E}">
        <p14:creationId xmlns:p14="http://schemas.microsoft.com/office/powerpoint/2010/main" val="400770134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 placed on top of a signature line">
            <a:extLst>
              <a:ext uri="{FF2B5EF4-FFF2-40B4-BE49-F238E27FC236}">
                <a16:creationId xmlns:a16="http://schemas.microsoft.com/office/drawing/2014/main" id="{9C63D462-267A-3E0D-8645-26B6813B82EE}"/>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4" name="عنوان 3">
            <a:extLst>
              <a:ext uri="{FF2B5EF4-FFF2-40B4-BE49-F238E27FC236}">
                <a16:creationId xmlns:a16="http://schemas.microsoft.com/office/drawing/2014/main" id="{0E7CCE26-EF42-1B4F-5532-7DE1BEA7E784}"/>
              </a:ext>
            </a:extLst>
          </p:cNvPr>
          <p:cNvSpPr>
            <a:spLocks noGrp="1"/>
          </p:cNvSpPr>
          <p:nvPr>
            <p:ph type="ctrTitle"/>
          </p:nvPr>
        </p:nvSpPr>
        <p:spPr>
          <a:xfrm>
            <a:off x="1524000" y="1122362"/>
            <a:ext cx="9144000" cy="2900518"/>
          </a:xfrm>
        </p:spPr>
        <p:txBody>
          <a:bodyPr>
            <a:normAutofit/>
          </a:bodyPr>
          <a:lstStyle/>
          <a:p>
            <a:r>
              <a:rPr lang="en-US">
                <a:solidFill>
                  <a:srgbClr val="FFFFFF"/>
                </a:solidFill>
              </a:rPr>
              <a:t>Keeping Your Certification</a:t>
            </a:r>
            <a:br>
              <a:rPr lang="en-US">
                <a:solidFill>
                  <a:srgbClr val="FFFFFF"/>
                </a:solidFill>
              </a:rPr>
            </a:br>
            <a:r>
              <a:rPr lang="en-US">
                <a:solidFill>
                  <a:srgbClr val="FFFFFF"/>
                </a:solidFill>
              </a:rPr>
              <a:t>Up to Date</a:t>
            </a:r>
            <a:endParaRPr lang="ar-SA">
              <a:solidFill>
                <a:srgbClr val="FFFFFF"/>
              </a:solidFill>
            </a:endParaRPr>
          </a:p>
        </p:txBody>
      </p:sp>
    </p:spTree>
    <p:extLst>
      <p:ext uri="{BB962C8B-B14F-4D97-AF65-F5344CB8AC3E}">
        <p14:creationId xmlns:p14="http://schemas.microsoft.com/office/powerpoint/2010/main" val="33278358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1" name="Rectangle 10">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5" name="عنصر نائب للمحتوى 4" descr="بومة الجحور تتطلع">
            <a:extLst>
              <a:ext uri="{FF2B5EF4-FFF2-40B4-BE49-F238E27FC236}">
                <a16:creationId xmlns:a16="http://schemas.microsoft.com/office/drawing/2014/main" id="{7C9A12CA-46C0-5698-17B6-035F2791030F}"/>
              </a:ext>
            </a:extLst>
          </p:cNvPr>
          <p:cNvPicPr>
            <a:picLocks noGrp="1" noChangeAspect="1"/>
          </p:cNvPicPr>
          <p:nvPr>
            <p:ph idx="1"/>
          </p:nvPr>
        </p:nvPicPr>
        <p:blipFill rotWithShape="1">
          <a:blip r:embed="rId2">
            <a:alphaModFix amt="59000"/>
            <a:extLst>
              <a:ext uri="{28A0092B-C50C-407E-A947-70E740481C1C}">
                <a14:useLocalDpi xmlns:a14="http://schemas.microsoft.com/office/drawing/2010/main" val="0"/>
              </a:ext>
            </a:extLst>
          </a:blip>
          <a:srcRect t="4021" b="14698"/>
          <a:stretch/>
        </p:blipFill>
        <p:spPr>
          <a:xfrm>
            <a:off x="20" y="-7624"/>
            <a:ext cx="12191981" cy="6887365"/>
          </a:xfrm>
          <a:prstGeom prst="rect">
            <a:avLst/>
          </a:prstGeom>
        </p:spPr>
      </p:pic>
    </p:spTree>
    <p:extLst>
      <p:ext uri="{BB962C8B-B14F-4D97-AF65-F5344CB8AC3E}">
        <p14:creationId xmlns:p14="http://schemas.microsoft.com/office/powerpoint/2010/main" val="305371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A7445968-3233-8EE0-388D-C9A983CE9194}"/>
              </a:ext>
            </a:extLst>
          </p:cNvPr>
          <p:cNvPicPr>
            <a:picLocks noChangeAspect="1"/>
          </p:cNvPicPr>
          <p:nvPr/>
        </p:nvPicPr>
        <p:blipFill rotWithShape="1">
          <a:blip r:embed="rId2"/>
          <a:srcRect l="11202" r="36534" b="-1"/>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4BAC9009-322C-99AB-DE7B-7A6031B166A3}"/>
              </a:ext>
            </a:extLst>
          </p:cNvPr>
          <p:cNvSpPr>
            <a:spLocks noGrp="1"/>
          </p:cNvSpPr>
          <p:nvPr>
            <p:ph type="title"/>
          </p:nvPr>
        </p:nvSpPr>
        <p:spPr>
          <a:xfrm>
            <a:off x="6115317" y="405685"/>
            <a:ext cx="5464968" cy="1559301"/>
          </a:xfrm>
        </p:spPr>
        <p:txBody>
          <a:bodyPr>
            <a:normAutofit/>
          </a:bodyPr>
          <a:lstStyle/>
          <a:p>
            <a:pPr algn="ctr"/>
            <a:r>
              <a:rPr lang="en-US" sz="4000" dirty="0"/>
              <a:t>References </a:t>
            </a:r>
            <a:endParaRPr lang="ar-SA" sz="4000" dirty="0"/>
          </a:p>
        </p:txBody>
      </p:sp>
      <p:sp>
        <p:nvSpPr>
          <p:cNvPr id="3" name="عنصر نائب للمحتوى 2">
            <a:extLst>
              <a:ext uri="{FF2B5EF4-FFF2-40B4-BE49-F238E27FC236}">
                <a16:creationId xmlns:a16="http://schemas.microsoft.com/office/drawing/2014/main" id="{7026EA0D-9327-8414-0A3B-9553FE5C0A8B}"/>
              </a:ext>
            </a:extLst>
          </p:cNvPr>
          <p:cNvSpPr>
            <a:spLocks noGrp="1"/>
          </p:cNvSpPr>
          <p:nvPr>
            <p:ph idx="1"/>
          </p:nvPr>
        </p:nvSpPr>
        <p:spPr>
          <a:xfrm>
            <a:off x="6115317" y="2743200"/>
            <a:ext cx="5247340" cy="3496878"/>
          </a:xfrm>
        </p:spPr>
        <p:txBody>
          <a:bodyPr anchor="ctr">
            <a:normAutofit/>
          </a:bodyPr>
          <a:lstStyle/>
          <a:p>
            <a:pPr marL="0" indent="0" algn="l">
              <a:buNone/>
            </a:pPr>
            <a:r>
              <a:rPr lang="en-US" sz="2000" dirty="0"/>
              <a:t>1. American Red Cross (2013). American Red Cross Nurse Assistant Training Textbook: Third Edition. United States of America: </a:t>
            </a:r>
            <a:r>
              <a:rPr lang="en-US" sz="2000" dirty="0" err="1"/>
              <a:t>Krames</a:t>
            </a:r>
            <a:r>
              <a:rPr lang="en-US" sz="2000" dirty="0"/>
              <a:t> Stay</a:t>
            </a:r>
          </a:p>
          <a:p>
            <a:pPr marL="0" indent="0" algn="l">
              <a:buNone/>
            </a:pPr>
            <a:r>
              <a:rPr lang="en-US" sz="2000" dirty="0"/>
              <a:t>Well Strategic Partnerships Division. ISBN: 978- 1584805823,</a:t>
            </a:r>
          </a:p>
          <a:p>
            <a:pPr marL="0" indent="0" algn="l">
              <a:buNone/>
            </a:pPr>
            <a:r>
              <a:rPr lang="en-US" sz="2000" dirty="0"/>
              <a:t>(Chapter 24- page 382)</a:t>
            </a:r>
            <a:endParaRPr lang="ar-SA" sz="2000" dirty="0"/>
          </a:p>
        </p:txBody>
      </p:sp>
    </p:spTree>
    <p:extLst>
      <p:ext uri="{BB962C8B-B14F-4D97-AF65-F5344CB8AC3E}">
        <p14:creationId xmlns:p14="http://schemas.microsoft.com/office/powerpoint/2010/main" val="812320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نص, خط يد, الخط, فن الخط&#10;&#10;تم إنشاء الوصف تلقائياً">
            <a:extLst>
              <a:ext uri="{FF2B5EF4-FFF2-40B4-BE49-F238E27FC236}">
                <a16:creationId xmlns:a16="http://schemas.microsoft.com/office/drawing/2014/main" id="{6FF53345-1054-AD7F-B90B-1008BA2A95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738" b="44332"/>
          <a:stretch/>
        </p:blipFill>
        <p:spPr>
          <a:xfrm>
            <a:off x="990600" y="2337336"/>
            <a:ext cx="10134600" cy="2122946"/>
          </a:xfrm>
          <a:prstGeom prst="rect">
            <a:avLst/>
          </a:prstGeom>
        </p:spPr>
      </p:pic>
    </p:spTree>
    <p:extLst>
      <p:ext uri="{BB962C8B-B14F-4D97-AF65-F5344CB8AC3E}">
        <p14:creationId xmlns:p14="http://schemas.microsoft.com/office/powerpoint/2010/main" val="121720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صورة تحتوي على أزرق, فن, ضوء&#10;&#10;تم إنشاء الوصف تلقائياً">
            <a:extLst>
              <a:ext uri="{FF2B5EF4-FFF2-40B4-BE49-F238E27FC236}">
                <a16:creationId xmlns:a16="http://schemas.microsoft.com/office/drawing/2014/main" id="{A19B817C-8DD3-DDA4-6019-CDE90CCF7760}"/>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عنوان 1">
            <a:extLst>
              <a:ext uri="{FF2B5EF4-FFF2-40B4-BE49-F238E27FC236}">
                <a16:creationId xmlns:a16="http://schemas.microsoft.com/office/drawing/2014/main" id="{CD7D9B54-86A6-AC25-D48C-CB480981FA0E}"/>
              </a:ext>
            </a:extLst>
          </p:cNvPr>
          <p:cNvSpPr>
            <a:spLocks noGrp="1"/>
          </p:cNvSpPr>
          <p:nvPr>
            <p:ph type="title"/>
          </p:nvPr>
        </p:nvSpPr>
        <p:spPr>
          <a:xfrm>
            <a:off x="838200" y="365125"/>
            <a:ext cx="10515600" cy="1325563"/>
          </a:xfrm>
        </p:spPr>
        <p:txBody>
          <a:bodyPr>
            <a:normAutofit/>
          </a:bodyPr>
          <a:lstStyle/>
          <a:p>
            <a:pPr algn="l"/>
            <a:r>
              <a:rPr lang="en-US" dirty="0">
                <a:solidFill>
                  <a:srgbClr val="FFFFFF"/>
                </a:solidFill>
              </a:rPr>
              <a:t>OBJECTIVES :</a:t>
            </a:r>
            <a:endParaRPr lang="ar-SA" dirty="0">
              <a:solidFill>
                <a:srgbClr val="FFFFFF"/>
              </a:solidFill>
            </a:endParaRPr>
          </a:p>
        </p:txBody>
      </p:sp>
      <p:graphicFrame>
        <p:nvGraphicFramePr>
          <p:cNvPr id="5" name="عنصر نائب للمحتوى 2">
            <a:extLst>
              <a:ext uri="{FF2B5EF4-FFF2-40B4-BE49-F238E27FC236}">
                <a16:creationId xmlns:a16="http://schemas.microsoft.com/office/drawing/2014/main" id="{71454422-385E-2507-9427-89E2EBE18EA4}"/>
              </a:ext>
            </a:extLst>
          </p:cNvPr>
          <p:cNvGraphicFramePr>
            <a:graphicFrameLocks noGrp="1"/>
          </p:cNvGraphicFramePr>
          <p:nvPr>
            <p:ph idx="1"/>
            <p:extLst>
              <p:ext uri="{D42A27DB-BD31-4B8C-83A1-F6EECF244321}">
                <p14:modId xmlns:p14="http://schemas.microsoft.com/office/powerpoint/2010/main" val="16755620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5843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فريق عمل مبتسم في المستشفى">
            <a:extLst>
              <a:ext uri="{FF2B5EF4-FFF2-40B4-BE49-F238E27FC236}">
                <a16:creationId xmlns:a16="http://schemas.microsoft.com/office/drawing/2014/main" id="{4658180E-CB64-4AA5-DF7E-D81A492791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929"/>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
        <p:nvSpPr>
          <p:cNvPr id="6" name="مربع نص 5">
            <a:extLst>
              <a:ext uri="{FF2B5EF4-FFF2-40B4-BE49-F238E27FC236}">
                <a16:creationId xmlns:a16="http://schemas.microsoft.com/office/drawing/2014/main" id="{17762528-7933-6E39-FC79-B0EA28FDC6F6}"/>
              </a:ext>
            </a:extLst>
          </p:cNvPr>
          <p:cNvSpPr txBox="1"/>
          <p:nvPr/>
        </p:nvSpPr>
        <p:spPr>
          <a:xfrm>
            <a:off x="488544" y="683571"/>
            <a:ext cx="7410549" cy="954107"/>
          </a:xfrm>
          <a:prstGeom prst="rect">
            <a:avLst/>
          </a:prstGeom>
          <a:noFill/>
        </p:spPr>
        <p:txBody>
          <a:bodyPr wrap="square" rtlCol="1">
            <a:spAutoFit/>
          </a:bodyPr>
          <a:lstStyle/>
          <a:p>
            <a:pPr algn="ctr"/>
            <a:r>
              <a:rPr lang="en-US" sz="2800" dirty="0">
                <a:solidFill>
                  <a:schemeClr val="bg1"/>
                </a:solidFill>
                <a:highlight>
                  <a:srgbClr val="808080"/>
                </a:highlight>
              </a:rPr>
              <a:t>WELCOME TO OUR TEAM,</a:t>
            </a:r>
          </a:p>
          <a:p>
            <a:pPr algn="ctr"/>
            <a:r>
              <a:rPr lang="en-US" sz="2800" dirty="0">
                <a:solidFill>
                  <a:schemeClr val="bg1"/>
                </a:solidFill>
                <a:highlight>
                  <a:srgbClr val="808080"/>
                </a:highlight>
              </a:rPr>
              <a:t>GOOD LUCK , AND THANK YOU</a:t>
            </a:r>
            <a:endParaRPr lang="ar-SA" sz="2800" dirty="0">
              <a:solidFill>
                <a:schemeClr val="bg1"/>
              </a:solidFill>
              <a:highlight>
                <a:srgbClr val="808080"/>
              </a:highlight>
            </a:endParaRPr>
          </a:p>
        </p:txBody>
      </p:sp>
    </p:spTree>
    <p:extLst>
      <p:ext uri="{BB962C8B-B14F-4D97-AF65-F5344CB8AC3E}">
        <p14:creationId xmlns:p14="http://schemas.microsoft.com/office/powerpoint/2010/main" val="14877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BA65CE0-1FC4-8731-630E-C21F23CC2A3A}"/>
              </a:ext>
            </a:extLst>
          </p:cNvPr>
          <p:cNvSpPr>
            <a:spLocks noGrp="1"/>
          </p:cNvSpPr>
          <p:nvPr>
            <p:ph type="title"/>
          </p:nvPr>
        </p:nvSpPr>
        <p:spPr>
          <a:xfrm>
            <a:off x="1285240" y="1050595"/>
            <a:ext cx="9621459" cy="1618489"/>
          </a:xfrm>
        </p:spPr>
        <p:txBody>
          <a:bodyPr anchor="ctr">
            <a:normAutofit/>
          </a:bodyPr>
          <a:lstStyle/>
          <a:p>
            <a:pPr algn="ctr"/>
            <a:r>
              <a:rPr lang="en-US" sz="3400" b="1" dirty="0">
                <a:solidFill>
                  <a:schemeClr val="accent2"/>
                </a:solidFill>
              </a:rPr>
              <a:t>BASIC EXPECTATIONS FOR THOSE EMPLOYED AS</a:t>
            </a:r>
            <a:br>
              <a:rPr lang="en-US" sz="3400" b="1" dirty="0">
                <a:solidFill>
                  <a:schemeClr val="accent2"/>
                </a:solidFill>
              </a:rPr>
            </a:br>
            <a:r>
              <a:rPr lang="en-US" sz="3400" b="1" dirty="0">
                <a:solidFill>
                  <a:schemeClr val="accent2"/>
                </a:solidFill>
              </a:rPr>
              <a:t>NURSE ASSISTANTS</a:t>
            </a:r>
            <a:endParaRPr lang="ar-SA" sz="3400" b="1" dirty="0">
              <a:solidFill>
                <a:schemeClr val="accent2"/>
              </a:solidFill>
            </a:endParaRPr>
          </a:p>
        </p:txBody>
      </p:sp>
      <p:sp>
        <p:nvSpPr>
          <p:cNvPr id="3" name="عنصر نائب للمحتوى 2">
            <a:extLst>
              <a:ext uri="{FF2B5EF4-FFF2-40B4-BE49-F238E27FC236}">
                <a16:creationId xmlns:a16="http://schemas.microsoft.com/office/drawing/2014/main" id="{CCF8941E-0CD6-CC46-02A4-BF94EE1567CF}"/>
              </a:ext>
            </a:extLst>
          </p:cNvPr>
          <p:cNvSpPr>
            <a:spLocks noGrp="1"/>
          </p:cNvSpPr>
          <p:nvPr>
            <p:ph idx="1"/>
          </p:nvPr>
        </p:nvSpPr>
        <p:spPr>
          <a:xfrm>
            <a:off x="1285240" y="2969469"/>
            <a:ext cx="8074815" cy="2800395"/>
          </a:xfrm>
        </p:spPr>
        <p:txBody>
          <a:bodyPr anchor="t">
            <a:normAutofit/>
          </a:bodyPr>
          <a:lstStyle/>
          <a:p>
            <a:pPr marL="0" indent="0" algn="ctr" rtl="0">
              <a:buNone/>
            </a:pPr>
            <a:r>
              <a:rPr lang="en-US" dirty="0"/>
              <a:t>The first step to being successful in the workplace is to learn about and adhere to your employer’s policies. Although you will learn about your employer’s specific policies and procedures during your employee orientation, most employers have common basic expectations for employees.</a:t>
            </a:r>
          </a:p>
          <a:p>
            <a:pPr marL="0" indent="0" algn="ctr" rtl="0">
              <a:buNone/>
            </a:pPr>
            <a:endParaRPr lang="en-US" dirty="0"/>
          </a:p>
        </p:txBody>
      </p:sp>
    </p:spTree>
    <p:extLst>
      <p:ext uri="{BB962C8B-B14F-4D97-AF65-F5344CB8AC3E}">
        <p14:creationId xmlns:p14="http://schemas.microsoft.com/office/powerpoint/2010/main" val="196383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B3953568-78C1-C88D-E6D4-AF6F76E5C5A0}"/>
              </a:ext>
            </a:extLst>
          </p:cNvPr>
          <p:cNvSpPr>
            <a:spLocks noGrp="1"/>
          </p:cNvSpPr>
          <p:nvPr>
            <p:ph type="title"/>
          </p:nvPr>
        </p:nvSpPr>
        <p:spPr>
          <a:xfrm>
            <a:off x="1285240" y="1050595"/>
            <a:ext cx="8074815" cy="679053"/>
          </a:xfrm>
        </p:spPr>
        <p:txBody>
          <a:bodyPr anchor="ctr">
            <a:normAutofit/>
          </a:bodyPr>
          <a:lstStyle/>
          <a:p>
            <a:pPr algn="l"/>
            <a:r>
              <a:rPr lang="en-US" sz="3200" b="1" dirty="0">
                <a:solidFill>
                  <a:schemeClr val="accent2"/>
                </a:solidFill>
              </a:rPr>
              <a:t>Include the following:</a:t>
            </a:r>
            <a:endParaRPr lang="ar-SA" sz="3200" b="1" dirty="0">
              <a:solidFill>
                <a:schemeClr val="accent2"/>
              </a:solidFill>
            </a:endParaRPr>
          </a:p>
        </p:txBody>
      </p:sp>
      <p:sp>
        <p:nvSpPr>
          <p:cNvPr id="3" name="عنصر نائب للمحتوى 2">
            <a:extLst>
              <a:ext uri="{FF2B5EF4-FFF2-40B4-BE49-F238E27FC236}">
                <a16:creationId xmlns:a16="http://schemas.microsoft.com/office/drawing/2014/main" id="{E44ADAE3-7A98-431F-4D24-2F9EC36C1E35}"/>
              </a:ext>
            </a:extLst>
          </p:cNvPr>
          <p:cNvSpPr>
            <a:spLocks noGrp="1"/>
          </p:cNvSpPr>
          <p:nvPr>
            <p:ph idx="1"/>
          </p:nvPr>
        </p:nvSpPr>
        <p:spPr>
          <a:xfrm>
            <a:off x="1119987" y="1848496"/>
            <a:ext cx="10117218" cy="3612896"/>
          </a:xfrm>
        </p:spPr>
        <p:txBody>
          <a:bodyPr anchor="t">
            <a:noAutofit/>
          </a:bodyPr>
          <a:lstStyle/>
          <a:p>
            <a:pPr marL="0" indent="0" algn="l" rtl="0">
              <a:buNone/>
            </a:pPr>
            <a:r>
              <a:rPr lang="en-US" sz="2400" dirty="0"/>
              <a:t>■ Show up on time and ready to work.</a:t>
            </a:r>
          </a:p>
          <a:p>
            <a:pPr marL="0" indent="0" algn="l" rtl="0">
              <a:buNone/>
            </a:pPr>
            <a:r>
              <a:rPr lang="en-US" sz="2400" dirty="0"/>
              <a:t>■ If you will not be at work, call your supervisor or the designated person as soon as you know that you will not be coming in—at least 2 hours before your shift begins.</a:t>
            </a:r>
          </a:p>
          <a:p>
            <a:pPr marL="0" indent="0" algn="l" rtl="0">
              <a:buNone/>
            </a:pPr>
            <a:r>
              <a:rPr lang="en-US" sz="2400" dirty="0"/>
              <a:t>■ Take breaks only when assigned. Before going on break, ensure the safety of those in your care. Tell your supervisor where you are going and when you will be returning and return by the agreed-upon time. When your shift is over, report to your supervisor before leaving the floor.</a:t>
            </a:r>
          </a:p>
          <a:p>
            <a:pPr marL="0" indent="0" algn="l" rtl="0">
              <a:buNone/>
            </a:pPr>
            <a:r>
              <a:rPr lang="en-US" sz="2400" dirty="0"/>
              <a:t>■ Clock in and out only on your timecard. Do not clock in and out for anyone else.</a:t>
            </a:r>
          </a:p>
          <a:p>
            <a:pPr marL="0" indent="0" algn="l" rtl="0">
              <a:buNone/>
            </a:pPr>
            <a:r>
              <a:rPr lang="en-US" sz="2400" dirty="0"/>
              <a:t>■ Follow directions. If you do not understand something, ask for clarification.</a:t>
            </a:r>
            <a:endParaRPr lang="ar-SA" sz="2400" dirty="0"/>
          </a:p>
        </p:txBody>
      </p:sp>
    </p:spTree>
    <p:extLst>
      <p:ext uri="{BB962C8B-B14F-4D97-AF65-F5344CB8AC3E}">
        <p14:creationId xmlns:p14="http://schemas.microsoft.com/office/powerpoint/2010/main" val="251236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5C264953-3134-073F-6636-62B401964E25}"/>
              </a:ext>
            </a:extLst>
          </p:cNvPr>
          <p:cNvSpPr>
            <a:spLocks noGrp="1"/>
          </p:cNvSpPr>
          <p:nvPr>
            <p:ph type="title"/>
          </p:nvPr>
        </p:nvSpPr>
        <p:spPr>
          <a:xfrm>
            <a:off x="811515" y="263151"/>
            <a:ext cx="8074815" cy="1618489"/>
          </a:xfrm>
        </p:spPr>
        <p:txBody>
          <a:bodyPr anchor="ctr">
            <a:normAutofit/>
          </a:bodyPr>
          <a:lstStyle/>
          <a:p>
            <a:pPr algn="l"/>
            <a:r>
              <a:rPr lang="en-US" sz="5400" b="1" dirty="0">
                <a:solidFill>
                  <a:schemeClr val="accent2"/>
                </a:solidFill>
              </a:rPr>
              <a:t>CONT…</a:t>
            </a:r>
            <a:endParaRPr lang="ar-SA" sz="5400" b="1" dirty="0">
              <a:solidFill>
                <a:schemeClr val="accent2"/>
              </a:solidFill>
            </a:endParaRPr>
          </a:p>
        </p:txBody>
      </p:sp>
      <p:sp>
        <p:nvSpPr>
          <p:cNvPr id="3" name="عنصر نائب للمحتوى 2">
            <a:extLst>
              <a:ext uri="{FF2B5EF4-FFF2-40B4-BE49-F238E27FC236}">
                <a16:creationId xmlns:a16="http://schemas.microsoft.com/office/drawing/2014/main" id="{98BFBABE-8235-5246-4D3F-9F381A71BA04}"/>
              </a:ext>
            </a:extLst>
          </p:cNvPr>
          <p:cNvSpPr>
            <a:spLocks noGrp="1"/>
          </p:cNvSpPr>
          <p:nvPr>
            <p:ph idx="1"/>
          </p:nvPr>
        </p:nvSpPr>
        <p:spPr>
          <a:xfrm>
            <a:off x="1134843" y="1983036"/>
            <a:ext cx="9918914" cy="3566491"/>
          </a:xfrm>
        </p:spPr>
        <p:txBody>
          <a:bodyPr anchor="t">
            <a:normAutofit fontScale="92500" lnSpcReduction="10000"/>
          </a:bodyPr>
          <a:lstStyle/>
          <a:p>
            <a:pPr marL="0" indent="0" algn="l" rtl="0">
              <a:buNone/>
            </a:pPr>
            <a:r>
              <a:rPr lang="en-US" sz="2400" dirty="0"/>
              <a:t>■ Complete tasks. If you are not able to complete something, tell your supervisor.</a:t>
            </a:r>
          </a:p>
          <a:p>
            <a:pPr marL="0" indent="0" algn="l" rtl="0">
              <a:buNone/>
            </a:pPr>
            <a:r>
              <a:rPr lang="en-US" sz="2400" dirty="0"/>
              <a:t>■ Document your actions. Remember: It is not done if it is not documented.</a:t>
            </a:r>
          </a:p>
          <a:p>
            <a:pPr marL="0" indent="0" algn="l" rtl="0">
              <a:buNone/>
            </a:pPr>
            <a:endParaRPr lang="en-US" sz="2400" dirty="0"/>
          </a:p>
          <a:p>
            <a:pPr algn="l" rtl="0">
              <a:buFont typeface="Wingdings" panose="05000000000000000000" pitchFamily="2" charset="2"/>
              <a:buChar char="v"/>
            </a:pPr>
            <a:r>
              <a:rPr lang="en-US" sz="2400" dirty="0"/>
              <a:t> Be aware that certain actions are never tolerated in the workplace. Violence or the threat of violence, abuse, harassment, possession of weapons or illegal drugs, intoxication and theft are each considered grounds for immediate termination by most employers. Should you either witness or be subjected to any of these circumstances, report them immediately to your supervisor or human resources department and complete an incident report.</a:t>
            </a:r>
          </a:p>
          <a:p>
            <a:pPr marL="0" indent="0" algn="ctr" rtl="0">
              <a:buNone/>
            </a:pPr>
            <a:r>
              <a:rPr lang="en-US" sz="2400" dirty="0"/>
              <a:t>(Follow your employer’s policy for reporting incidents.)</a:t>
            </a:r>
            <a:endParaRPr lang="ar-SA" sz="2400" dirty="0"/>
          </a:p>
        </p:txBody>
      </p:sp>
    </p:spTree>
    <p:extLst>
      <p:ext uri="{BB962C8B-B14F-4D97-AF65-F5344CB8AC3E}">
        <p14:creationId xmlns:p14="http://schemas.microsoft.com/office/powerpoint/2010/main" val="47029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نص, لقطة شاشة, الخط, رقم&#10;&#10;تم إنشاء الوصف تلقائياً">
            <a:extLst>
              <a:ext uri="{FF2B5EF4-FFF2-40B4-BE49-F238E27FC236}">
                <a16:creationId xmlns:a16="http://schemas.microsoft.com/office/drawing/2014/main" id="{BA1C11EC-DB63-0C6C-FF21-94623A7D20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438825"/>
            <a:ext cx="10905066" cy="3980349"/>
          </a:xfrm>
          <a:prstGeom prst="rect">
            <a:avLst/>
          </a:prstGeom>
        </p:spPr>
      </p:pic>
    </p:spTree>
    <p:extLst>
      <p:ext uri="{BB962C8B-B14F-4D97-AF65-F5344CB8AC3E}">
        <p14:creationId xmlns:p14="http://schemas.microsoft.com/office/powerpoint/2010/main" val="169639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C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نص, لقطة شاشة, الخط&#10;&#10;تم إنشاء الوصف تلقائياً">
            <a:extLst>
              <a:ext uri="{FF2B5EF4-FFF2-40B4-BE49-F238E27FC236}">
                <a16:creationId xmlns:a16="http://schemas.microsoft.com/office/drawing/2014/main" id="{65531D25-2B4B-D8D5-803E-883E7A9289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5791" y="643467"/>
            <a:ext cx="4540418" cy="5571066"/>
          </a:xfrm>
          <a:prstGeom prst="rect">
            <a:avLst/>
          </a:prstGeom>
        </p:spPr>
      </p:pic>
    </p:spTree>
    <p:extLst>
      <p:ext uri="{BB962C8B-B14F-4D97-AF65-F5344CB8AC3E}">
        <p14:creationId xmlns:p14="http://schemas.microsoft.com/office/powerpoint/2010/main" val="1415445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amera and plant on table">
            <a:extLst>
              <a:ext uri="{FF2B5EF4-FFF2-40B4-BE49-F238E27FC236}">
                <a16:creationId xmlns:a16="http://schemas.microsoft.com/office/drawing/2014/main" id="{4D20B1C5-4B1C-D8B7-1F64-07883EDDABFB}"/>
              </a:ext>
            </a:extLst>
          </p:cNvPr>
          <p:cNvPicPr>
            <a:picLocks noChangeAspect="1"/>
          </p:cNvPicPr>
          <p:nvPr/>
        </p:nvPicPr>
        <p:blipFill rotWithShape="1">
          <a:blip r:embed="rId2"/>
          <a:srcRect t="6359" b="9371"/>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عنوان 3">
            <a:extLst>
              <a:ext uri="{FF2B5EF4-FFF2-40B4-BE49-F238E27FC236}">
                <a16:creationId xmlns:a16="http://schemas.microsoft.com/office/drawing/2014/main" id="{E89A66D6-A155-C1D2-838B-9CA2D558C8AF}"/>
              </a:ext>
            </a:extLst>
          </p:cNvPr>
          <p:cNvSpPr>
            <a:spLocks noGrp="1"/>
          </p:cNvSpPr>
          <p:nvPr>
            <p:ph type="ctrTitle"/>
          </p:nvPr>
        </p:nvSpPr>
        <p:spPr>
          <a:xfrm>
            <a:off x="912085" y="2825682"/>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highlight>
                  <a:srgbClr val="808080"/>
                </a:highlight>
              </a:rPr>
              <a:t>CONTRIBUTING TO A POSITIVE</a:t>
            </a:r>
            <a:br>
              <a:rPr lang="en-US" sz="5200" dirty="0">
                <a:solidFill>
                  <a:srgbClr val="FFFFFF"/>
                </a:solidFill>
                <a:highlight>
                  <a:srgbClr val="808080"/>
                </a:highlight>
              </a:rPr>
            </a:br>
            <a:r>
              <a:rPr lang="en-US" sz="5200" dirty="0">
                <a:solidFill>
                  <a:srgbClr val="FFFFFF"/>
                </a:solidFill>
                <a:highlight>
                  <a:srgbClr val="808080"/>
                </a:highlight>
              </a:rPr>
              <a:t>WORK ENVIRONMENT</a:t>
            </a:r>
            <a:endParaRPr lang="ar-SA" sz="5200" dirty="0">
              <a:solidFill>
                <a:srgbClr val="FFFFFF"/>
              </a:solidFill>
              <a:highlight>
                <a:srgbClr val="808080"/>
              </a:highlight>
            </a:endParaRPr>
          </a:p>
        </p:txBody>
      </p:sp>
    </p:spTree>
    <p:extLst>
      <p:ext uri="{BB962C8B-B14F-4D97-AF65-F5344CB8AC3E}">
        <p14:creationId xmlns:p14="http://schemas.microsoft.com/office/powerpoint/2010/main" val="159201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6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نص, لقطة شاشة, الخط, رقم&#10;&#10;تم إنشاء الوصف تلقائياً">
            <a:extLst>
              <a:ext uri="{FF2B5EF4-FFF2-40B4-BE49-F238E27FC236}">
                <a16:creationId xmlns:a16="http://schemas.microsoft.com/office/drawing/2014/main" id="{4A01FE45-3904-3A68-541B-F5A1C00F07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384300"/>
            <a:ext cx="10905066" cy="4089399"/>
          </a:xfrm>
          <a:prstGeom prst="rect">
            <a:avLst/>
          </a:prstGeom>
        </p:spPr>
      </p:pic>
    </p:spTree>
    <p:extLst>
      <p:ext uri="{BB962C8B-B14F-4D97-AF65-F5344CB8AC3E}">
        <p14:creationId xmlns:p14="http://schemas.microsoft.com/office/powerpoint/2010/main" val="328421226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816</Words>
  <Application>Microsoft Office PowerPoint</Application>
  <PresentationFormat>شاشة عريضة</PresentationFormat>
  <Paragraphs>64</Paragraphs>
  <Slides>20</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Arial</vt:lpstr>
      <vt:lpstr>Calibri</vt:lpstr>
      <vt:lpstr>Calibri Light</vt:lpstr>
      <vt:lpstr>Wingdings</vt:lpstr>
      <vt:lpstr>نسق Office</vt:lpstr>
      <vt:lpstr>Module 6: Transitioning from Trainee to Employee</vt:lpstr>
      <vt:lpstr>OBJECTIVES :</vt:lpstr>
      <vt:lpstr>BASIC EXPECTATIONS FOR THOSE EMPLOYED AS NURSE ASSISTANTS</vt:lpstr>
      <vt:lpstr>Include the following:</vt:lpstr>
      <vt:lpstr>CONT…</vt:lpstr>
      <vt:lpstr>عرض تقديمي في PowerPoint</vt:lpstr>
      <vt:lpstr>عرض تقديمي في PowerPoint</vt:lpstr>
      <vt:lpstr>CONTRIBUTING TO A POSITIVE WORK ENVIRONMENT</vt:lpstr>
      <vt:lpstr>عرض تقديمي في PowerPoint</vt:lpstr>
      <vt:lpstr>MANAGING TIME</vt:lpstr>
      <vt:lpstr>Using Critical Thinking Skills to Manage Your Time</vt:lpstr>
      <vt:lpstr>Developing Time-Management Skills</vt:lpstr>
      <vt:lpstr>Cont…</vt:lpstr>
      <vt:lpstr>CARING FOR YOURSELF</vt:lpstr>
      <vt:lpstr>DEVELOPING YOUR CAREER</vt:lpstr>
      <vt:lpstr>Keeping Your Certification Up to Date</vt:lpstr>
      <vt:lpstr>عرض تقديمي في PowerPoint</vt:lpstr>
      <vt:lpstr>References </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Transitioning from Trainee to Employee</dc:title>
  <dc:creator>مدى السدرة ID 442920354</dc:creator>
  <cp:lastModifiedBy>مدى السدرة ID 442920354</cp:lastModifiedBy>
  <cp:revision>1</cp:revision>
  <dcterms:created xsi:type="dcterms:W3CDTF">2024-06-23T15:43:14Z</dcterms:created>
  <dcterms:modified xsi:type="dcterms:W3CDTF">2024-06-23T17:26:20Z</dcterms:modified>
</cp:coreProperties>
</file>